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7.xml" ContentType="application/vnd.openxmlformats-officedocument.drawingml.chart+xml"/>
  <Override PartName="/ppt/theme/themeOverride2.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56" r:id="rId2"/>
    <p:sldId id="397" r:id="rId3"/>
    <p:sldId id="399" r:id="rId4"/>
    <p:sldId id="504" r:id="rId5"/>
    <p:sldId id="257" r:id="rId6"/>
    <p:sldId id="268" r:id="rId7"/>
    <p:sldId id="449" r:id="rId8"/>
    <p:sldId id="301" r:id="rId9"/>
    <p:sldId id="295" r:id="rId10"/>
    <p:sldId id="302" r:id="rId11"/>
    <p:sldId id="410" r:id="rId12"/>
    <p:sldId id="316" r:id="rId13"/>
    <p:sldId id="427" r:id="rId14"/>
    <p:sldId id="447" r:id="rId15"/>
    <p:sldId id="303" r:id="rId16"/>
    <p:sldId id="411" r:id="rId17"/>
    <p:sldId id="468" r:id="rId18"/>
    <p:sldId id="463" r:id="rId19"/>
    <p:sldId id="464" r:id="rId20"/>
    <p:sldId id="465" r:id="rId21"/>
    <p:sldId id="467" r:id="rId22"/>
    <p:sldId id="498" r:id="rId23"/>
    <p:sldId id="495" r:id="rId24"/>
    <p:sldId id="304" r:id="rId25"/>
    <p:sldId id="507" r:id="rId26"/>
    <p:sldId id="444" r:id="rId27"/>
    <p:sldId id="470" r:id="rId28"/>
    <p:sldId id="451" r:id="rId29"/>
    <p:sldId id="432" r:id="rId30"/>
    <p:sldId id="429" r:id="rId31"/>
    <p:sldId id="453" r:id="rId32"/>
    <p:sldId id="454" r:id="rId33"/>
    <p:sldId id="445" r:id="rId34"/>
    <p:sldId id="321" r:id="rId35"/>
    <p:sldId id="440" r:id="rId36"/>
    <p:sldId id="509" r:id="rId37"/>
    <p:sldId id="305" r:id="rId38"/>
    <p:sldId id="459" r:id="rId39"/>
    <p:sldId id="413" r:id="rId40"/>
    <p:sldId id="306" r:id="rId41"/>
    <p:sldId id="460" r:id="rId42"/>
    <p:sldId id="499" r:id="rId43"/>
    <p:sldId id="500" r:id="rId44"/>
    <p:sldId id="502" r:id="rId45"/>
    <p:sldId id="486" r:id="rId46"/>
    <p:sldId id="329" r:id="rId47"/>
    <p:sldId id="421" r:id="rId48"/>
    <p:sldId id="420" r:id="rId49"/>
    <p:sldId id="383" r:id="rId50"/>
    <p:sldId id="506" r:id="rId51"/>
    <p:sldId id="508" r:id="rId52"/>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DFF"/>
    <a:srgbClr val="0432FF"/>
    <a:srgbClr val="FF2F50"/>
    <a:srgbClr val="FC74A9"/>
    <a:srgbClr val="AAD1A2"/>
    <a:srgbClr val="FE518F"/>
    <a:srgbClr val="FF106A"/>
    <a:srgbClr val="FE4F2C"/>
    <a:srgbClr val="A9D18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82" autoAdjust="0"/>
    <p:restoredTop sz="70696" autoAdjust="0"/>
  </p:normalViewPr>
  <p:slideViewPr>
    <p:cSldViewPr snapToGrid="0" snapToObjects="1" showGuides="1">
      <p:cViewPr varScale="1">
        <p:scale>
          <a:sx n="51" d="100"/>
          <a:sy n="51" d="100"/>
        </p:scale>
        <p:origin x="618" y="78"/>
      </p:cViewPr>
      <p:guideLst>
        <p:guide orient="horz" pos="2273"/>
        <p:guide pos="3840"/>
      </p:guideLst>
    </p:cSldViewPr>
  </p:slideViewPr>
  <p:notesTextViewPr>
    <p:cViewPr>
      <p:scale>
        <a:sx n="1" d="1"/>
        <a:sy n="1" d="1"/>
      </p:scale>
      <p:origin x="0" y="0"/>
    </p:cViewPr>
  </p:notesTextViewPr>
  <p:sorterViewPr>
    <p:cViewPr varScale="1">
      <p:scale>
        <a:sx n="1" d="1"/>
        <a:sy n="1" d="1"/>
      </p:scale>
      <p:origin x="0" y="-149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192.168.123.10\&#28023;&#35961;&#37096;&#38538;\&#20849;&#29992;&#36039;&#26009;\3%20&#22519;&#34892;&#25104;&#26524;\&#35430;&#34892;&#21312;\&#35430;&#34892;&#21312;&#30456;&#38364;&#25991;&#20214;\&#35430;&#34892;&#21312;&#35069;&#22294;\2017_2018&#21488;&#21335;&#21512;&#20341;&#22294;_2018031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92.168.123.10\&#28023;&#35961;&#37096;&#38538;\&#20849;&#29992;&#36039;&#26009;\3%20&#22519;&#34892;&#25104;&#26524;\&#27683;&#35937;&#32113;&#35336;&#36039;&#26009;\&#21488;&#21335;&#24066;&#21271;&#21312;_&#26356;&#26032;&#33267;20180408.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27963;&#38913;&#31807;1"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192.168.123.10\&#28023;&#35961;&#37096;&#38538;\&#20849;&#29992;&#36039;&#26009;\3%20&#22519;&#34892;&#25104;&#26524;\&#35430;&#34892;&#21312;\&#35430;&#34892;&#21312;&#30456;&#38364;&#25991;&#20214;\&#35480;&#27578;&#35480;&#21365;&#32000;&#37636;\&#20778;&#20808;&#27880;&#24847;&#33287;&#27880;&#24847;&#37324;&#25976;.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file:///\\192.168.123.10\&#28023;&#35961;&#37096;&#38538;\&#20849;&#29992;&#36039;&#26009;\3%20&#22519;&#34892;&#25104;&#26524;\&#35430;&#34892;&#21312;\&#35430;&#34892;&#21312;&#30456;&#38364;&#25991;&#20214;\&#35480;&#27578;&#35480;&#21365;&#32000;&#37636;\&#20778;&#20808;&#27880;&#24847;&#33287;&#27880;&#24847;&#37324;&#25976;.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file:///\\192.168.123.10\&#28023;&#35961;&#37096;&#38538;\&#20849;&#29992;&#36039;&#26009;\3%20&#22519;&#34892;&#25104;&#26524;\&#35430;&#34892;&#21312;\&#35430;&#34892;&#21312;&#30456;&#38364;&#25991;&#20214;\&#35430;&#34892;&#21312;&#35069;&#22294;\&#20778;&#20808;&#27880;&#24847;&#33287;&#27880;&#24847;&#37324;&#25976;.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zh-TW" b="1" dirty="0"/>
              <a:t>台南</a:t>
            </a:r>
            <a:r>
              <a:rPr lang="zh-TW" altLang="en-US" b="1" dirty="0"/>
              <a:t>市</a:t>
            </a:r>
            <a:endParaRPr lang="en-US" altLang="zh-TW" b="1" dirty="0"/>
          </a:p>
        </c:rich>
      </c:tx>
      <c:layout>
        <c:manualLayout>
          <c:xMode val="edge"/>
          <c:yMode val="edge"/>
          <c:x val="0.46454583333333299"/>
          <c:y val="3.5277777777777797E-2"/>
        </c:manualLayout>
      </c:layout>
      <c:overlay val="0"/>
      <c:spPr>
        <a:noFill/>
        <a:ln>
          <a:noFill/>
        </a:ln>
        <a:effectLst/>
      </c:spPr>
    </c:title>
    <c:autoTitleDeleted val="0"/>
    <c:plotArea>
      <c:layout/>
      <c:barChart>
        <c:barDir val="col"/>
        <c:grouping val="clustered"/>
        <c:varyColors val="0"/>
        <c:ser>
          <c:idx val="1"/>
          <c:order val="1"/>
          <c:tx>
            <c:strRef>
              <c:f>台南市!$K$3</c:f>
              <c:strCache>
                <c:ptCount val="1"/>
                <c:pt idx="0">
                  <c:v>2017平均卵數</c:v>
                </c:pt>
              </c:strCache>
            </c:strRef>
          </c:tx>
          <c:spPr>
            <a:solidFill>
              <a:schemeClr val="accent2">
                <a:lumMod val="40000"/>
                <a:lumOff val="60000"/>
              </a:schemeClr>
            </a:solidFill>
            <a:ln>
              <a:noFill/>
            </a:ln>
            <a:effectLst/>
          </c:spPr>
          <c:invertIfNegative val="0"/>
          <c:val>
            <c:numRef>
              <c:f>台南市!$K$4:$K$55</c:f>
              <c:numCache>
                <c:formatCode>0.00</c:formatCode>
                <c:ptCount val="52"/>
                <c:pt idx="0">
                  <c:v>4.5696721311475406</c:v>
                </c:pt>
                <c:pt idx="1">
                  <c:v>5.6839237057220711</c:v>
                </c:pt>
                <c:pt idx="2">
                  <c:v>3.2609182530795073</c:v>
                </c:pt>
                <c:pt idx="3">
                  <c:v>3.578125</c:v>
                </c:pt>
                <c:pt idx="4">
                  <c:v>3.25</c:v>
                </c:pt>
                <c:pt idx="5">
                  <c:v>2.7382716049382716</c:v>
                </c:pt>
                <c:pt idx="6">
                  <c:v>1.3932960893854749</c:v>
                </c:pt>
                <c:pt idx="7">
                  <c:v>3.0302351623740202</c:v>
                </c:pt>
                <c:pt idx="8">
                  <c:v>2.7565217391304349</c:v>
                </c:pt>
                <c:pt idx="9">
                  <c:v>2.6230088495575221</c:v>
                </c:pt>
                <c:pt idx="10">
                  <c:v>1.3450881612090679</c:v>
                </c:pt>
                <c:pt idx="11">
                  <c:v>3.9682539682539684</c:v>
                </c:pt>
                <c:pt idx="12">
                  <c:v>4.6246334310850443</c:v>
                </c:pt>
                <c:pt idx="13">
                  <c:v>7.960093896713615</c:v>
                </c:pt>
                <c:pt idx="14">
                  <c:v>5.35366568914956</c:v>
                </c:pt>
                <c:pt idx="15">
                  <c:v>3.7345088161209068</c:v>
                </c:pt>
                <c:pt idx="16">
                  <c:v>6.2563067608476288</c:v>
                </c:pt>
                <c:pt idx="17">
                  <c:v>18.356350806451612</c:v>
                </c:pt>
                <c:pt idx="18">
                  <c:v>19.223790322580644</c:v>
                </c:pt>
                <c:pt idx="19">
                  <c:v>12.905745967741936</c:v>
                </c:pt>
                <c:pt idx="20">
                  <c:v>10.825188916876574</c:v>
                </c:pt>
                <c:pt idx="21">
                  <c:v>24.999496221662469</c:v>
                </c:pt>
                <c:pt idx="22">
                  <c:v>14.134704370179948</c:v>
                </c:pt>
                <c:pt idx="23">
                  <c:v>25.448045267489711</c:v>
                </c:pt>
                <c:pt idx="24">
                  <c:v>15.691906005221933</c:v>
                </c:pt>
                <c:pt idx="25">
                  <c:v>27.174594877156299</c:v>
                </c:pt>
                <c:pt idx="26">
                  <c:v>19.994249869315212</c:v>
                </c:pt>
                <c:pt idx="27">
                  <c:v>10.899634082592787</c:v>
                </c:pt>
                <c:pt idx="28">
                  <c:v>14.495556717198118</c:v>
                </c:pt>
                <c:pt idx="29">
                  <c:v>14.458682008368202</c:v>
                </c:pt>
                <c:pt idx="30">
                  <c:v>11.713850321706738</c:v>
                </c:pt>
                <c:pt idx="31">
                  <c:v>13.667118184896715</c:v>
                </c:pt>
                <c:pt idx="32">
                  <c:v>18.661361327463595</c:v>
                </c:pt>
                <c:pt idx="33">
                  <c:v>15.655943108703013</c:v>
                </c:pt>
                <c:pt idx="34">
                  <c:v>14.146630545208263</c:v>
                </c:pt>
                <c:pt idx="35">
                  <c:v>14.10260751777853</c:v>
                </c:pt>
                <c:pt idx="36">
                  <c:v>16.20359078590786</c:v>
                </c:pt>
                <c:pt idx="37">
                  <c:v>15.981713511683035</c:v>
                </c:pt>
                <c:pt idx="38">
                  <c:v>12.508130081300813</c:v>
                </c:pt>
                <c:pt idx="39">
                  <c:v>10.088046054859465</c:v>
                </c:pt>
                <c:pt idx="40">
                  <c:v>13.131775067750677</c:v>
                </c:pt>
                <c:pt idx="41">
                  <c:v>5.0673890958347441</c:v>
                </c:pt>
                <c:pt idx="42">
                  <c:v>7.1249576701659327</c:v>
                </c:pt>
                <c:pt idx="43">
                  <c:v>13.139180494412463</c:v>
                </c:pt>
                <c:pt idx="44">
                  <c:v>11.873644986449865</c:v>
                </c:pt>
                <c:pt idx="45">
                  <c:v>10.05420054200542</c:v>
                </c:pt>
                <c:pt idx="46">
                  <c:v>10.729089061970877</c:v>
                </c:pt>
                <c:pt idx="47">
                  <c:v>10.638333897731121</c:v>
                </c:pt>
                <c:pt idx="48">
                  <c:v>12.056891296986116</c:v>
                </c:pt>
                <c:pt idx="49">
                  <c:v>4.7236708432102947</c:v>
                </c:pt>
                <c:pt idx="50">
                  <c:v>3.7384823848238482</c:v>
                </c:pt>
                <c:pt idx="51">
                  <c:v>3.538435489332882</c:v>
                </c:pt>
              </c:numCache>
            </c:numRef>
          </c:val>
          <c:extLst xmlns:c16r2="http://schemas.microsoft.com/office/drawing/2015/06/chart">
            <c:ext xmlns:c16="http://schemas.microsoft.com/office/drawing/2014/chart" uri="{C3380CC4-5D6E-409C-BE32-E72D297353CC}">
              <c16:uniqueId val="{00000000-E091-4422-B6C6-15EEA3948F4A}"/>
            </c:ext>
          </c:extLst>
        </c:ser>
        <c:ser>
          <c:idx val="3"/>
          <c:order val="3"/>
          <c:tx>
            <c:strRef>
              <c:f>台南市!$M$3</c:f>
              <c:strCache>
                <c:ptCount val="1"/>
                <c:pt idx="0">
                  <c:v>2018平均卵數</c:v>
                </c:pt>
              </c:strCache>
            </c:strRef>
          </c:tx>
          <c:spPr>
            <a:solidFill>
              <a:schemeClr val="accent2"/>
            </a:solidFill>
            <a:ln>
              <a:noFill/>
            </a:ln>
            <a:effectLst/>
          </c:spPr>
          <c:invertIfNegative val="0"/>
          <c:val>
            <c:numRef>
              <c:f>台南市!$M$4:$M$55</c:f>
              <c:numCache>
                <c:formatCode>0.00</c:formatCode>
                <c:ptCount val="52"/>
                <c:pt idx="0">
                  <c:v>5.7764984761259734</c:v>
                </c:pt>
                <c:pt idx="1">
                  <c:v>2.5169376693766936</c:v>
                </c:pt>
                <c:pt idx="2">
                  <c:v>1.5181171689806976</c:v>
                </c:pt>
                <c:pt idx="3">
                  <c:v>3.789366745682357</c:v>
                </c:pt>
                <c:pt idx="4">
                  <c:v>2.9011175076193703</c:v>
                </c:pt>
                <c:pt idx="5">
                  <c:v>0.55706061632238402</c:v>
                </c:pt>
                <c:pt idx="6">
                  <c:v>1.1403887688984882</c:v>
                </c:pt>
                <c:pt idx="7">
                  <c:v>4.7897421365826016</c:v>
                </c:pt>
                <c:pt idx="8">
                  <c:v>2.1669028053272883</c:v>
                </c:pt>
                <c:pt idx="9">
                  <c:v>6.8461320487390198</c:v>
                </c:pt>
                <c:pt idx="10">
                  <c:v>4.9518277132332109</c:v>
                </c:pt>
                <c:pt idx="11">
                  <c:v>6.7129498441484836</c:v>
                </c:pt>
                <c:pt idx="12">
                  <c:v>4.2400113346557102</c:v>
                </c:pt>
                <c:pt idx="13">
                  <c:v>9.6834797393029195</c:v>
                </c:pt>
                <c:pt idx="14">
                  <c:v>17.346840464720884</c:v>
                </c:pt>
              </c:numCache>
            </c:numRef>
          </c:val>
          <c:extLst xmlns:c16r2="http://schemas.microsoft.com/office/drawing/2015/06/chart">
            <c:ext xmlns:c16="http://schemas.microsoft.com/office/drawing/2014/chart" uri="{C3380CC4-5D6E-409C-BE32-E72D297353CC}">
              <c16:uniqueId val="{00000001-E091-4422-B6C6-15EEA3948F4A}"/>
            </c:ext>
          </c:extLst>
        </c:ser>
        <c:dLbls>
          <c:showLegendKey val="0"/>
          <c:showVal val="0"/>
          <c:showCatName val="0"/>
          <c:showSerName val="0"/>
          <c:showPercent val="0"/>
          <c:showBubbleSize val="0"/>
        </c:dLbls>
        <c:gapWidth val="219"/>
        <c:overlap val="-27"/>
        <c:axId val="378398024"/>
        <c:axId val="378393320"/>
      </c:barChart>
      <c:lineChart>
        <c:grouping val="standard"/>
        <c:varyColors val="0"/>
        <c:ser>
          <c:idx val="0"/>
          <c:order val="0"/>
          <c:tx>
            <c:strRef>
              <c:f>台南市!$J$3</c:f>
              <c:strCache>
                <c:ptCount val="1"/>
                <c:pt idx="0">
                  <c:v>2017陽性率</c:v>
                </c:pt>
              </c:strCache>
            </c:strRef>
          </c:tx>
          <c:spPr>
            <a:ln w="28575" cap="rnd">
              <a:solidFill>
                <a:schemeClr val="accent1">
                  <a:lumMod val="40000"/>
                  <a:lumOff val="60000"/>
                </a:schemeClr>
              </a:solidFill>
              <a:round/>
            </a:ln>
            <a:effectLst/>
          </c:spPr>
          <c:marker>
            <c:symbol val="none"/>
          </c:marker>
          <c:val>
            <c:numRef>
              <c:f>台南市!$J$4:$J$55</c:f>
              <c:numCache>
                <c:formatCode>0.00%</c:formatCode>
                <c:ptCount val="52"/>
                <c:pt idx="0">
                  <c:v>0.22</c:v>
                </c:pt>
                <c:pt idx="1">
                  <c:v>0.23</c:v>
                </c:pt>
                <c:pt idx="2">
                  <c:v>0.16</c:v>
                </c:pt>
                <c:pt idx="3">
                  <c:v>0.17</c:v>
                </c:pt>
                <c:pt idx="4">
                  <c:v>0.11</c:v>
                </c:pt>
                <c:pt idx="5">
                  <c:v>0.11</c:v>
                </c:pt>
                <c:pt idx="6">
                  <c:v>0.08</c:v>
                </c:pt>
                <c:pt idx="7">
                  <c:v>0.12</c:v>
                </c:pt>
                <c:pt idx="8">
                  <c:v>0.09</c:v>
                </c:pt>
                <c:pt idx="9">
                  <c:v>0.1</c:v>
                </c:pt>
                <c:pt idx="10">
                  <c:v>0.06</c:v>
                </c:pt>
                <c:pt idx="11">
                  <c:v>0.11</c:v>
                </c:pt>
                <c:pt idx="12">
                  <c:v>0.13</c:v>
                </c:pt>
                <c:pt idx="13">
                  <c:v>0.22</c:v>
                </c:pt>
                <c:pt idx="14">
                  <c:v>0.17</c:v>
                </c:pt>
                <c:pt idx="15">
                  <c:v>0.12</c:v>
                </c:pt>
                <c:pt idx="16">
                  <c:v>0.25</c:v>
                </c:pt>
                <c:pt idx="17">
                  <c:v>0.44</c:v>
                </c:pt>
                <c:pt idx="18">
                  <c:v>0.4501</c:v>
                </c:pt>
                <c:pt idx="19">
                  <c:v>0.3352</c:v>
                </c:pt>
                <c:pt idx="20">
                  <c:v>0.31390000000000001</c:v>
                </c:pt>
                <c:pt idx="21">
                  <c:v>0.53900000000000003</c:v>
                </c:pt>
                <c:pt idx="22">
                  <c:v>0.42880000000000001</c:v>
                </c:pt>
                <c:pt idx="23">
                  <c:v>0.58379999999999999</c:v>
                </c:pt>
                <c:pt idx="24">
                  <c:v>0.44069999999999998</c:v>
                </c:pt>
                <c:pt idx="25">
                  <c:v>0.60270000000000001</c:v>
                </c:pt>
                <c:pt idx="26">
                  <c:v>0.54521693674856242</c:v>
                </c:pt>
                <c:pt idx="27">
                  <c:v>0.41400940930475694</c:v>
                </c:pt>
                <c:pt idx="28">
                  <c:v>0.4939884997386304</c:v>
                </c:pt>
                <c:pt idx="29">
                  <c:v>0.4973849372384937</c:v>
                </c:pt>
                <c:pt idx="30">
                  <c:v>0.42533017270572299</c:v>
                </c:pt>
                <c:pt idx="31">
                  <c:v>0.47273958686081952</c:v>
                </c:pt>
                <c:pt idx="32">
                  <c:v>0.5380968506603454</c:v>
                </c:pt>
                <c:pt idx="33">
                  <c:v>0.48154419234676599</c:v>
                </c:pt>
                <c:pt idx="34">
                  <c:v>0.4453098543853708</c:v>
                </c:pt>
                <c:pt idx="35">
                  <c:v>0.45275990518117171</c:v>
                </c:pt>
                <c:pt idx="36">
                  <c:v>0.47527100271002709</c:v>
                </c:pt>
                <c:pt idx="37">
                  <c:v>0.46562817473755502</c:v>
                </c:pt>
                <c:pt idx="38">
                  <c:v>0.39972899728997291</c:v>
                </c:pt>
                <c:pt idx="39">
                  <c:v>0.34642736200474095</c:v>
                </c:pt>
                <c:pt idx="40">
                  <c:v>0.38787262872628725</c:v>
                </c:pt>
                <c:pt idx="41">
                  <c:v>0.23061293599729088</c:v>
                </c:pt>
                <c:pt idx="42">
                  <c:v>0.28039282086014222</c:v>
                </c:pt>
                <c:pt idx="43">
                  <c:v>0.35218421943785982</c:v>
                </c:pt>
                <c:pt idx="44">
                  <c:v>0.34891598915989158</c:v>
                </c:pt>
                <c:pt idx="45">
                  <c:v>0.30047425474254741</c:v>
                </c:pt>
                <c:pt idx="46">
                  <c:v>0.30782255333559094</c:v>
                </c:pt>
                <c:pt idx="47">
                  <c:v>0.28140873687775142</c:v>
                </c:pt>
                <c:pt idx="48">
                  <c:v>0.29969522519471725</c:v>
                </c:pt>
                <c:pt idx="49">
                  <c:v>0.15272604131391804</c:v>
                </c:pt>
                <c:pt idx="50">
                  <c:v>0.12804878048780488</c:v>
                </c:pt>
                <c:pt idx="51">
                  <c:v>0.10700982052150355</c:v>
                </c:pt>
              </c:numCache>
            </c:numRef>
          </c:val>
          <c:smooth val="0"/>
          <c:extLst xmlns:c16r2="http://schemas.microsoft.com/office/drawing/2015/06/chart">
            <c:ext xmlns:c16="http://schemas.microsoft.com/office/drawing/2014/chart" uri="{C3380CC4-5D6E-409C-BE32-E72D297353CC}">
              <c16:uniqueId val="{00000002-E091-4422-B6C6-15EEA3948F4A}"/>
            </c:ext>
          </c:extLst>
        </c:ser>
        <c:ser>
          <c:idx val="2"/>
          <c:order val="2"/>
          <c:tx>
            <c:strRef>
              <c:f>台南市!$L$3</c:f>
              <c:strCache>
                <c:ptCount val="1"/>
                <c:pt idx="0">
                  <c:v>2018陽性率</c:v>
                </c:pt>
              </c:strCache>
            </c:strRef>
          </c:tx>
          <c:spPr>
            <a:ln w="28575" cap="rnd">
              <a:solidFill>
                <a:schemeClr val="accent1">
                  <a:lumMod val="75000"/>
                </a:schemeClr>
              </a:solidFill>
              <a:round/>
            </a:ln>
            <a:effectLst/>
          </c:spPr>
          <c:marker>
            <c:symbol val="none"/>
          </c:marker>
          <c:val>
            <c:numRef>
              <c:f>台南市!$L$4:$L$55</c:f>
              <c:numCache>
                <c:formatCode>0.00%</c:formatCode>
                <c:ptCount val="52"/>
                <c:pt idx="0">
                  <c:v>0.16661022688791061</c:v>
                </c:pt>
                <c:pt idx="1">
                  <c:v>9.3834688346883466E-2</c:v>
                </c:pt>
                <c:pt idx="2">
                  <c:v>6.3664070436843884E-2</c:v>
                </c:pt>
                <c:pt idx="3">
                  <c:v>0.12800541821876057</c:v>
                </c:pt>
                <c:pt idx="4">
                  <c:v>9.7866576363020652E-2</c:v>
                </c:pt>
                <c:pt idx="5">
                  <c:v>2.6075177785303081E-2</c:v>
                </c:pt>
                <c:pt idx="6">
                  <c:v>4.5973464979944464E-2</c:v>
                </c:pt>
                <c:pt idx="7">
                  <c:v>0.14820062340606405</c:v>
                </c:pt>
                <c:pt idx="8">
                  <c:v>7.9059223576083873E-2</c:v>
                </c:pt>
                <c:pt idx="9">
                  <c:v>0.19580617738736186</c:v>
                </c:pt>
                <c:pt idx="10" formatCode="0%">
                  <c:v>0.15386795126098043</c:v>
                </c:pt>
                <c:pt idx="11">
                  <c:v>0.19977330688580333</c:v>
                </c:pt>
                <c:pt idx="12" formatCode="0%">
                  <c:v>0.15075092094077641</c:v>
                </c:pt>
                <c:pt idx="13" formatCode="0%">
                  <c:v>0.27571550014168322</c:v>
                </c:pt>
                <c:pt idx="14">
                  <c:v>0.38282799659960326</c:v>
                </c:pt>
              </c:numCache>
            </c:numRef>
          </c:val>
          <c:smooth val="0"/>
          <c:extLst xmlns:c16r2="http://schemas.microsoft.com/office/drawing/2015/06/chart">
            <c:ext xmlns:c16="http://schemas.microsoft.com/office/drawing/2014/chart" uri="{C3380CC4-5D6E-409C-BE32-E72D297353CC}">
              <c16:uniqueId val="{00000003-E091-4422-B6C6-15EEA3948F4A}"/>
            </c:ext>
          </c:extLst>
        </c:ser>
        <c:dLbls>
          <c:showLegendKey val="0"/>
          <c:showVal val="0"/>
          <c:showCatName val="0"/>
          <c:showSerName val="0"/>
          <c:showPercent val="0"/>
          <c:showBubbleSize val="0"/>
        </c:dLbls>
        <c:marker val="1"/>
        <c:smooth val="0"/>
        <c:axId val="378394104"/>
        <c:axId val="378391360"/>
      </c:lineChart>
      <c:catAx>
        <c:axId val="37839410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378391360"/>
        <c:crosses val="autoZero"/>
        <c:auto val="1"/>
        <c:lblAlgn val="ctr"/>
        <c:lblOffset val="100"/>
        <c:noMultiLvlLbl val="0"/>
      </c:catAx>
      <c:valAx>
        <c:axId val="37839136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378394104"/>
        <c:crosses val="autoZero"/>
        <c:crossBetween val="between"/>
        <c:majorUnit val="0.2"/>
      </c:valAx>
      <c:valAx>
        <c:axId val="378393320"/>
        <c:scaling>
          <c:orientation val="minMax"/>
        </c:scaling>
        <c:delete val="0"/>
        <c:axPos val="r"/>
        <c:numFmt formatCode="#,##0_);[Red]\(#,##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378398024"/>
        <c:crosses val="max"/>
        <c:crossBetween val="between"/>
      </c:valAx>
      <c:catAx>
        <c:axId val="378398024"/>
        <c:scaling>
          <c:orientation val="minMax"/>
        </c:scaling>
        <c:delete val="1"/>
        <c:axPos val="b"/>
        <c:majorTickMark val="out"/>
        <c:minorTickMark val="none"/>
        <c:tickLblPos val="nextTo"/>
        <c:crossAx val="37839332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latin typeface="標楷體" panose="03000509000000000000" pitchFamily="65" charset="-120"/>
          <a:ea typeface="標楷體" panose="03000509000000000000" pitchFamily="65" charset="-120"/>
        </a:defRPr>
      </a:pPr>
      <a:endParaRPr lang="zh-TW"/>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zh-TW" altLang="zh-TW" sz="1400" b="1" i="0" baseline="0" dirty="0">
                <a:effectLst/>
              </a:rPr>
              <a:t>台南市北區週平均溫與累計雨量</a:t>
            </a:r>
            <a:endParaRPr lang="zh-TW" altLang="zh-TW" sz="1400" dirty="0">
              <a:effectLst/>
            </a:endParaRPr>
          </a:p>
        </c:rich>
      </c:tx>
      <c:layout/>
      <c:overlay val="0"/>
      <c:spPr>
        <a:noFill/>
        <a:ln>
          <a:noFill/>
        </a:ln>
        <a:effectLst/>
      </c:spPr>
    </c:title>
    <c:autoTitleDeleted val="0"/>
    <c:plotArea>
      <c:layout/>
      <c:barChart>
        <c:barDir val="col"/>
        <c:grouping val="clustered"/>
        <c:varyColors val="0"/>
        <c:ser>
          <c:idx val="5"/>
          <c:order val="3"/>
          <c:tx>
            <c:strRef>
              <c:f>[台南市北區_更新至20180408.xlsx]年疊圖!$F$2</c:f>
              <c:strCache>
                <c:ptCount val="1"/>
                <c:pt idx="0">
                  <c:v>2017降水量</c:v>
                </c:pt>
              </c:strCache>
            </c:strRef>
          </c:tx>
          <c:spPr>
            <a:solidFill>
              <a:srgbClr val="0070C0">
                <a:alpha val="20000"/>
              </a:srgbClr>
            </a:solidFill>
            <a:ln>
              <a:noFill/>
            </a:ln>
            <a:effectLst/>
          </c:spPr>
          <c:invertIfNegative val="0"/>
          <c:val>
            <c:numRef>
              <c:f>[台南市北區_更新至20180408.xlsx]年疊圖!$F$3:$F$54</c:f>
              <c:numCache>
                <c:formatCode>0.00</c:formatCode>
                <c:ptCount val="52"/>
                <c:pt idx="0">
                  <c:v>0</c:v>
                </c:pt>
                <c:pt idx="1">
                  <c:v>0</c:v>
                </c:pt>
                <c:pt idx="2">
                  <c:v>0</c:v>
                </c:pt>
                <c:pt idx="3">
                  <c:v>0</c:v>
                </c:pt>
                <c:pt idx="4">
                  <c:v>0</c:v>
                </c:pt>
                <c:pt idx="5">
                  <c:v>0.5</c:v>
                </c:pt>
                <c:pt idx="6">
                  <c:v>0.5</c:v>
                </c:pt>
                <c:pt idx="7">
                  <c:v>0</c:v>
                </c:pt>
                <c:pt idx="8">
                  <c:v>0</c:v>
                </c:pt>
                <c:pt idx="9">
                  <c:v>8.5</c:v>
                </c:pt>
                <c:pt idx="10">
                  <c:v>0</c:v>
                </c:pt>
                <c:pt idx="11">
                  <c:v>0</c:v>
                </c:pt>
                <c:pt idx="12">
                  <c:v>2.5</c:v>
                </c:pt>
                <c:pt idx="13">
                  <c:v>0</c:v>
                </c:pt>
                <c:pt idx="14">
                  <c:v>48</c:v>
                </c:pt>
                <c:pt idx="15">
                  <c:v>21.5</c:v>
                </c:pt>
                <c:pt idx="16">
                  <c:v>1.5</c:v>
                </c:pt>
                <c:pt idx="17">
                  <c:v>0</c:v>
                </c:pt>
                <c:pt idx="18">
                  <c:v>0</c:v>
                </c:pt>
                <c:pt idx="19">
                  <c:v>47.5</c:v>
                </c:pt>
                <c:pt idx="20">
                  <c:v>0</c:v>
                </c:pt>
                <c:pt idx="21">
                  <c:v>63.5</c:v>
                </c:pt>
                <c:pt idx="22">
                  <c:v>60</c:v>
                </c:pt>
                <c:pt idx="23">
                  <c:v>163</c:v>
                </c:pt>
                <c:pt idx="24">
                  <c:v>15.5</c:v>
                </c:pt>
                <c:pt idx="25">
                  <c:v>0</c:v>
                </c:pt>
                <c:pt idx="26">
                  <c:v>62</c:v>
                </c:pt>
                <c:pt idx="27">
                  <c:v>69.5</c:v>
                </c:pt>
                <c:pt idx="28">
                  <c:v>39</c:v>
                </c:pt>
                <c:pt idx="29">
                  <c:v>30.5</c:v>
                </c:pt>
                <c:pt idx="30">
                  <c:v>506.5</c:v>
                </c:pt>
                <c:pt idx="31">
                  <c:v>17</c:v>
                </c:pt>
                <c:pt idx="32">
                  <c:v>0</c:v>
                </c:pt>
                <c:pt idx="33">
                  <c:v>9</c:v>
                </c:pt>
                <c:pt idx="34">
                  <c:v>13</c:v>
                </c:pt>
                <c:pt idx="35">
                  <c:v>66</c:v>
                </c:pt>
                <c:pt idx="36">
                  <c:v>0</c:v>
                </c:pt>
                <c:pt idx="37">
                  <c:v>0</c:v>
                </c:pt>
                <c:pt idx="38">
                  <c:v>0.5</c:v>
                </c:pt>
                <c:pt idx="39">
                  <c:v>0</c:v>
                </c:pt>
                <c:pt idx="40">
                  <c:v>29</c:v>
                </c:pt>
                <c:pt idx="41">
                  <c:v>11.5</c:v>
                </c:pt>
                <c:pt idx="42">
                  <c:v>0</c:v>
                </c:pt>
                <c:pt idx="43">
                  <c:v>0.5</c:v>
                </c:pt>
                <c:pt idx="44">
                  <c:v>1</c:v>
                </c:pt>
                <c:pt idx="45">
                  <c:v>1</c:v>
                </c:pt>
                <c:pt idx="46">
                  <c:v>0</c:v>
                </c:pt>
                <c:pt idx="47">
                  <c:v>0.5</c:v>
                </c:pt>
                <c:pt idx="48">
                  <c:v>1</c:v>
                </c:pt>
                <c:pt idx="49">
                  <c:v>0</c:v>
                </c:pt>
                <c:pt idx="50">
                  <c:v>0</c:v>
                </c:pt>
                <c:pt idx="51">
                  <c:v>0</c:v>
                </c:pt>
              </c:numCache>
            </c:numRef>
          </c:val>
          <c:extLst xmlns:c16r2="http://schemas.microsoft.com/office/drawing/2015/06/chart">
            <c:ext xmlns:c16="http://schemas.microsoft.com/office/drawing/2014/chart" uri="{C3380CC4-5D6E-409C-BE32-E72D297353CC}">
              <c16:uniqueId val="{00000000-F4A6-4B6E-AE47-64A4CBF29F46}"/>
            </c:ext>
          </c:extLst>
        </c:ser>
        <c:ser>
          <c:idx val="10"/>
          <c:order val="7"/>
          <c:tx>
            <c:strRef>
              <c:f>[台南市北區_更新至20180408.xlsx]年疊圖!$K$2</c:f>
              <c:strCache>
                <c:ptCount val="1"/>
                <c:pt idx="0">
                  <c:v>2018降水量</c:v>
                </c:pt>
              </c:strCache>
            </c:strRef>
          </c:tx>
          <c:spPr>
            <a:solidFill>
              <a:srgbClr val="00B0F0"/>
            </a:solidFill>
            <a:ln>
              <a:solidFill>
                <a:srgbClr val="00B0F0"/>
              </a:solidFill>
            </a:ln>
            <a:effectLst/>
          </c:spPr>
          <c:invertIfNegative val="0"/>
          <c:val>
            <c:numRef>
              <c:f>[台南市北區_更新至20180408.xlsx]年疊圖!$K$3:$K$54</c:f>
              <c:numCache>
                <c:formatCode>0.00</c:formatCode>
                <c:ptCount val="52"/>
                <c:pt idx="0">
                  <c:v>24</c:v>
                </c:pt>
                <c:pt idx="1">
                  <c:v>10.5</c:v>
                </c:pt>
                <c:pt idx="2">
                  <c:v>0</c:v>
                </c:pt>
                <c:pt idx="3">
                  <c:v>0.5</c:v>
                </c:pt>
                <c:pt idx="4">
                  <c:v>8</c:v>
                </c:pt>
                <c:pt idx="5">
                  <c:v>7.5</c:v>
                </c:pt>
                <c:pt idx="6">
                  <c:v>0.5</c:v>
                </c:pt>
                <c:pt idx="7">
                  <c:v>10.5</c:v>
                </c:pt>
                <c:pt idx="8">
                  <c:v>0</c:v>
                </c:pt>
                <c:pt idx="9">
                  <c:v>3</c:v>
                </c:pt>
                <c:pt idx="10">
                  <c:v>27</c:v>
                </c:pt>
                <c:pt idx="11">
                  <c:v>4.5</c:v>
                </c:pt>
                <c:pt idx="12">
                  <c:v>0</c:v>
                </c:pt>
                <c:pt idx="13">
                  <c:v>0</c:v>
                </c:pt>
                <c:pt idx="14">
                  <c:v>0.5</c:v>
                </c:pt>
              </c:numCache>
            </c:numRef>
          </c:val>
          <c:extLst xmlns:c16r2="http://schemas.microsoft.com/office/drawing/2015/06/chart">
            <c:ext xmlns:c16="http://schemas.microsoft.com/office/drawing/2014/chart" uri="{C3380CC4-5D6E-409C-BE32-E72D297353CC}">
              <c16:uniqueId val="{00000001-F4A6-4B6E-AE47-64A4CBF29F46}"/>
            </c:ext>
          </c:extLst>
        </c:ser>
        <c:dLbls>
          <c:showLegendKey val="0"/>
          <c:showVal val="0"/>
          <c:showCatName val="0"/>
          <c:showSerName val="0"/>
          <c:showPercent val="0"/>
          <c:showBubbleSize val="0"/>
        </c:dLbls>
        <c:gapWidth val="150"/>
        <c:axId val="378394888"/>
        <c:axId val="378392144"/>
      </c:barChart>
      <c:lineChart>
        <c:grouping val="standard"/>
        <c:varyColors val="0"/>
        <c:ser>
          <c:idx val="1"/>
          <c:order val="0"/>
          <c:tx>
            <c:strRef>
              <c:f>[台南市北區_更新至20180408.xlsx]年疊圖!$B$2</c:f>
              <c:strCache>
                <c:ptCount val="1"/>
                <c:pt idx="0">
                  <c:v>2017平均氣溫</c:v>
                </c:pt>
              </c:strCache>
            </c:strRef>
          </c:tx>
          <c:spPr>
            <a:ln w="28575" cap="rnd">
              <a:solidFill>
                <a:schemeClr val="accent5">
                  <a:alpha val="50000"/>
                </a:schemeClr>
              </a:solidFill>
              <a:round/>
            </a:ln>
            <a:effectLst/>
          </c:spPr>
          <c:marker>
            <c:symbol val="none"/>
          </c:marker>
          <c:val>
            <c:numRef>
              <c:f>[台南市北區_更新至20180408.xlsx]年疊圖!$B$3:$B$54</c:f>
              <c:numCache>
                <c:formatCode>0.00</c:formatCode>
                <c:ptCount val="52"/>
                <c:pt idx="0">
                  <c:v>21.271428571428572</c:v>
                </c:pt>
                <c:pt idx="1">
                  <c:v>20.100000000000001</c:v>
                </c:pt>
                <c:pt idx="2">
                  <c:v>18.485714285714288</c:v>
                </c:pt>
                <c:pt idx="3">
                  <c:v>17.771428571428572</c:v>
                </c:pt>
                <c:pt idx="4">
                  <c:v>19.37142857142857</c:v>
                </c:pt>
                <c:pt idx="5">
                  <c:v>17.014285714285716</c:v>
                </c:pt>
                <c:pt idx="6">
                  <c:v>18.471428571428572</c:v>
                </c:pt>
                <c:pt idx="7">
                  <c:v>20.785714285714281</c:v>
                </c:pt>
                <c:pt idx="8">
                  <c:v>18.814285714285713</c:v>
                </c:pt>
                <c:pt idx="9">
                  <c:v>20.314285714285717</c:v>
                </c:pt>
                <c:pt idx="10">
                  <c:v>21.857142857142858</c:v>
                </c:pt>
                <c:pt idx="11">
                  <c:v>23.285714285714285</c:v>
                </c:pt>
                <c:pt idx="12">
                  <c:v>21.714285714285715</c:v>
                </c:pt>
                <c:pt idx="13">
                  <c:v>23.971428571428572</c:v>
                </c:pt>
                <c:pt idx="14">
                  <c:v>25.057142857142853</c:v>
                </c:pt>
                <c:pt idx="15">
                  <c:v>27.142857142857142</c:v>
                </c:pt>
                <c:pt idx="16">
                  <c:v>24.042857142857141</c:v>
                </c:pt>
                <c:pt idx="17">
                  <c:v>27.828571428571426</c:v>
                </c:pt>
                <c:pt idx="18">
                  <c:v>28.942857142857143</c:v>
                </c:pt>
                <c:pt idx="19">
                  <c:v>26.757142857142856</c:v>
                </c:pt>
                <c:pt idx="20">
                  <c:v>28.214285714285715</c:v>
                </c:pt>
                <c:pt idx="21">
                  <c:v>27.9</c:v>
                </c:pt>
                <c:pt idx="22">
                  <c:v>29.62857142857143</c:v>
                </c:pt>
                <c:pt idx="23">
                  <c:v>28.771428571428576</c:v>
                </c:pt>
                <c:pt idx="24">
                  <c:v>29.7</c:v>
                </c:pt>
                <c:pt idx="25">
                  <c:v>30.4</c:v>
                </c:pt>
                <c:pt idx="26">
                  <c:v>29.628571428571426</c:v>
                </c:pt>
                <c:pt idx="27">
                  <c:v>30.185714285714287</c:v>
                </c:pt>
                <c:pt idx="28">
                  <c:v>29.728571428571428</c:v>
                </c:pt>
                <c:pt idx="29">
                  <c:v>29.942857142857143</c:v>
                </c:pt>
                <c:pt idx="30">
                  <c:v>28.657142857142855</c:v>
                </c:pt>
                <c:pt idx="31">
                  <c:v>30.742857142857144</c:v>
                </c:pt>
                <c:pt idx="32">
                  <c:v>30.900000000000002</c:v>
                </c:pt>
                <c:pt idx="33">
                  <c:v>29.857142857142858</c:v>
                </c:pt>
                <c:pt idx="34">
                  <c:v>29.400000000000002</c:v>
                </c:pt>
                <c:pt idx="35">
                  <c:v>29.514285714285716</c:v>
                </c:pt>
                <c:pt idx="36">
                  <c:v>30.071428571428566</c:v>
                </c:pt>
                <c:pt idx="37">
                  <c:v>30.414285714285718</c:v>
                </c:pt>
                <c:pt idx="38">
                  <c:v>30.457142857142859</c:v>
                </c:pt>
                <c:pt idx="39">
                  <c:v>30.300000000000004</c:v>
                </c:pt>
                <c:pt idx="40">
                  <c:v>29.2</c:v>
                </c:pt>
                <c:pt idx="41">
                  <c:v>26.485714285714284</c:v>
                </c:pt>
                <c:pt idx="42">
                  <c:v>23.6</c:v>
                </c:pt>
                <c:pt idx="43">
                  <c:v>23.7</c:v>
                </c:pt>
                <c:pt idx="44">
                  <c:v>24.557142857142857</c:v>
                </c:pt>
                <c:pt idx="45">
                  <c:v>24.685714285714287</c:v>
                </c:pt>
                <c:pt idx="46">
                  <c:v>21.385714285714283</c:v>
                </c:pt>
                <c:pt idx="47">
                  <c:v>22.757142857142856</c:v>
                </c:pt>
                <c:pt idx="48">
                  <c:v>18.528571428571428</c:v>
                </c:pt>
                <c:pt idx="49">
                  <c:v>19.12857142857143</c:v>
                </c:pt>
                <c:pt idx="50">
                  <c:v>17.542857142857141</c:v>
                </c:pt>
                <c:pt idx="51">
                  <c:v>19.771428571428572</c:v>
                </c:pt>
              </c:numCache>
            </c:numRef>
          </c:val>
          <c:smooth val="0"/>
          <c:extLst xmlns:c16r2="http://schemas.microsoft.com/office/drawing/2015/06/chart">
            <c:ext xmlns:c16="http://schemas.microsoft.com/office/drawing/2014/chart" uri="{C3380CC4-5D6E-409C-BE32-E72D297353CC}">
              <c16:uniqueId val="{00000002-F4A6-4B6E-AE47-64A4CBF29F46}"/>
            </c:ext>
          </c:extLst>
        </c:ser>
        <c:ser>
          <c:idx val="2"/>
          <c:order val="1"/>
          <c:tx>
            <c:strRef>
              <c:f>[台南市北區_更新至20180408.xlsx]年疊圖!$C$2</c:f>
              <c:strCache>
                <c:ptCount val="1"/>
                <c:pt idx="0">
                  <c:v>2017最高氣溫</c:v>
                </c:pt>
              </c:strCache>
            </c:strRef>
          </c:tx>
          <c:spPr>
            <a:ln w="28575" cap="rnd">
              <a:solidFill>
                <a:srgbClr val="FF0000">
                  <a:alpha val="50000"/>
                </a:srgbClr>
              </a:solidFill>
              <a:round/>
            </a:ln>
            <a:effectLst/>
          </c:spPr>
          <c:marker>
            <c:symbol val="none"/>
          </c:marker>
          <c:val>
            <c:numRef>
              <c:f>[台南市北區_更新至20180408.xlsx]年疊圖!$C$3:$C$54</c:f>
              <c:numCache>
                <c:formatCode>0.00</c:formatCode>
                <c:ptCount val="52"/>
                <c:pt idx="0">
                  <c:v>26.028571428571432</c:v>
                </c:pt>
                <c:pt idx="1">
                  <c:v>24.914285714285715</c:v>
                </c:pt>
                <c:pt idx="2">
                  <c:v>23.457142857142856</c:v>
                </c:pt>
                <c:pt idx="3">
                  <c:v>23.4</c:v>
                </c:pt>
                <c:pt idx="4">
                  <c:v>24.5</c:v>
                </c:pt>
                <c:pt idx="5">
                  <c:v>21.185714285714287</c:v>
                </c:pt>
                <c:pt idx="6">
                  <c:v>23.6</c:v>
                </c:pt>
                <c:pt idx="7">
                  <c:v>25.357142857142858</c:v>
                </c:pt>
                <c:pt idx="8">
                  <c:v>23.599999999999998</c:v>
                </c:pt>
                <c:pt idx="9">
                  <c:v>23.828571428571426</c:v>
                </c:pt>
                <c:pt idx="10">
                  <c:v>26.042857142857141</c:v>
                </c:pt>
                <c:pt idx="11">
                  <c:v>28.485714285714288</c:v>
                </c:pt>
                <c:pt idx="12">
                  <c:v>25.900000000000002</c:v>
                </c:pt>
                <c:pt idx="13">
                  <c:v>27.528571428571432</c:v>
                </c:pt>
                <c:pt idx="14">
                  <c:v>28.957142857142859</c:v>
                </c:pt>
                <c:pt idx="15">
                  <c:v>30.271428571428572</c:v>
                </c:pt>
                <c:pt idx="16">
                  <c:v>27.971428571428568</c:v>
                </c:pt>
                <c:pt idx="17">
                  <c:v>31.471428571428568</c:v>
                </c:pt>
                <c:pt idx="18">
                  <c:v>32.4</c:v>
                </c:pt>
                <c:pt idx="19">
                  <c:v>30.542857142857141</c:v>
                </c:pt>
                <c:pt idx="20">
                  <c:v>31.471428571428572</c:v>
                </c:pt>
                <c:pt idx="21">
                  <c:v>30.714285714285715</c:v>
                </c:pt>
                <c:pt idx="22">
                  <c:v>32.628571428571426</c:v>
                </c:pt>
                <c:pt idx="23">
                  <c:v>31.342857142857145</c:v>
                </c:pt>
                <c:pt idx="24">
                  <c:v>32.328571428571429</c:v>
                </c:pt>
                <c:pt idx="25">
                  <c:v>33.342857142857142</c:v>
                </c:pt>
                <c:pt idx="26">
                  <c:v>33.414285714285711</c:v>
                </c:pt>
                <c:pt idx="27">
                  <c:v>33.766666666666666</c:v>
                </c:pt>
                <c:pt idx="28">
                  <c:v>33.514285714285712</c:v>
                </c:pt>
                <c:pt idx="29">
                  <c:v>33.114285714285714</c:v>
                </c:pt>
                <c:pt idx="30">
                  <c:v>31.616666666666664</c:v>
                </c:pt>
                <c:pt idx="31">
                  <c:v>33.35</c:v>
                </c:pt>
                <c:pt idx="32">
                  <c:v>33.74285714285714</c:v>
                </c:pt>
                <c:pt idx="33">
                  <c:v>33.285714285714285</c:v>
                </c:pt>
                <c:pt idx="34">
                  <c:v>32.571428571428569</c:v>
                </c:pt>
                <c:pt idx="35">
                  <c:v>32.642857142857146</c:v>
                </c:pt>
                <c:pt idx="36">
                  <c:v>33.528571428571432</c:v>
                </c:pt>
                <c:pt idx="37">
                  <c:v>34.042857142857144</c:v>
                </c:pt>
                <c:pt idx="38">
                  <c:v>33.885714285714286</c:v>
                </c:pt>
                <c:pt idx="39">
                  <c:v>33.585714285714282</c:v>
                </c:pt>
                <c:pt idx="40">
                  <c:v>32.071428571428569</c:v>
                </c:pt>
                <c:pt idx="41">
                  <c:v>30.085714285714285</c:v>
                </c:pt>
                <c:pt idx="42">
                  <c:v>28.457142857142859</c:v>
                </c:pt>
                <c:pt idx="43">
                  <c:v>28.785714285714285</c:v>
                </c:pt>
                <c:pt idx="44">
                  <c:v>28.37142857142857</c:v>
                </c:pt>
                <c:pt idx="45">
                  <c:v>28.971428571428568</c:v>
                </c:pt>
                <c:pt idx="46">
                  <c:v>25.714285714285715</c:v>
                </c:pt>
                <c:pt idx="47">
                  <c:v>27.12857142857143</c:v>
                </c:pt>
                <c:pt idx="48">
                  <c:v>22.528571428571428</c:v>
                </c:pt>
                <c:pt idx="49">
                  <c:v>23.300000000000004</c:v>
                </c:pt>
                <c:pt idx="50">
                  <c:v>21.414285714285715</c:v>
                </c:pt>
                <c:pt idx="51">
                  <c:v>24.328571428571429</c:v>
                </c:pt>
              </c:numCache>
            </c:numRef>
          </c:val>
          <c:smooth val="0"/>
          <c:extLst xmlns:c16r2="http://schemas.microsoft.com/office/drawing/2015/06/chart">
            <c:ext xmlns:c16="http://schemas.microsoft.com/office/drawing/2014/chart" uri="{C3380CC4-5D6E-409C-BE32-E72D297353CC}">
              <c16:uniqueId val="{00000003-F4A6-4B6E-AE47-64A4CBF29F46}"/>
            </c:ext>
          </c:extLst>
        </c:ser>
        <c:ser>
          <c:idx val="3"/>
          <c:order val="2"/>
          <c:tx>
            <c:strRef>
              <c:f>[台南市北區_更新至20180408.xlsx]年疊圖!$D$2</c:f>
              <c:strCache>
                <c:ptCount val="1"/>
                <c:pt idx="0">
                  <c:v>2017最低氣溫</c:v>
                </c:pt>
              </c:strCache>
            </c:strRef>
          </c:tx>
          <c:spPr>
            <a:ln w="28575" cap="rnd">
              <a:solidFill>
                <a:srgbClr val="00B050">
                  <a:alpha val="50000"/>
                </a:srgbClr>
              </a:solidFill>
              <a:round/>
            </a:ln>
            <a:effectLst/>
          </c:spPr>
          <c:marker>
            <c:symbol val="none"/>
          </c:marker>
          <c:val>
            <c:numRef>
              <c:f>[台南市北區_更新至20180408.xlsx]年疊圖!$D$3:$D$54</c:f>
              <c:numCache>
                <c:formatCode>0.00</c:formatCode>
                <c:ptCount val="52"/>
                <c:pt idx="0">
                  <c:v>18.642857142857142</c:v>
                </c:pt>
                <c:pt idx="1">
                  <c:v>17.12857142857143</c:v>
                </c:pt>
                <c:pt idx="2">
                  <c:v>15.585714285714285</c:v>
                </c:pt>
                <c:pt idx="3">
                  <c:v>14.414285714285715</c:v>
                </c:pt>
                <c:pt idx="4">
                  <c:v>16.3</c:v>
                </c:pt>
                <c:pt idx="5">
                  <c:v>14.214285714285714</c:v>
                </c:pt>
                <c:pt idx="6">
                  <c:v>14.542857142857143</c:v>
                </c:pt>
                <c:pt idx="7">
                  <c:v>16.257142857142856</c:v>
                </c:pt>
                <c:pt idx="8">
                  <c:v>15.071428571428569</c:v>
                </c:pt>
                <c:pt idx="9">
                  <c:v>17.12857142857143</c:v>
                </c:pt>
                <c:pt idx="10">
                  <c:v>18.685714285714287</c:v>
                </c:pt>
                <c:pt idx="11">
                  <c:v>19.814285714285717</c:v>
                </c:pt>
                <c:pt idx="12">
                  <c:v>17.842857142857142</c:v>
                </c:pt>
                <c:pt idx="13">
                  <c:v>20.74285714285714</c:v>
                </c:pt>
                <c:pt idx="14">
                  <c:v>22.214285714285715</c:v>
                </c:pt>
                <c:pt idx="15">
                  <c:v>24.685714285714287</c:v>
                </c:pt>
                <c:pt idx="16">
                  <c:v>20.485714285714284</c:v>
                </c:pt>
                <c:pt idx="17">
                  <c:v>24.771428571428572</c:v>
                </c:pt>
                <c:pt idx="18">
                  <c:v>26.4</c:v>
                </c:pt>
                <c:pt idx="19">
                  <c:v>23.757142857142856</c:v>
                </c:pt>
                <c:pt idx="20">
                  <c:v>25.714285714285715</c:v>
                </c:pt>
                <c:pt idx="21">
                  <c:v>26.071428571428566</c:v>
                </c:pt>
                <c:pt idx="22">
                  <c:v>27.271428571428572</c:v>
                </c:pt>
                <c:pt idx="23">
                  <c:v>25.785714285714285</c:v>
                </c:pt>
                <c:pt idx="24">
                  <c:v>26.24285714285714</c:v>
                </c:pt>
                <c:pt idx="25">
                  <c:v>28.171428571428574</c:v>
                </c:pt>
                <c:pt idx="26">
                  <c:v>26.214285714285715</c:v>
                </c:pt>
                <c:pt idx="27">
                  <c:v>27.25</c:v>
                </c:pt>
                <c:pt idx="28">
                  <c:v>26.642857142857142</c:v>
                </c:pt>
                <c:pt idx="29">
                  <c:v>27.4</c:v>
                </c:pt>
                <c:pt idx="30">
                  <c:v>25.633333333333336</c:v>
                </c:pt>
                <c:pt idx="31">
                  <c:v>28.5</c:v>
                </c:pt>
                <c:pt idx="32">
                  <c:v>28.74285714285714</c:v>
                </c:pt>
                <c:pt idx="33">
                  <c:v>27.442857142857143</c:v>
                </c:pt>
                <c:pt idx="34">
                  <c:v>27.028571428571428</c:v>
                </c:pt>
                <c:pt idx="35">
                  <c:v>26.8</c:v>
                </c:pt>
                <c:pt idx="36">
                  <c:v>27.571428571428573</c:v>
                </c:pt>
                <c:pt idx="37">
                  <c:v>27.87142857142857</c:v>
                </c:pt>
                <c:pt idx="38">
                  <c:v>28.057142857142857</c:v>
                </c:pt>
                <c:pt idx="39">
                  <c:v>27.885714285714283</c:v>
                </c:pt>
                <c:pt idx="40">
                  <c:v>25.999999999999996</c:v>
                </c:pt>
                <c:pt idx="41">
                  <c:v>24.3</c:v>
                </c:pt>
                <c:pt idx="42">
                  <c:v>20.014285714285712</c:v>
                </c:pt>
                <c:pt idx="43">
                  <c:v>20.114285714285717</c:v>
                </c:pt>
                <c:pt idx="44">
                  <c:v>21.914285714285718</c:v>
                </c:pt>
                <c:pt idx="45">
                  <c:v>21.685714285714283</c:v>
                </c:pt>
                <c:pt idx="46">
                  <c:v>18.671428571428571</c:v>
                </c:pt>
                <c:pt idx="47">
                  <c:v>20.328571428571429</c:v>
                </c:pt>
                <c:pt idx="48">
                  <c:v>15.757142857142854</c:v>
                </c:pt>
                <c:pt idx="49">
                  <c:v>16.185714285714287</c:v>
                </c:pt>
                <c:pt idx="50">
                  <c:v>15.071428571428571</c:v>
                </c:pt>
                <c:pt idx="51">
                  <c:v>17.171428571428571</c:v>
                </c:pt>
              </c:numCache>
            </c:numRef>
          </c:val>
          <c:smooth val="0"/>
          <c:extLst xmlns:c16r2="http://schemas.microsoft.com/office/drawing/2015/06/chart">
            <c:ext xmlns:c16="http://schemas.microsoft.com/office/drawing/2014/chart" uri="{C3380CC4-5D6E-409C-BE32-E72D297353CC}">
              <c16:uniqueId val="{00000004-F4A6-4B6E-AE47-64A4CBF29F46}"/>
            </c:ext>
          </c:extLst>
        </c:ser>
        <c:ser>
          <c:idx val="6"/>
          <c:order val="4"/>
          <c:tx>
            <c:strRef>
              <c:f>[台南市北區_更新至20180408.xlsx]年疊圖!$G$2</c:f>
              <c:strCache>
                <c:ptCount val="1"/>
                <c:pt idx="0">
                  <c:v>2018平均氣溫</c:v>
                </c:pt>
              </c:strCache>
            </c:strRef>
          </c:tx>
          <c:spPr>
            <a:ln w="28575" cap="rnd">
              <a:solidFill>
                <a:srgbClr val="0070C0"/>
              </a:solidFill>
              <a:round/>
            </a:ln>
            <a:effectLst/>
          </c:spPr>
          <c:marker>
            <c:symbol val="none"/>
          </c:marker>
          <c:val>
            <c:numRef>
              <c:f>[台南市北區_更新至20180408.xlsx]年疊圖!$G$3:$G$54</c:f>
              <c:numCache>
                <c:formatCode>0.00</c:formatCode>
                <c:ptCount val="52"/>
                <c:pt idx="0">
                  <c:v>18.742857142857144</c:v>
                </c:pt>
                <c:pt idx="1">
                  <c:v>15.157142857142858</c:v>
                </c:pt>
                <c:pt idx="2">
                  <c:v>19.485714285714288</c:v>
                </c:pt>
                <c:pt idx="3">
                  <c:v>19.042857142857144</c:v>
                </c:pt>
                <c:pt idx="4">
                  <c:v>15.014285714285714</c:v>
                </c:pt>
                <c:pt idx="5">
                  <c:v>13.085714285714285</c:v>
                </c:pt>
                <c:pt idx="6">
                  <c:v>18.599999999999998</c:v>
                </c:pt>
                <c:pt idx="7">
                  <c:v>19.942857142857143</c:v>
                </c:pt>
                <c:pt idx="8">
                  <c:v>21.771428571428572</c:v>
                </c:pt>
                <c:pt idx="9">
                  <c:v>20.5</c:v>
                </c:pt>
                <c:pt idx="10">
                  <c:v>21.557142857142857</c:v>
                </c:pt>
                <c:pt idx="11">
                  <c:v>21.542857142857141</c:v>
                </c:pt>
                <c:pt idx="12">
                  <c:v>23.428571428571423</c:v>
                </c:pt>
                <c:pt idx="13">
                  <c:v>24.142857142857142</c:v>
                </c:pt>
                <c:pt idx="14">
                  <c:v>24.983333333333334</c:v>
                </c:pt>
              </c:numCache>
            </c:numRef>
          </c:val>
          <c:smooth val="0"/>
          <c:extLst xmlns:c16r2="http://schemas.microsoft.com/office/drawing/2015/06/chart">
            <c:ext xmlns:c16="http://schemas.microsoft.com/office/drawing/2014/chart" uri="{C3380CC4-5D6E-409C-BE32-E72D297353CC}">
              <c16:uniqueId val="{00000005-F4A6-4B6E-AE47-64A4CBF29F46}"/>
            </c:ext>
          </c:extLst>
        </c:ser>
        <c:ser>
          <c:idx val="7"/>
          <c:order val="5"/>
          <c:tx>
            <c:strRef>
              <c:f>[台南市北區_更新至20180408.xlsx]年疊圖!$H$2</c:f>
              <c:strCache>
                <c:ptCount val="1"/>
                <c:pt idx="0">
                  <c:v>2018最高氣溫</c:v>
                </c:pt>
              </c:strCache>
            </c:strRef>
          </c:tx>
          <c:spPr>
            <a:ln w="28575" cap="rnd">
              <a:solidFill>
                <a:srgbClr val="FF0000"/>
              </a:solidFill>
              <a:round/>
            </a:ln>
            <a:effectLst/>
          </c:spPr>
          <c:marker>
            <c:symbol val="none"/>
          </c:marker>
          <c:val>
            <c:numRef>
              <c:f>[台南市北區_更新至20180408.xlsx]年疊圖!$H$3:$H$54</c:f>
              <c:numCache>
                <c:formatCode>0.00</c:formatCode>
                <c:ptCount val="52"/>
                <c:pt idx="0">
                  <c:v>23.114285714285717</c:v>
                </c:pt>
                <c:pt idx="1">
                  <c:v>20.671428571428574</c:v>
                </c:pt>
                <c:pt idx="2">
                  <c:v>24.142857142857142</c:v>
                </c:pt>
                <c:pt idx="3">
                  <c:v>24.171428571428571</c:v>
                </c:pt>
                <c:pt idx="4">
                  <c:v>18.828571428571429</c:v>
                </c:pt>
                <c:pt idx="5">
                  <c:v>16.328571428571429</c:v>
                </c:pt>
                <c:pt idx="6">
                  <c:v>24.114285714285717</c:v>
                </c:pt>
                <c:pt idx="7">
                  <c:v>25.585714285714289</c:v>
                </c:pt>
                <c:pt idx="8">
                  <c:v>27.2</c:v>
                </c:pt>
                <c:pt idx="9">
                  <c:v>24.971428571428568</c:v>
                </c:pt>
                <c:pt idx="10">
                  <c:v>26.214285714285715</c:v>
                </c:pt>
                <c:pt idx="11">
                  <c:v>26.057142857142857</c:v>
                </c:pt>
                <c:pt idx="12">
                  <c:v>27.471428571428568</c:v>
                </c:pt>
                <c:pt idx="13">
                  <c:v>27.428571428571427</c:v>
                </c:pt>
                <c:pt idx="14">
                  <c:v>28.783333333333331</c:v>
                </c:pt>
              </c:numCache>
            </c:numRef>
          </c:val>
          <c:smooth val="0"/>
          <c:extLst xmlns:c16r2="http://schemas.microsoft.com/office/drawing/2015/06/chart">
            <c:ext xmlns:c16="http://schemas.microsoft.com/office/drawing/2014/chart" uri="{C3380CC4-5D6E-409C-BE32-E72D297353CC}">
              <c16:uniqueId val="{00000006-F4A6-4B6E-AE47-64A4CBF29F46}"/>
            </c:ext>
          </c:extLst>
        </c:ser>
        <c:ser>
          <c:idx val="8"/>
          <c:order val="6"/>
          <c:tx>
            <c:strRef>
              <c:f>[台南市北區_更新至20180408.xlsx]年疊圖!$I$2</c:f>
              <c:strCache>
                <c:ptCount val="1"/>
                <c:pt idx="0">
                  <c:v>2018最低氣溫</c:v>
                </c:pt>
              </c:strCache>
            </c:strRef>
          </c:tx>
          <c:spPr>
            <a:ln w="28575" cap="rnd">
              <a:solidFill>
                <a:srgbClr val="00B050"/>
              </a:solidFill>
              <a:round/>
            </a:ln>
            <a:effectLst/>
          </c:spPr>
          <c:marker>
            <c:symbol val="none"/>
          </c:marker>
          <c:val>
            <c:numRef>
              <c:f>[台南市北區_更新至20180408.xlsx]年疊圖!$I$3:$I$54</c:f>
              <c:numCache>
                <c:formatCode>0.00</c:formatCode>
                <c:ptCount val="52"/>
                <c:pt idx="0">
                  <c:v>16.171428571428571</c:v>
                </c:pt>
                <c:pt idx="1">
                  <c:v>12.1</c:v>
                </c:pt>
                <c:pt idx="2">
                  <c:v>16.342857142857145</c:v>
                </c:pt>
                <c:pt idx="3">
                  <c:v>16.042857142857141</c:v>
                </c:pt>
                <c:pt idx="4">
                  <c:v>12.1</c:v>
                </c:pt>
                <c:pt idx="5">
                  <c:v>10.814285714285715</c:v>
                </c:pt>
                <c:pt idx="6">
                  <c:v>14.685714285714285</c:v>
                </c:pt>
                <c:pt idx="7">
                  <c:v>16.399999999999999</c:v>
                </c:pt>
                <c:pt idx="8">
                  <c:v>18.085714285714285</c:v>
                </c:pt>
                <c:pt idx="9">
                  <c:v>16.585714285714282</c:v>
                </c:pt>
                <c:pt idx="10">
                  <c:v>17.785714285714285</c:v>
                </c:pt>
                <c:pt idx="11">
                  <c:v>17.528571428571428</c:v>
                </c:pt>
                <c:pt idx="12">
                  <c:v>20.328571428571426</c:v>
                </c:pt>
                <c:pt idx="13">
                  <c:v>21.428571428571427</c:v>
                </c:pt>
                <c:pt idx="14">
                  <c:v>21.583333333333332</c:v>
                </c:pt>
              </c:numCache>
            </c:numRef>
          </c:val>
          <c:smooth val="0"/>
          <c:extLst xmlns:c16r2="http://schemas.microsoft.com/office/drawing/2015/06/chart">
            <c:ext xmlns:c16="http://schemas.microsoft.com/office/drawing/2014/chart" uri="{C3380CC4-5D6E-409C-BE32-E72D297353CC}">
              <c16:uniqueId val="{00000007-F4A6-4B6E-AE47-64A4CBF29F46}"/>
            </c:ext>
          </c:extLst>
        </c:ser>
        <c:dLbls>
          <c:showLegendKey val="0"/>
          <c:showVal val="0"/>
          <c:showCatName val="0"/>
          <c:showSerName val="0"/>
          <c:showPercent val="0"/>
          <c:showBubbleSize val="0"/>
        </c:dLbls>
        <c:marker val="1"/>
        <c:smooth val="0"/>
        <c:axId val="378390576"/>
        <c:axId val="378391752"/>
      </c:lineChart>
      <c:catAx>
        <c:axId val="37839057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378391752"/>
        <c:crosses val="autoZero"/>
        <c:auto val="1"/>
        <c:lblAlgn val="ctr"/>
        <c:lblOffset val="100"/>
        <c:noMultiLvlLbl val="0"/>
      </c:catAx>
      <c:valAx>
        <c:axId val="378391752"/>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378390576"/>
        <c:crosses val="autoZero"/>
        <c:crossBetween val="between"/>
      </c:valAx>
      <c:valAx>
        <c:axId val="378392144"/>
        <c:scaling>
          <c:orientation val="minMax"/>
        </c:scaling>
        <c:delete val="0"/>
        <c:axPos val="r"/>
        <c:numFmt formatCode="#,##0_);[Red]\(#,##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378394888"/>
        <c:crosses val="max"/>
        <c:crossBetween val="between"/>
      </c:valAx>
      <c:catAx>
        <c:axId val="378394888"/>
        <c:scaling>
          <c:orientation val="minMax"/>
        </c:scaling>
        <c:delete val="1"/>
        <c:axPos val="b"/>
        <c:majorTickMark val="out"/>
        <c:minorTickMark val="none"/>
        <c:tickLblPos val="nextTo"/>
        <c:crossAx val="378392144"/>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solidFill>
        <a:schemeClr val="tx1">
          <a:lumMod val="50000"/>
          <a:lumOff val="50000"/>
        </a:schemeClr>
      </a:solidFill>
    </a:ln>
    <a:effectLst/>
  </c:spPr>
  <c:txPr>
    <a:bodyPr/>
    <a:lstStyle/>
    <a:p>
      <a:pPr>
        <a:defRPr>
          <a:latin typeface="標楷體" panose="03000509000000000000" pitchFamily="65" charset="-120"/>
          <a:ea typeface="標楷體" panose="03000509000000000000" pitchFamily="65" charset="-120"/>
        </a:defRPr>
      </a:pPr>
      <a:endParaRPr lang="zh-TW"/>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302537182852101"/>
          <c:y val="2.2642669429685802E-2"/>
          <c:w val="0.849592738407699"/>
          <c:h val="0.810064505071594"/>
        </c:manualLayout>
      </c:layout>
      <c:scatterChart>
        <c:scatterStyle val="lineMarker"/>
        <c:varyColors val="0"/>
        <c:ser>
          <c:idx val="0"/>
          <c:order val="0"/>
          <c:tx>
            <c:v>Group_3</c:v>
          </c:tx>
          <c:spPr>
            <a:ln w="25400" cap="rnd">
              <a:noFill/>
              <a:round/>
            </a:ln>
            <a:effectLst/>
          </c:spPr>
          <c:marker>
            <c:symbol val="circle"/>
            <c:size val="5"/>
            <c:spPr>
              <a:solidFill>
                <a:schemeClr val="accent1"/>
              </a:solidFill>
              <a:ln w="9525">
                <a:solidFill>
                  <a:schemeClr val="accent1"/>
                </a:solidFill>
              </a:ln>
              <a:effectLst/>
            </c:spPr>
          </c:marker>
          <c:xVal>
            <c:numRef>
              <c:f>工作表1!$A$2:$A$7</c:f>
              <c:numCache>
                <c:formatCode>General</c:formatCode>
                <c:ptCount val="6"/>
                <c:pt idx="0">
                  <c:v>1</c:v>
                </c:pt>
                <c:pt idx="1">
                  <c:v>1</c:v>
                </c:pt>
                <c:pt idx="2">
                  <c:v>0.8</c:v>
                </c:pt>
                <c:pt idx="3">
                  <c:v>0.8</c:v>
                </c:pt>
                <c:pt idx="4">
                  <c:v>0.9</c:v>
                </c:pt>
                <c:pt idx="5">
                  <c:v>0.9</c:v>
                </c:pt>
              </c:numCache>
            </c:numRef>
          </c:xVal>
          <c:yVal>
            <c:numRef>
              <c:f>工作表1!$B$2:$B$7</c:f>
              <c:numCache>
                <c:formatCode>General</c:formatCode>
                <c:ptCount val="6"/>
                <c:pt idx="0">
                  <c:v>1760</c:v>
                </c:pt>
                <c:pt idx="1">
                  <c:v>1160</c:v>
                </c:pt>
                <c:pt idx="2">
                  <c:v>1204</c:v>
                </c:pt>
                <c:pt idx="3">
                  <c:v>1159</c:v>
                </c:pt>
                <c:pt idx="4">
                  <c:v>1220</c:v>
                </c:pt>
                <c:pt idx="5">
                  <c:v>1438</c:v>
                </c:pt>
              </c:numCache>
            </c:numRef>
          </c:yVal>
          <c:smooth val="0"/>
          <c:extLst xmlns:c16r2="http://schemas.microsoft.com/office/drawing/2015/06/chart">
            <c:ext xmlns:c16="http://schemas.microsoft.com/office/drawing/2014/chart" uri="{C3380CC4-5D6E-409C-BE32-E72D297353CC}">
              <c16:uniqueId val="{00000000-62F3-479B-AB13-DD001799D73C}"/>
            </c:ext>
          </c:extLst>
        </c:ser>
        <c:ser>
          <c:idx val="1"/>
          <c:order val="1"/>
          <c:tx>
            <c:v>Group_2</c:v>
          </c:tx>
          <c:spPr>
            <a:ln w="25400" cap="rnd">
              <a:noFill/>
              <a:round/>
            </a:ln>
            <a:effectLst/>
          </c:spPr>
          <c:marker>
            <c:symbol val="circle"/>
            <c:size val="5"/>
            <c:spPr>
              <a:solidFill>
                <a:schemeClr val="accent2"/>
              </a:solidFill>
              <a:ln w="9525">
                <a:solidFill>
                  <a:schemeClr val="accent2"/>
                </a:solidFill>
              </a:ln>
              <a:effectLst/>
            </c:spPr>
          </c:marker>
          <c:xVal>
            <c:numRef>
              <c:f>工作表1!$A$8:$A$114</c:f>
              <c:numCache>
                <c:formatCode>General</c:formatCode>
                <c:ptCount val="107"/>
                <c:pt idx="0">
                  <c:v>0.7</c:v>
                </c:pt>
                <c:pt idx="1">
                  <c:v>0.7</c:v>
                </c:pt>
                <c:pt idx="2">
                  <c:v>0.9</c:v>
                </c:pt>
                <c:pt idx="3">
                  <c:v>0.6</c:v>
                </c:pt>
                <c:pt idx="4">
                  <c:v>0.8</c:v>
                </c:pt>
                <c:pt idx="5">
                  <c:v>1</c:v>
                </c:pt>
                <c:pt idx="6">
                  <c:v>0.7</c:v>
                </c:pt>
                <c:pt idx="7">
                  <c:v>0.6</c:v>
                </c:pt>
                <c:pt idx="8">
                  <c:v>0.7</c:v>
                </c:pt>
                <c:pt idx="9">
                  <c:v>0.8</c:v>
                </c:pt>
                <c:pt idx="10">
                  <c:v>0.9</c:v>
                </c:pt>
                <c:pt idx="11">
                  <c:v>0.6</c:v>
                </c:pt>
                <c:pt idx="12">
                  <c:v>0.9</c:v>
                </c:pt>
                <c:pt idx="13">
                  <c:v>1</c:v>
                </c:pt>
                <c:pt idx="14">
                  <c:v>0.8</c:v>
                </c:pt>
                <c:pt idx="15">
                  <c:v>1</c:v>
                </c:pt>
                <c:pt idx="16">
                  <c:v>1</c:v>
                </c:pt>
                <c:pt idx="17">
                  <c:v>0.6</c:v>
                </c:pt>
                <c:pt idx="18">
                  <c:v>0.6</c:v>
                </c:pt>
                <c:pt idx="19">
                  <c:v>1</c:v>
                </c:pt>
                <c:pt idx="20">
                  <c:v>0.7</c:v>
                </c:pt>
                <c:pt idx="21">
                  <c:v>0.8</c:v>
                </c:pt>
                <c:pt idx="22">
                  <c:v>0.8</c:v>
                </c:pt>
                <c:pt idx="23">
                  <c:v>0.7</c:v>
                </c:pt>
                <c:pt idx="24">
                  <c:v>0.4</c:v>
                </c:pt>
                <c:pt idx="25">
                  <c:v>0.5</c:v>
                </c:pt>
                <c:pt idx="26">
                  <c:v>0.7</c:v>
                </c:pt>
                <c:pt idx="27">
                  <c:v>0.7</c:v>
                </c:pt>
                <c:pt idx="28">
                  <c:v>1</c:v>
                </c:pt>
                <c:pt idx="29">
                  <c:v>0.7</c:v>
                </c:pt>
                <c:pt idx="30">
                  <c:v>0.6</c:v>
                </c:pt>
                <c:pt idx="31">
                  <c:v>0.8</c:v>
                </c:pt>
                <c:pt idx="32">
                  <c:v>0.6</c:v>
                </c:pt>
                <c:pt idx="33">
                  <c:v>0.5</c:v>
                </c:pt>
                <c:pt idx="34">
                  <c:v>0.6</c:v>
                </c:pt>
                <c:pt idx="35">
                  <c:v>0.7</c:v>
                </c:pt>
                <c:pt idx="36">
                  <c:v>1</c:v>
                </c:pt>
                <c:pt idx="37">
                  <c:v>0.7</c:v>
                </c:pt>
                <c:pt idx="38">
                  <c:v>0.7</c:v>
                </c:pt>
                <c:pt idx="39">
                  <c:v>0.7</c:v>
                </c:pt>
                <c:pt idx="40">
                  <c:v>0.7</c:v>
                </c:pt>
                <c:pt idx="41">
                  <c:v>0.8</c:v>
                </c:pt>
                <c:pt idx="42">
                  <c:v>0.9</c:v>
                </c:pt>
                <c:pt idx="43">
                  <c:v>0.9</c:v>
                </c:pt>
                <c:pt idx="44">
                  <c:v>0.7</c:v>
                </c:pt>
                <c:pt idx="45">
                  <c:v>0.7</c:v>
                </c:pt>
                <c:pt idx="46">
                  <c:v>0.8</c:v>
                </c:pt>
                <c:pt idx="47">
                  <c:v>0.7</c:v>
                </c:pt>
                <c:pt idx="48">
                  <c:v>0.8</c:v>
                </c:pt>
                <c:pt idx="49">
                  <c:v>0.6</c:v>
                </c:pt>
                <c:pt idx="50">
                  <c:v>0.6</c:v>
                </c:pt>
                <c:pt idx="51">
                  <c:v>0.6</c:v>
                </c:pt>
                <c:pt idx="52">
                  <c:v>0.7</c:v>
                </c:pt>
                <c:pt idx="53">
                  <c:v>0.8</c:v>
                </c:pt>
                <c:pt idx="54">
                  <c:v>0.8</c:v>
                </c:pt>
                <c:pt idx="55">
                  <c:v>0.7</c:v>
                </c:pt>
                <c:pt idx="56">
                  <c:v>0.6</c:v>
                </c:pt>
                <c:pt idx="57">
                  <c:v>0.7</c:v>
                </c:pt>
                <c:pt idx="58">
                  <c:v>0.6</c:v>
                </c:pt>
                <c:pt idx="59">
                  <c:v>0.7</c:v>
                </c:pt>
                <c:pt idx="60">
                  <c:v>0.9</c:v>
                </c:pt>
                <c:pt idx="61">
                  <c:v>0.6</c:v>
                </c:pt>
                <c:pt idx="62">
                  <c:v>0.6</c:v>
                </c:pt>
                <c:pt idx="63">
                  <c:v>0.9</c:v>
                </c:pt>
                <c:pt idx="64">
                  <c:v>1</c:v>
                </c:pt>
                <c:pt idx="65">
                  <c:v>1</c:v>
                </c:pt>
                <c:pt idx="66">
                  <c:v>1</c:v>
                </c:pt>
                <c:pt idx="67">
                  <c:v>0.7</c:v>
                </c:pt>
                <c:pt idx="68">
                  <c:v>0.7</c:v>
                </c:pt>
                <c:pt idx="69">
                  <c:v>0.7</c:v>
                </c:pt>
                <c:pt idx="70">
                  <c:v>1</c:v>
                </c:pt>
                <c:pt idx="71">
                  <c:v>0.6</c:v>
                </c:pt>
                <c:pt idx="72">
                  <c:v>0.9</c:v>
                </c:pt>
                <c:pt idx="73">
                  <c:v>0.7</c:v>
                </c:pt>
                <c:pt idx="74">
                  <c:v>0.9</c:v>
                </c:pt>
                <c:pt idx="75">
                  <c:v>0.7</c:v>
                </c:pt>
                <c:pt idx="76">
                  <c:v>0.8</c:v>
                </c:pt>
                <c:pt idx="77">
                  <c:v>0.9</c:v>
                </c:pt>
                <c:pt idx="78">
                  <c:v>0.5</c:v>
                </c:pt>
                <c:pt idx="79">
                  <c:v>0.7</c:v>
                </c:pt>
                <c:pt idx="80">
                  <c:v>0.9</c:v>
                </c:pt>
                <c:pt idx="81">
                  <c:v>0.7</c:v>
                </c:pt>
                <c:pt idx="82">
                  <c:v>0.9</c:v>
                </c:pt>
                <c:pt idx="83">
                  <c:v>0.9</c:v>
                </c:pt>
                <c:pt idx="84">
                  <c:v>1</c:v>
                </c:pt>
                <c:pt idx="85">
                  <c:v>0.8</c:v>
                </c:pt>
                <c:pt idx="86">
                  <c:v>0.8</c:v>
                </c:pt>
                <c:pt idx="87">
                  <c:v>1</c:v>
                </c:pt>
                <c:pt idx="88">
                  <c:v>1</c:v>
                </c:pt>
                <c:pt idx="89">
                  <c:v>1</c:v>
                </c:pt>
                <c:pt idx="90">
                  <c:v>0.6</c:v>
                </c:pt>
                <c:pt idx="91">
                  <c:v>0.9</c:v>
                </c:pt>
                <c:pt idx="92">
                  <c:v>0.62</c:v>
                </c:pt>
                <c:pt idx="93">
                  <c:v>0.75</c:v>
                </c:pt>
                <c:pt idx="94">
                  <c:v>1</c:v>
                </c:pt>
                <c:pt idx="95">
                  <c:v>0.6</c:v>
                </c:pt>
                <c:pt idx="96">
                  <c:v>0.5</c:v>
                </c:pt>
                <c:pt idx="97">
                  <c:v>0.8</c:v>
                </c:pt>
                <c:pt idx="98">
                  <c:v>0.6</c:v>
                </c:pt>
                <c:pt idx="99">
                  <c:v>0.8</c:v>
                </c:pt>
                <c:pt idx="100">
                  <c:v>0.8</c:v>
                </c:pt>
                <c:pt idx="101">
                  <c:v>0.7</c:v>
                </c:pt>
                <c:pt idx="102">
                  <c:v>0.7</c:v>
                </c:pt>
                <c:pt idx="103">
                  <c:v>0.6</c:v>
                </c:pt>
                <c:pt idx="104">
                  <c:v>1</c:v>
                </c:pt>
                <c:pt idx="105">
                  <c:v>0.83</c:v>
                </c:pt>
                <c:pt idx="106">
                  <c:v>0.2</c:v>
                </c:pt>
              </c:numCache>
            </c:numRef>
          </c:xVal>
          <c:yVal>
            <c:numRef>
              <c:f>工作表1!$B$8:$B$113</c:f>
              <c:numCache>
                <c:formatCode>General</c:formatCode>
                <c:ptCount val="106"/>
                <c:pt idx="0">
                  <c:v>617</c:v>
                </c:pt>
                <c:pt idx="1">
                  <c:v>557</c:v>
                </c:pt>
                <c:pt idx="2">
                  <c:v>618</c:v>
                </c:pt>
                <c:pt idx="3">
                  <c:v>507</c:v>
                </c:pt>
                <c:pt idx="4">
                  <c:v>640</c:v>
                </c:pt>
                <c:pt idx="5">
                  <c:v>686</c:v>
                </c:pt>
                <c:pt idx="6">
                  <c:v>722</c:v>
                </c:pt>
                <c:pt idx="7">
                  <c:v>566</c:v>
                </c:pt>
                <c:pt idx="8">
                  <c:v>581</c:v>
                </c:pt>
                <c:pt idx="9">
                  <c:v>593</c:v>
                </c:pt>
                <c:pt idx="10">
                  <c:v>740</c:v>
                </c:pt>
                <c:pt idx="11">
                  <c:v>500</c:v>
                </c:pt>
                <c:pt idx="12">
                  <c:v>606</c:v>
                </c:pt>
                <c:pt idx="13">
                  <c:v>580</c:v>
                </c:pt>
                <c:pt idx="14">
                  <c:v>683</c:v>
                </c:pt>
                <c:pt idx="15">
                  <c:v>581</c:v>
                </c:pt>
                <c:pt idx="16">
                  <c:v>575</c:v>
                </c:pt>
                <c:pt idx="17">
                  <c:v>571</c:v>
                </c:pt>
                <c:pt idx="18">
                  <c:v>541</c:v>
                </c:pt>
                <c:pt idx="19">
                  <c:v>687</c:v>
                </c:pt>
                <c:pt idx="20">
                  <c:v>610</c:v>
                </c:pt>
                <c:pt idx="21">
                  <c:v>610</c:v>
                </c:pt>
                <c:pt idx="22">
                  <c:v>983</c:v>
                </c:pt>
                <c:pt idx="23">
                  <c:v>627</c:v>
                </c:pt>
                <c:pt idx="24">
                  <c:v>704</c:v>
                </c:pt>
                <c:pt idx="25">
                  <c:v>595</c:v>
                </c:pt>
                <c:pt idx="26">
                  <c:v>687</c:v>
                </c:pt>
                <c:pt idx="27">
                  <c:v>575</c:v>
                </c:pt>
                <c:pt idx="28">
                  <c:v>696</c:v>
                </c:pt>
                <c:pt idx="29">
                  <c:v>659</c:v>
                </c:pt>
                <c:pt idx="30">
                  <c:v>711</c:v>
                </c:pt>
                <c:pt idx="31">
                  <c:v>729</c:v>
                </c:pt>
                <c:pt idx="32">
                  <c:v>545</c:v>
                </c:pt>
                <c:pt idx="33">
                  <c:v>740</c:v>
                </c:pt>
                <c:pt idx="34">
                  <c:v>560</c:v>
                </c:pt>
                <c:pt idx="35">
                  <c:v>727</c:v>
                </c:pt>
                <c:pt idx="36">
                  <c:v>603</c:v>
                </c:pt>
                <c:pt idx="37">
                  <c:v>673</c:v>
                </c:pt>
                <c:pt idx="38">
                  <c:v>560</c:v>
                </c:pt>
                <c:pt idx="39">
                  <c:v>599</c:v>
                </c:pt>
                <c:pt idx="40">
                  <c:v>861</c:v>
                </c:pt>
                <c:pt idx="41">
                  <c:v>835</c:v>
                </c:pt>
                <c:pt idx="42">
                  <c:v>815</c:v>
                </c:pt>
                <c:pt idx="43">
                  <c:v>735</c:v>
                </c:pt>
                <c:pt idx="44">
                  <c:v>953</c:v>
                </c:pt>
                <c:pt idx="45">
                  <c:v>628</c:v>
                </c:pt>
                <c:pt idx="46">
                  <c:v>601</c:v>
                </c:pt>
                <c:pt idx="47">
                  <c:v>591</c:v>
                </c:pt>
                <c:pt idx="48">
                  <c:v>623</c:v>
                </c:pt>
                <c:pt idx="49">
                  <c:v>518</c:v>
                </c:pt>
                <c:pt idx="50">
                  <c:v>642</c:v>
                </c:pt>
                <c:pt idx="51">
                  <c:v>557</c:v>
                </c:pt>
                <c:pt idx="52">
                  <c:v>625</c:v>
                </c:pt>
                <c:pt idx="53">
                  <c:v>661</c:v>
                </c:pt>
                <c:pt idx="54">
                  <c:v>602</c:v>
                </c:pt>
                <c:pt idx="55">
                  <c:v>708</c:v>
                </c:pt>
                <c:pt idx="56">
                  <c:v>544</c:v>
                </c:pt>
                <c:pt idx="57">
                  <c:v>741</c:v>
                </c:pt>
                <c:pt idx="58">
                  <c:v>611</c:v>
                </c:pt>
                <c:pt idx="59">
                  <c:v>541</c:v>
                </c:pt>
                <c:pt idx="60">
                  <c:v>819</c:v>
                </c:pt>
                <c:pt idx="61">
                  <c:v>520</c:v>
                </c:pt>
                <c:pt idx="62">
                  <c:v>528</c:v>
                </c:pt>
                <c:pt idx="63">
                  <c:v>644</c:v>
                </c:pt>
                <c:pt idx="64">
                  <c:v>583</c:v>
                </c:pt>
                <c:pt idx="65">
                  <c:v>706</c:v>
                </c:pt>
                <c:pt idx="66">
                  <c:v>568</c:v>
                </c:pt>
                <c:pt idx="67">
                  <c:v>644</c:v>
                </c:pt>
                <c:pt idx="68">
                  <c:v>773</c:v>
                </c:pt>
                <c:pt idx="69">
                  <c:v>570</c:v>
                </c:pt>
                <c:pt idx="70">
                  <c:v>665</c:v>
                </c:pt>
                <c:pt idx="71">
                  <c:v>518</c:v>
                </c:pt>
                <c:pt idx="72">
                  <c:v>686</c:v>
                </c:pt>
                <c:pt idx="73">
                  <c:v>612</c:v>
                </c:pt>
                <c:pt idx="74">
                  <c:v>725</c:v>
                </c:pt>
                <c:pt idx="75">
                  <c:v>535</c:v>
                </c:pt>
                <c:pt idx="76">
                  <c:v>613</c:v>
                </c:pt>
                <c:pt idx="77">
                  <c:v>764</c:v>
                </c:pt>
                <c:pt idx="78">
                  <c:v>580</c:v>
                </c:pt>
                <c:pt idx="79">
                  <c:v>681</c:v>
                </c:pt>
                <c:pt idx="80">
                  <c:v>604</c:v>
                </c:pt>
                <c:pt idx="81">
                  <c:v>542</c:v>
                </c:pt>
                <c:pt idx="82">
                  <c:v>604</c:v>
                </c:pt>
                <c:pt idx="83">
                  <c:v>738</c:v>
                </c:pt>
                <c:pt idx="84">
                  <c:v>680</c:v>
                </c:pt>
                <c:pt idx="85">
                  <c:v>869</c:v>
                </c:pt>
                <c:pt idx="86">
                  <c:v>646</c:v>
                </c:pt>
                <c:pt idx="87">
                  <c:v>685</c:v>
                </c:pt>
                <c:pt idx="88">
                  <c:v>657</c:v>
                </c:pt>
                <c:pt idx="89">
                  <c:v>618</c:v>
                </c:pt>
                <c:pt idx="90">
                  <c:v>741</c:v>
                </c:pt>
                <c:pt idx="91">
                  <c:v>640</c:v>
                </c:pt>
                <c:pt idx="92">
                  <c:v>681.25</c:v>
                </c:pt>
                <c:pt idx="93">
                  <c:v>722.5</c:v>
                </c:pt>
                <c:pt idx="94">
                  <c:v>577</c:v>
                </c:pt>
                <c:pt idx="95">
                  <c:v>525</c:v>
                </c:pt>
                <c:pt idx="96">
                  <c:v>576.66999999999996</c:v>
                </c:pt>
                <c:pt idx="97">
                  <c:v>768</c:v>
                </c:pt>
                <c:pt idx="98">
                  <c:v>616</c:v>
                </c:pt>
                <c:pt idx="99">
                  <c:v>606</c:v>
                </c:pt>
                <c:pt idx="100">
                  <c:v>780</c:v>
                </c:pt>
                <c:pt idx="101">
                  <c:v>625</c:v>
                </c:pt>
                <c:pt idx="102">
                  <c:v>709</c:v>
                </c:pt>
                <c:pt idx="103">
                  <c:v>520</c:v>
                </c:pt>
                <c:pt idx="104">
                  <c:v>660</c:v>
                </c:pt>
                <c:pt idx="105">
                  <c:v>625.82999999999993</c:v>
                </c:pt>
              </c:numCache>
            </c:numRef>
          </c:yVal>
          <c:smooth val="0"/>
          <c:extLst xmlns:c16r2="http://schemas.microsoft.com/office/drawing/2015/06/chart">
            <c:ext xmlns:c16="http://schemas.microsoft.com/office/drawing/2014/chart" uri="{C3380CC4-5D6E-409C-BE32-E72D297353CC}">
              <c16:uniqueId val="{00000001-62F3-479B-AB13-DD001799D73C}"/>
            </c:ext>
          </c:extLst>
        </c:ser>
        <c:ser>
          <c:idx val="2"/>
          <c:order val="2"/>
          <c:tx>
            <c:v>Group_1</c:v>
          </c:tx>
          <c:spPr>
            <a:ln w="25400" cap="rnd">
              <a:noFill/>
              <a:round/>
            </a:ln>
            <a:effectLst/>
          </c:spPr>
          <c:marker>
            <c:symbol val="circle"/>
            <c:size val="5"/>
            <c:spPr>
              <a:solidFill>
                <a:schemeClr val="accent3"/>
              </a:solidFill>
              <a:ln w="9525">
                <a:solidFill>
                  <a:schemeClr val="accent3"/>
                </a:solidFill>
              </a:ln>
              <a:effectLst/>
            </c:spPr>
          </c:marker>
          <c:xVal>
            <c:numRef>
              <c:f>工作表1!$A$114:$A$8596</c:f>
              <c:numCache>
                <c:formatCode>General</c:formatCode>
                <c:ptCount val="8483"/>
                <c:pt idx="0">
                  <c:v>0.2</c:v>
                </c:pt>
                <c:pt idx="1">
                  <c:v>0.6</c:v>
                </c:pt>
                <c:pt idx="2">
                  <c:v>0.4</c:v>
                </c:pt>
                <c:pt idx="3">
                  <c:v>0.6</c:v>
                </c:pt>
                <c:pt idx="4">
                  <c:v>0.5</c:v>
                </c:pt>
                <c:pt idx="5">
                  <c:v>0.1</c:v>
                </c:pt>
                <c:pt idx="6">
                  <c:v>0.6</c:v>
                </c:pt>
                <c:pt idx="7">
                  <c:v>0.5</c:v>
                </c:pt>
                <c:pt idx="8">
                  <c:v>0.6</c:v>
                </c:pt>
                <c:pt idx="9">
                  <c:v>0.7</c:v>
                </c:pt>
                <c:pt idx="10">
                  <c:v>0.4</c:v>
                </c:pt>
                <c:pt idx="11">
                  <c:v>0.5</c:v>
                </c:pt>
                <c:pt idx="12">
                  <c:v>0.8</c:v>
                </c:pt>
                <c:pt idx="13">
                  <c:v>0.7</c:v>
                </c:pt>
                <c:pt idx="14">
                  <c:v>0.9</c:v>
                </c:pt>
                <c:pt idx="15">
                  <c:v>0.7</c:v>
                </c:pt>
                <c:pt idx="16">
                  <c:v>0.9</c:v>
                </c:pt>
                <c:pt idx="17">
                  <c:v>0.9</c:v>
                </c:pt>
                <c:pt idx="18">
                  <c:v>0.6</c:v>
                </c:pt>
                <c:pt idx="19">
                  <c:v>0.4</c:v>
                </c:pt>
                <c:pt idx="20">
                  <c:v>0.6</c:v>
                </c:pt>
                <c:pt idx="21">
                  <c:v>0.9</c:v>
                </c:pt>
                <c:pt idx="22">
                  <c:v>0.2</c:v>
                </c:pt>
                <c:pt idx="23">
                  <c:v>0.5</c:v>
                </c:pt>
                <c:pt idx="24">
                  <c:v>0.4</c:v>
                </c:pt>
                <c:pt idx="25">
                  <c:v>0.4</c:v>
                </c:pt>
                <c:pt idx="26">
                  <c:v>0.4</c:v>
                </c:pt>
                <c:pt idx="27">
                  <c:v>0.2</c:v>
                </c:pt>
                <c:pt idx="28">
                  <c:v>0.9</c:v>
                </c:pt>
                <c:pt idx="29">
                  <c:v>0.6</c:v>
                </c:pt>
                <c:pt idx="30">
                  <c:v>0.5</c:v>
                </c:pt>
                <c:pt idx="31">
                  <c:v>0</c:v>
                </c:pt>
                <c:pt idx="32">
                  <c:v>0.5</c:v>
                </c:pt>
                <c:pt idx="33">
                  <c:v>0.3</c:v>
                </c:pt>
                <c:pt idx="34">
                  <c:v>0.3</c:v>
                </c:pt>
                <c:pt idx="35">
                  <c:v>0.4</c:v>
                </c:pt>
                <c:pt idx="36">
                  <c:v>0.5</c:v>
                </c:pt>
                <c:pt idx="37">
                  <c:v>0.3</c:v>
                </c:pt>
                <c:pt idx="38">
                  <c:v>0.5</c:v>
                </c:pt>
                <c:pt idx="39">
                  <c:v>0.3</c:v>
                </c:pt>
                <c:pt idx="40">
                  <c:v>0.5</c:v>
                </c:pt>
                <c:pt idx="41">
                  <c:v>0.2</c:v>
                </c:pt>
                <c:pt idx="42">
                  <c:v>0.2</c:v>
                </c:pt>
                <c:pt idx="43">
                  <c:v>0.3</c:v>
                </c:pt>
                <c:pt idx="44">
                  <c:v>0.2</c:v>
                </c:pt>
                <c:pt idx="45">
                  <c:v>0.1</c:v>
                </c:pt>
                <c:pt idx="46">
                  <c:v>0</c:v>
                </c:pt>
                <c:pt idx="47">
                  <c:v>0.2</c:v>
                </c:pt>
                <c:pt idx="48">
                  <c:v>0.2</c:v>
                </c:pt>
                <c:pt idx="49">
                  <c:v>0.2</c:v>
                </c:pt>
                <c:pt idx="50">
                  <c:v>0.2</c:v>
                </c:pt>
                <c:pt idx="51">
                  <c:v>0.3</c:v>
                </c:pt>
                <c:pt idx="52">
                  <c:v>0.4</c:v>
                </c:pt>
                <c:pt idx="53">
                  <c:v>0.5</c:v>
                </c:pt>
                <c:pt idx="54">
                  <c:v>0.6</c:v>
                </c:pt>
                <c:pt idx="55">
                  <c:v>0.7</c:v>
                </c:pt>
                <c:pt idx="56">
                  <c:v>0.8</c:v>
                </c:pt>
                <c:pt idx="57">
                  <c:v>0.5</c:v>
                </c:pt>
                <c:pt idx="58">
                  <c:v>0.7</c:v>
                </c:pt>
                <c:pt idx="59">
                  <c:v>0.7</c:v>
                </c:pt>
                <c:pt idx="60">
                  <c:v>0.7</c:v>
                </c:pt>
                <c:pt idx="61">
                  <c:v>0.8</c:v>
                </c:pt>
                <c:pt idx="62">
                  <c:v>0.7</c:v>
                </c:pt>
                <c:pt idx="63">
                  <c:v>0.7</c:v>
                </c:pt>
                <c:pt idx="64">
                  <c:v>0.1</c:v>
                </c:pt>
                <c:pt idx="65">
                  <c:v>0.3</c:v>
                </c:pt>
                <c:pt idx="66">
                  <c:v>0.4</c:v>
                </c:pt>
                <c:pt idx="67">
                  <c:v>0.6</c:v>
                </c:pt>
                <c:pt idx="68">
                  <c:v>0.2</c:v>
                </c:pt>
                <c:pt idx="69">
                  <c:v>0.1</c:v>
                </c:pt>
                <c:pt idx="70">
                  <c:v>0.2</c:v>
                </c:pt>
                <c:pt idx="71">
                  <c:v>0.1</c:v>
                </c:pt>
                <c:pt idx="72">
                  <c:v>0.1</c:v>
                </c:pt>
                <c:pt idx="73">
                  <c:v>0</c:v>
                </c:pt>
                <c:pt idx="74">
                  <c:v>0.4</c:v>
                </c:pt>
                <c:pt idx="75">
                  <c:v>0.4</c:v>
                </c:pt>
                <c:pt idx="76">
                  <c:v>0.7</c:v>
                </c:pt>
                <c:pt idx="77">
                  <c:v>0.7</c:v>
                </c:pt>
                <c:pt idx="78">
                  <c:v>0.8</c:v>
                </c:pt>
                <c:pt idx="79">
                  <c:v>0.7</c:v>
                </c:pt>
                <c:pt idx="80">
                  <c:v>0.4</c:v>
                </c:pt>
                <c:pt idx="81">
                  <c:v>0.7</c:v>
                </c:pt>
                <c:pt idx="82">
                  <c:v>0.7</c:v>
                </c:pt>
                <c:pt idx="83">
                  <c:v>0.9</c:v>
                </c:pt>
                <c:pt idx="84">
                  <c:v>0.8</c:v>
                </c:pt>
                <c:pt idx="85">
                  <c:v>0.6</c:v>
                </c:pt>
                <c:pt idx="86">
                  <c:v>0.6</c:v>
                </c:pt>
                <c:pt idx="87">
                  <c:v>0.4</c:v>
                </c:pt>
                <c:pt idx="88">
                  <c:v>0.5</c:v>
                </c:pt>
                <c:pt idx="89">
                  <c:v>0.5</c:v>
                </c:pt>
                <c:pt idx="90">
                  <c:v>0.6</c:v>
                </c:pt>
                <c:pt idx="91">
                  <c:v>0</c:v>
                </c:pt>
                <c:pt idx="92">
                  <c:v>0</c:v>
                </c:pt>
                <c:pt idx="93">
                  <c:v>0.7</c:v>
                </c:pt>
                <c:pt idx="94">
                  <c:v>0.7</c:v>
                </c:pt>
                <c:pt idx="95">
                  <c:v>0.7</c:v>
                </c:pt>
                <c:pt idx="96">
                  <c:v>0.5</c:v>
                </c:pt>
                <c:pt idx="97">
                  <c:v>0.4</c:v>
                </c:pt>
                <c:pt idx="98">
                  <c:v>0.3</c:v>
                </c:pt>
                <c:pt idx="99">
                  <c:v>0.5</c:v>
                </c:pt>
                <c:pt idx="100">
                  <c:v>0.7</c:v>
                </c:pt>
                <c:pt idx="101">
                  <c:v>0.4</c:v>
                </c:pt>
                <c:pt idx="102">
                  <c:v>0.7</c:v>
                </c:pt>
                <c:pt idx="103">
                  <c:v>0.5</c:v>
                </c:pt>
                <c:pt idx="104">
                  <c:v>0.4</c:v>
                </c:pt>
                <c:pt idx="105">
                  <c:v>0.4</c:v>
                </c:pt>
                <c:pt idx="106">
                  <c:v>0.1</c:v>
                </c:pt>
                <c:pt idx="107">
                  <c:v>0.6</c:v>
                </c:pt>
                <c:pt idx="108">
                  <c:v>0.4</c:v>
                </c:pt>
                <c:pt idx="109">
                  <c:v>0.2</c:v>
                </c:pt>
                <c:pt idx="110">
                  <c:v>0</c:v>
                </c:pt>
                <c:pt idx="111">
                  <c:v>0.6</c:v>
                </c:pt>
                <c:pt idx="112">
                  <c:v>0.4</c:v>
                </c:pt>
                <c:pt idx="113">
                  <c:v>0.7</c:v>
                </c:pt>
                <c:pt idx="114">
                  <c:v>0</c:v>
                </c:pt>
                <c:pt idx="115">
                  <c:v>0.1</c:v>
                </c:pt>
                <c:pt idx="116">
                  <c:v>0.1</c:v>
                </c:pt>
                <c:pt idx="117">
                  <c:v>0.1</c:v>
                </c:pt>
                <c:pt idx="118">
                  <c:v>0.2</c:v>
                </c:pt>
                <c:pt idx="119">
                  <c:v>0</c:v>
                </c:pt>
                <c:pt idx="120">
                  <c:v>0</c:v>
                </c:pt>
                <c:pt idx="121">
                  <c:v>0</c:v>
                </c:pt>
                <c:pt idx="122">
                  <c:v>0.2</c:v>
                </c:pt>
                <c:pt idx="123">
                  <c:v>0.4</c:v>
                </c:pt>
                <c:pt idx="124">
                  <c:v>0.3</c:v>
                </c:pt>
                <c:pt idx="125">
                  <c:v>0.5</c:v>
                </c:pt>
                <c:pt idx="126">
                  <c:v>0.4</c:v>
                </c:pt>
                <c:pt idx="127">
                  <c:v>0.3</c:v>
                </c:pt>
                <c:pt idx="128">
                  <c:v>0.2</c:v>
                </c:pt>
                <c:pt idx="129">
                  <c:v>0.1</c:v>
                </c:pt>
                <c:pt idx="130">
                  <c:v>0.7</c:v>
                </c:pt>
                <c:pt idx="131">
                  <c:v>0.5</c:v>
                </c:pt>
                <c:pt idx="132">
                  <c:v>0.6</c:v>
                </c:pt>
                <c:pt idx="133">
                  <c:v>0.8</c:v>
                </c:pt>
                <c:pt idx="134">
                  <c:v>0.8</c:v>
                </c:pt>
                <c:pt idx="135">
                  <c:v>0.3</c:v>
                </c:pt>
                <c:pt idx="136">
                  <c:v>0.7</c:v>
                </c:pt>
                <c:pt idx="137">
                  <c:v>0.7</c:v>
                </c:pt>
                <c:pt idx="138">
                  <c:v>0.7</c:v>
                </c:pt>
                <c:pt idx="139">
                  <c:v>0.5</c:v>
                </c:pt>
                <c:pt idx="140">
                  <c:v>0.7</c:v>
                </c:pt>
                <c:pt idx="141">
                  <c:v>0.4</c:v>
                </c:pt>
                <c:pt idx="142">
                  <c:v>0.6</c:v>
                </c:pt>
                <c:pt idx="143">
                  <c:v>0.3</c:v>
                </c:pt>
                <c:pt idx="144">
                  <c:v>0</c:v>
                </c:pt>
                <c:pt idx="145">
                  <c:v>0.6</c:v>
                </c:pt>
                <c:pt idx="146">
                  <c:v>0.3</c:v>
                </c:pt>
                <c:pt idx="147">
                  <c:v>0.3</c:v>
                </c:pt>
                <c:pt idx="148">
                  <c:v>0.2</c:v>
                </c:pt>
                <c:pt idx="149">
                  <c:v>0.5</c:v>
                </c:pt>
                <c:pt idx="150">
                  <c:v>0.4</c:v>
                </c:pt>
                <c:pt idx="151">
                  <c:v>0.2</c:v>
                </c:pt>
                <c:pt idx="152">
                  <c:v>0.2</c:v>
                </c:pt>
                <c:pt idx="153">
                  <c:v>0</c:v>
                </c:pt>
                <c:pt idx="154">
                  <c:v>0</c:v>
                </c:pt>
                <c:pt idx="155">
                  <c:v>0.1</c:v>
                </c:pt>
                <c:pt idx="156">
                  <c:v>0</c:v>
                </c:pt>
                <c:pt idx="157">
                  <c:v>0</c:v>
                </c:pt>
                <c:pt idx="158">
                  <c:v>0.3</c:v>
                </c:pt>
                <c:pt idx="159">
                  <c:v>0.2</c:v>
                </c:pt>
                <c:pt idx="160">
                  <c:v>0.3</c:v>
                </c:pt>
                <c:pt idx="161">
                  <c:v>0.1</c:v>
                </c:pt>
                <c:pt idx="162">
                  <c:v>0.5</c:v>
                </c:pt>
                <c:pt idx="163">
                  <c:v>0.1</c:v>
                </c:pt>
                <c:pt idx="164">
                  <c:v>0.4</c:v>
                </c:pt>
                <c:pt idx="165">
                  <c:v>0.5</c:v>
                </c:pt>
                <c:pt idx="166">
                  <c:v>0.6</c:v>
                </c:pt>
                <c:pt idx="167">
                  <c:v>0.2</c:v>
                </c:pt>
                <c:pt idx="168">
                  <c:v>0.4</c:v>
                </c:pt>
                <c:pt idx="169">
                  <c:v>0.4</c:v>
                </c:pt>
                <c:pt idx="170">
                  <c:v>0.4</c:v>
                </c:pt>
                <c:pt idx="171">
                  <c:v>0.3</c:v>
                </c:pt>
                <c:pt idx="172">
                  <c:v>0.5</c:v>
                </c:pt>
                <c:pt idx="173">
                  <c:v>0.7</c:v>
                </c:pt>
                <c:pt idx="174">
                  <c:v>0.4</c:v>
                </c:pt>
                <c:pt idx="175">
                  <c:v>0.8</c:v>
                </c:pt>
                <c:pt idx="176">
                  <c:v>0.9</c:v>
                </c:pt>
                <c:pt idx="177">
                  <c:v>0.6</c:v>
                </c:pt>
                <c:pt idx="178">
                  <c:v>0.6</c:v>
                </c:pt>
                <c:pt idx="179">
                  <c:v>0.2</c:v>
                </c:pt>
                <c:pt idx="180">
                  <c:v>0.6</c:v>
                </c:pt>
                <c:pt idx="181">
                  <c:v>0</c:v>
                </c:pt>
                <c:pt idx="182">
                  <c:v>0.3</c:v>
                </c:pt>
                <c:pt idx="183">
                  <c:v>0.4</c:v>
                </c:pt>
                <c:pt idx="184">
                  <c:v>0.5</c:v>
                </c:pt>
                <c:pt idx="185">
                  <c:v>0.2</c:v>
                </c:pt>
                <c:pt idx="186">
                  <c:v>0.4</c:v>
                </c:pt>
                <c:pt idx="187">
                  <c:v>0.1</c:v>
                </c:pt>
                <c:pt idx="188">
                  <c:v>0.6</c:v>
                </c:pt>
                <c:pt idx="189">
                  <c:v>0.1</c:v>
                </c:pt>
                <c:pt idx="190">
                  <c:v>0.3</c:v>
                </c:pt>
                <c:pt idx="191">
                  <c:v>0</c:v>
                </c:pt>
                <c:pt idx="192">
                  <c:v>0</c:v>
                </c:pt>
                <c:pt idx="193">
                  <c:v>0</c:v>
                </c:pt>
                <c:pt idx="194">
                  <c:v>0</c:v>
                </c:pt>
                <c:pt idx="195">
                  <c:v>0</c:v>
                </c:pt>
                <c:pt idx="196">
                  <c:v>0</c:v>
                </c:pt>
                <c:pt idx="197">
                  <c:v>0</c:v>
                </c:pt>
                <c:pt idx="198">
                  <c:v>0</c:v>
                </c:pt>
                <c:pt idx="199">
                  <c:v>0</c:v>
                </c:pt>
                <c:pt idx="200">
                  <c:v>0.2</c:v>
                </c:pt>
                <c:pt idx="201">
                  <c:v>0.1</c:v>
                </c:pt>
                <c:pt idx="202">
                  <c:v>0.2</c:v>
                </c:pt>
                <c:pt idx="203">
                  <c:v>0.2</c:v>
                </c:pt>
                <c:pt idx="204">
                  <c:v>0.2</c:v>
                </c:pt>
                <c:pt idx="205">
                  <c:v>0.1</c:v>
                </c:pt>
                <c:pt idx="206">
                  <c:v>0.4</c:v>
                </c:pt>
                <c:pt idx="207">
                  <c:v>0.3</c:v>
                </c:pt>
                <c:pt idx="208">
                  <c:v>0.3</c:v>
                </c:pt>
                <c:pt idx="209">
                  <c:v>0.4</c:v>
                </c:pt>
                <c:pt idx="210">
                  <c:v>0.5</c:v>
                </c:pt>
                <c:pt idx="211">
                  <c:v>0.4</c:v>
                </c:pt>
                <c:pt idx="212">
                  <c:v>0.4</c:v>
                </c:pt>
                <c:pt idx="213">
                  <c:v>0.3</c:v>
                </c:pt>
                <c:pt idx="214">
                  <c:v>0.3</c:v>
                </c:pt>
                <c:pt idx="215">
                  <c:v>0.4</c:v>
                </c:pt>
                <c:pt idx="216">
                  <c:v>0.5</c:v>
                </c:pt>
                <c:pt idx="217">
                  <c:v>0.3</c:v>
                </c:pt>
                <c:pt idx="218">
                  <c:v>0.5</c:v>
                </c:pt>
                <c:pt idx="219">
                  <c:v>0.2</c:v>
                </c:pt>
                <c:pt idx="220">
                  <c:v>0.3</c:v>
                </c:pt>
                <c:pt idx="221">
                  <c:v>0.2</c:v>
                </c:pt>
                <c:pt idx="222">
                  <c:v>0.4</c:v>
                </c:pt>
                <c:pt idx="223">
                  <c:v>0</c:v>
                </c:pt>
                <c:pt idx="224">
                  <c:v>0.1</c:v>
                </c:pt>
                <c:pt idx="225">
                  <c:v>0</c:v>
                </c:pt>
                <c:pt idx="226">
                  <c:v>0.1</c:v>
                </c:pt>
                <c:pt idx="227">
                  <c:v>0.1</c:v>
                </c:pt>
                <c:pt idx="228">
                  <c:v>0</c:v>
                </c:pt>
                <c:pt idx="229">
                  <c:v>0</c:v>
                </c:pt>
                <c:pt idx="230">
                  <c:v>0.5</c:v>
                </c:pt>
                <c:pt idx="231">
                  <c:v>0.2</c:v>
                </c:pt>
                <c:pt idx="232">
                  <c:v>0.6</c:v>
                </c:pt>
                <c:pt idx="233">
                  <c:v>0</c:v>
                </c:pt>
                <c:pt idx="234">
                  <c:v>0</c:v>
                </c:pt>
                <c:pt idx="235">
                  <c:v>0.3</c:v>
                </c:pt>
                <c:pt idx="236">
                  <c:v>0.3</c:v>
                </c:pt>
                <c:pt idx="237">
                  <c:v>0.3</c:v>
                </c:pt>
                <c:pt idx="238">
                  <c:v>0.4</c:v>
                </c:pt>
                <c:pt idx="239">
                  <c:v>0.6</c:v>
                </c:pt>
                <c:pt idx="240">
                  <c:v>0.7</c:v>
                </c:pt>
                <c:pt idx="241">
                  <c:v>0.5</c:v>
                </c:pt>
                <c:pt idx="242">
                  <c:v>0.3</c:v>
                </c:pt>
                <c:pt idx="243">
                  <c:v>0.7</c:v>
                </c:pt>
                <c:pt idx="244">
                  <c:v>0.6</c:v>
                </c:pt>
                <c:pt idx="245">
                  <c:v>0.3</c:v>
                </c:pt>
                <c:pt idx="246">
                  <c:v>0</c:v>
                </c:pt>
                <c:pt idx="247">
                  <c:v>0.2</c:v>
                </c:pt>
                <c:pt idx="248">
                  <c:v>0.4</c:v>
                </c:pt>
                <c:pt idx="249">
                  <c:v>0.7</c:v>
                </c:pt>
                <c:pt idx="250">
                  <c:v>0.4</c:v>
                </c:pt>
                <c:pt idx="251">
                  <c:v>0.5</c:v>
                </c:pt>
                <c:pt idx="252">
                  <c:v>0.6</c:v>
                </c:pt>
                <c:pt idx="253">
                  <c:v>0.6</c:v>
                </c:pt>
                <c:pt idx="254">
                  <c:v>0.7</c:v>
                </c:pt>
                <c:pt idx="255">
                  <c:v>0.7</c:v>
                </c:pt>
                <c:pt idx="256">
                  <c:v>0.6</c:v>
                </c:pt>
                <c:pt idx="257">
                  <c:v>0</c:v>
                </c:pt>
                <c:pt idx="258">
                  <c:v>0.8</c:v>
                </c:pt>
                <c:pt idx="259">
                  <c:v>0.5</c:v>
                </c:pt>
                <c:pt idx="260">
                  <c:v>0.5</c:v>
                </c:pt>
                <c:pt idx="261">
                  <c:v>0.2</c:v>
                </c:pt>
                <c:pt idx="262">
                  <c:v>0.4</c:v>
                </c:pt>
                <c:pt idx="263">
                  <c:v>0.3</c:v>
                </c:pt>
                <c:pt idx="264">
                  <c:v>0.1</c:v>
                </c:pt>
                <c:pt idx="265">
                  <c:v>0.2</c:v>
                </c:pt>
                <c:pt idx="266">
                  <c:v>0</c:v>
                </c:pt>
                <c:pt idx="267">
                  <c:v>0.2</c:v>
                </c:pt>
                <c:pt idx="268">
                  <c:v>0.1</c:v>
                </c:pt>
                <c:pt idx="269">
                  <c:v>0.1</c:v>
                </c:pt>
                <c:pt idx="270">
                  <c:v>0</c:v>
                </c:pt>
                <c:pt idx="271">
                  <c:v>0</c:v>
                </c:pt>
                <c:pt idx="272">
                  <c:v>0.1</c:v>
                </c:pt>
                <c:pt idx="273">
                  <c:v>0.1</c:v>
                </c:pt>
                <c:pt idx="274">
                  <c:v>0.2</c:v>
                </c:pt>
                <c:pt idx="275">
                  <c:v>0.1</c:v>
                </c:pt>
                <c:pt idx="276">
                  <c:v>0.5</c:v>
                </c:pt>
                <c:pt idx="277">
                  <c:v>0.4</c:v>
                </c:pt>
                <c:pt idx="278">
                  <c:v>0.1</c:v>
                </c:pt>
                <c:pt idx="279">
                  <c:v>0.3</c:v>
                </c:pt>
                <c:pt idx="280">
                  <c:v>0.1</c:v>
                </c:pt>
                <c:pt idx="281">
                  <c:v>0.2</c:v>
                </c:pt>
                <c:pt idx="282">
                  <c:v>0.5</c:v>
                </c:pt>
                <c:pt idx="283">
                  <c:v>0.6</c:v>
                </c:pt>
                <c:pt idx="284">
                  <c:v>0.3</c:v>
                </c:pt>
                <c:pt idx="285">
                  <c:v>0.2</c:v>
                </c:pt>
                <c:pt idx="286">
                  <c:v>0.2</c:v>
                </c:pt>
                <c:pt idx="287">
                  <c:v>0.1</c:v>
                </c:pt>
                <c:pt idx="288">
                  <c:v>0.4</c:v>
                </c:pt>
                <c:pt idx="289">
                  <c:v>0.6</c:v>
                </c:pt>
                <c:pt idx="290">
                  <c:v>0.5</c:v>
                </c:pt>
                <c:pt idx="291">
                  <c:v>0.6</c:v>
                </c:pt>
                <c:pt idx="292">
                  <c:v>0.2</c:v>
                </c:pt>
                <c:pt idx="293">
                  <c:v>0.3</c:v>
                </c:pt>
                <c:pt idx="294">
                  <c:v>0.2</c:v>
                </c:pt>
                <c:pt idx="295">
                  <c:v>0.3</c:v>
                </c:pt>
                <c:pt idx="296">
                  <c:v>0.4</c:v>
                </c:pt>
                <c:pt idx="297">
                  <c:v>0.6</c:v>
                </c:pt>
                <c:pt idx="298">
                  <c:v>0.3</c:v>
                </c:pt>
                <c:pt idx="299">
                  <c:v>0.1</c:v>
                </c:pt>
                <c:pt idx="300">
                  <c:v>0.4</c:v>
                </c:pt>
                <c:pt idx="301">
                  <c:v>0.3</c:v>
                </c:pt>
                <c:pt idx="302">
                  <c:v>0.1</c:v>
                </c:pt>
                <c:pt idx="303">
                  <c:v>0.2</c:v>
                </c:pt>
                <c:pt idx="304">
                  <c:v>0</c:v>
                </c:pt>
                <c:pt idx="305">
                  <c:v>0.2</c:v>
                </c:pt>
                <c:pt idx="306">
                  <c:v>0.2</c:v>
                </c:pt>
                <c:pt idx="307">
                  <c:v>0.3</c:v>
                </c:pt>
                <c:pt idx="308">
                  <c:v>0</c:v>
                </c:pt>
                <c:pt idx="309">
                  <c:v>0</c:v>
                </c:pt>
                <c:pt idx="310">
                  <c:v>0.4</c:v>
                </c:pt>
                <c:pt idx="311">
                  <c:v>0.7</c:v>
                </c:pt>
                <c:pt idx="312">
                  <c:v>0.4</c:v>
                </c:pt>
                <c:pt idx="313">
                  <c:v>0.5</c:v>
                </c:pt>
                <c:pt idx="314">
                  <c:v>0.7</c:v>
                </c:pt>
                <c:pt idx="315">
                  <c:v>0.7</c:v>
                </c:pt>
                <c:pt idx="316">
                  <c:v>0.4</c:v>
                </c:pt>
                <c:pt idx="317">
                  <c:v>0.2</c:v>
                </c:pt>
                <c:pt idx="318">
                  <c:v>0.7</c:v>
                </c:pt>
                <c:pt idx="319">
                  <c:v>0.8</c:v>
                </c:pt>
                <c:pt idx="320">
                  <c:v>0.9</c:v>
                </c:pt>
                <c:pt idx="321">
                  <c:v>0.6</c:v>
                </c:pt>
                <c:pt idx="322">
                  <c:v>0.3</c:v>
                </c:pt>
                <c:pt idx="323">
                  <c:v>0.5</c:v>
                </c:pt>
                <c:pt idx="324">
                  <c:v>0.3</c:v>
                </c:pt>
                <c:pt idx="325">
                  <c:v>0.3</c:v>
                </c:pt>
                <c:pt idx="326">
                  <c:v>0.3</c:v>
                </c:pt>
                <c:pt idx="327">
                  <c:v>0.7</c:v>
                </c:pt>
                <c:pt idx="328">
                  <c:v>0.3</c:v>
                </c:pt>
                <c:pt idx="329">
                  <c:v>0.6</c:v>
                </c:pt>
                <c:pt idx="330">
                  <c:v>0.2</c:v>
                </c:pt>
                <c:pt idx="331">
                  <c:v>0.5</c:v>
                </c:pt>
                <c:pt idx="332">
                  <c:v>0.3</c:v>
                </c:pt>
                <c:pt idx="333">
                  <c:v>0</c:v>
                </c:pt>
                <c:pt idx="334">
                  <c:v>0.4</c:v>
                </c:pt>
                <c:pt idx="335">
                  <c:v>0.4</c:v>
                </c:pt>
                <c:pt idx="336">
                  <c:v>0.3</c:v>
                </c:pt>
                <c:pt idx="337">
                  <c:v>0.5</c:v>
                </c:pt>
                <c:pt idx="338">
                  <c:v>0.2</c:v>
                </c:pt>
                <c:pt idx="339">
                  <c:v>0.6</c:v>
                </c:pt>
                <c:pt idx="340">
                  <c:v>0.1</c:v>
                </c:pt>
                <c:pt idx="341">
                  <c:v>0.3</c:v>
                </c:pt>
                <c:pt idx="342">
                  <c:v>0</c:v>
                </c:pt>
                <c:pt idx="343">
                  <c:v>0.2</c:v>
                </c:pt>
                <c:pt idx="344">
                  <c:v>0</c:v>
                </c:pt>
                <c:pt idx="345">
                  <c:v>0</c:v>
                </c:pt>
                <c:pt idx="346">
                  <c:v>0</c:v>
                </c:pt>
                <c:pt idx="347">
                  <c:v>0</c:v>
                </c:pt>
                <c:pt idx="348">
                  <c:v>0.3</c:v>
                </c:pt>
                <c:pt idx="349">
                  <c:v>0.2</c:v>
                </c:pt>
                <c:pt idx="350">
                  <c:v>0.1</c:v>
                </c:pt>
                <c:pt idx="351">
                  <c:v>0.2</c:v>
                </c:pt>
                <c:pt idx="352">
                  <c:v>0.2</c:v>
                </c:pt>
                <c:pt idx="353">
                  <c:v>0.4</c:v>
                </c:pt>
                <c:pt idx="354">
                  <c:v>0.2</c:v>
                </c:pt>
                <c:pt idx="355">
                  <c:v>0.3</c:v>
                </c:pt>
                <c:pt idx="356">
                  <c:v>0.3</c:v>
                </c:pt>
                <c:pt idx="357">
                  <c:v>0.4</c:v>
                </c:pt>
                <c:pt idx="358">
                  <c:v>0.5</c:v>
                </c:pt>
                <c:pt idx="359">
                  <c:v>0.3</c:v>
                </c:pt>
                <c:pt idx="360">
                  <c:v>0.3</c:v>
                </c:pt>
                <c:pt idx="361">
                  <c:v>0.5</c:v>
                </c:pt>
                <c:pt idx="362">
                  <c:v>0.3</c:v>
                </c:pt>
                <c:pt idx="363">
                  <c:v>0.3</c:v>
                </c:pt>
                <c:pt idx="364">
                  <c:v>0.5</c:v>
                </c:pt>
                <c:pt idx="365">
                  <c:v>0.5</c:v>
                </c:pt>
                <c:pt idx="366">
                  <c:v>0.4</c:v>
                </c:pt>
                <c:pt idx="367">
                  <c:v>0.5</c:v>
                </c:pt>
                <c:pt idx="368">
                  <c:v>0.4</c:v>
                </c:pt>
                <c:pt idx="369">
                  <c:v>0.6</c:v>
                </c:pt>
                <c:pt idx="370">
                  <c:v>0.2</c:v>
                </c:pt>
                <c:pt idx="371">
                  <c:v>0</c:v>
                </c:pt>
                <c:pt idx="372">
                  <c:v>0.4</c:v>
                </c:pt>
                <c:pt idx="373">
                  <c:v>0.5</c:v>
                </c:pt>
                <c:pt idx="374">
                  <c:v>0.3</c:v>
                </c:pt>
                <c:pt idx="375">
                  <c:v>0</c:v>
                </c:pt>
                <c:pt idx="376">
                  <c:v>0</c:v>
                </c:pt>
                <c:pt idx="377">
                  <c:v>0.3</c:v>
                </c:pt>
                <c:pt idx="378">
                  <c:v>0.1</c:v>
                </c:pt>
                <c:pt idx="379">
                  <c:v>0</c:v>
                </c:pt>
                <c:pt idx="380">
                  <c:v>0</c:v>
                </c:pt>
                <c:pt idx="381">
                  <c:v>0.4</c:v>
                </c:pt>
                <c:pt idx="382">
                  <c:v>0.2</c:v>
                </c:pt>
                <c:pt idx="383">
                  <c:v>0.1</c:v>
                </c:pt>
                <c:pt idx="384">
                  <c:v>0</c:v>
                </c:pt>
                <c:pt idx="385">
                  <c:v>0</c:v>
                </c:pt>
                <c:pt idx="386">
                  <c:v>0</c:v>
                </c:pt>
                <c:pt idx="387">
                  <c:v>0.4</c:v>
                </c:pt>
                <c:pt idx="388">
                  <c:v>0.1</c:v>
                </c:pt>
                <c:pt idx="389">
                  <c:v>0.1</c:v>
                </c:pt>
                <c:pt idx="390">
                  <c:v>0.4</c:v>
                </c:pt>
                <c:pt idx="391">
                  <c:v>0.3</c:v>
                </c:pt>
                <c:pt idx="392">
                  <c:v>0.2</c:v>
                </c:pt>
                <c:pt idx="393">
                  <c:v>0.4</c:v>
                </c:pt>
                <c:pt idx="394">
                  <c:v>0.7</c:v>
                </c:pt>
                <c:pt idx="395">
                  <c:v>0.7</c:v>
                </c:pt>
                <c:pt idx="396">
                  <c:v>0.5</c:v>
                </c:pt>
                <c:pt idx="397">
                  <c:v>0.4</c:v>
                </c:pt>
                <c:pt idx="398">
                  <c:v>0.7</c:v>
                </c:pt>
                <c:pt idx="399">
                  <c:v>0.8</c:v>
                </c:pt>
                <c:pt idx="400">
                  <c:v>0.6</c:v>
                </c:pt>
                <c:pt idx="401">
                  <c:v>0.3</c:v>
                </c:pt>
                <c:pt idx="402">
                  <c:v>0.8</c:v>
                </c:pt>
                <c:pt idx="403">
                  <c:v>0.7</c:v>
                </c:pt>
                <c:pt idx="404">
                  <c:v>0.7</c:v>
                </c:pt>
                <c:pt idx="405">
                  <c:v>0.8</c:v>
                </c:pt>
                <c:pt idx="406">
                  <c:v>0.1</c:v>
                </c:pt>
                <c:pt idx="407">
                  <c:v>0.9</c:v>
                </c:pt>
                <c:pt idx="408">
                  <c:v>0.4</c:v>
                </c:pt>
                <c:pt idx="409">
                  <c:v>0</c:v>
                </c:pt>
                <c:pt idx="410">
                  <c:v>0.6</c:v>
                </c:pt>
                <c:pt idx="411">
                  <c:v>0.4</c:v>
                </c:pt>
                <c:pt idx="412">
                  <c:v>0.3</c:v>
                </c:pt>
                <c:pt idx="413">
                  <c:v>0.3</c:v>
                </c:pt>
                <c:pt idx="414">
                  <c:v>0.3</c:v>
                </c:pt>
                <c:pt idx="415">
                  <c:v>0.4</c:v>
                </c:pt>
                <c:pt idx="416">
                  <c:v>0.2</c:v>
                </c:pt>
                <c:pt idx="417">
                  <c:v>0.2</c:v>
                </c:pt>
                <c:pt idx="418">
                  <c:v>0</c:v>
                </c:pt>
                <c:pt idx="419">
                  <c:v>0.2</c:v>
                </c:pt>
                <c:pt idx="420">
                  <c:v>0</c:v>
                </c:pt>
                <c:pt idx="421">
                  <c:v>0.1</c:v>
                </c:pt>
                <c:pt idx="422">
                  <c:v>0</c:v>
                </c:pt>
                <c:pt idx="423">
                  <c:v>0</c:v>
                </c:pt>
                <c:pt idx="424">
                  <c:v>0.1</c:v>
                </c:pt>
                <c:pt idx="425">
                  <c:v>0.2</c:v>
                </c:pt>
                <c:pt idx="426">
                  <c:v>0.1</c:v>
                </c:pt>
                <c:pt idx="427">
                  <c:v>0.3</c:v>
                </c:pt>
                <c:pt idx="428">
                  <c:v>0.1</c:v>
                </c:pt>
                <c:pt idx="429">
                  <c:v>0.1</c:v>
                </c:pt>
                <c:pt idx="430">
                  <c:v>0.1</c:v>
                </c:pt>
                <c:pt idx="431">
                  <c:v>0.1</c:v>
                </c:pt>
                <c:pt idx="432">
                  <c:v>0.4</c:v>
                </c:pt>
                <c:pt idx="433">
                  <c:v>0.7</c:v>
                </c:pt>
                <c:pt idx="434">
                  <c:v>0.5</c:v>
                </c:pt>
                <c:pt idx="435">
                  <c:v>0.4</c:v>
                </c:pt>
                <c:pt idx="436">
                  <c:v>0.2</c:v>
                </c:pt>
                <c:pt idx="437">
                  <c:v>0.5</c:v>
                </c:pt>
                <c:pt idx="438">
                  <c:v>0.4</c:v>
                </c:pt>
                <c:pt idx="439">
                  <c:v>0.3</c:v>
                </c:pt>
                <c:pt idx="440">
                  <c:v>0.5</c:v>
                </c:pt>
                <c:pt idx="441">
                  <c:v>0.5</c:v>
                </c:pt>
                <c:pt idx="442">
                  <c:v>0.3</c:v>
                </c:pt>
                <c:pt idx="443">
                  <c:v>0.3</c:v>
                </c:pt>
                <c:pt idx="444">
                  <c:v>0.4</c:v>
                </c:pt>
                <c:pt idx="445">
                  <c:v>0.4</c:v>
                </c:pt>
                <c:pt idx="446">
                  <c:v>0.2</c:v>
                </c:pt>
                <c:pt idx="447">
                  <c:v>0.1</c:v>
                </c:pt>
                <c:pt idx="448">
                  <c:v>0.5</c:v>
                </c:pt>
                <c:pt idx="449">
                  <c:v>0.4</c:v>
                </c:pt>
                <c:pt idx="450">
                  <c:v>0.4</c:v>
                </c:pt>
                <c:pt idx="451">
                  <c:v>0.2</c:v>
                </c:pt>
                <c:pt idx="452">
                  <c:v>0.3</c:v>
                </c:pt>
                <c:pt idx="453">
                  <c:v>0.2</c:v>
                </c:pt>
                <c:pt idx="454">
                  <c:v>0.1</c:v>
                </c:pt>
                <c:pt idx="455">
                  <c:v>0.2</c:v>
                </c:pt>
                <c:pt idx="456">
                  <c:v>0</c:v>
                </c:pt>
                <c:pt idx="457">
                  <c:v>0.4</c:v>
                </c:pt>
                <c:pt idx="458">
                  <c:v>0.1</c:v>
                </c:pt>
                <c:pt idx="459">
                  <c:v>0.2</c:v>
                </c:pt>
                <c:pt idx="460">
                  <c:v>0</c:v>
                </c:pt>
                <c:pt idx="461">
                  <c:v>0</c:v>
                </c:pt>
                <c:pt idx="462">
                  <c:v>0.1</c:v>
                </c:pt>
                <c:pt idx="463">
                  <c:v>0.2</c:v>
                </c:pt>
                <c:pt idx="464">
                  <c:v>0.2</c:v>
                </c:pt>
                <c:pt idx="465">
                  <c:v>0.4</c:v>
                </c:pt>
                <c:pt idx="466">
                  <c:v>0.3</c:v>
                </c:pt>
                <c:pt idx="467">
                  <c:v>0.4</c:v>
                </c:pt>
                <c:pt idx="468">
                  <c:v>0.2</c:v>
                </c:pt>
                <c:pt idx="469">
                  <c:v>0.2</c:v>
                </c:pt>
                <c:pt idx="470">
                  <c:v>0.2</c:v>
                </c:pt>
                <c:pt idx="471">
                  <c:v>0.4</c:v>
                </c:pt>
                <c:pt idx="472">
                  <c:v>0.4</c:v>
                </c:pt>
                <c:pt idx="473">
                  <c:v>0.6</c:v>
                </c:pt>
                <c:pt idx="474">
                  <c:v>0.7</c:v>
                </c:pt>
                <c:pt idx="475">
                  <c:v>0.2</c:v>
                </c:pt>
                <c:pt idx="476">
                  <c:v>0.5</c:v>
                </c:pt>
                <c:pt idx="477">
                  <c:v>0.6</c:v>
                </c:pt>
                <c:pt idx="478">
                  <c:v>0.4</c:v>
                </c:pt>
                <c:pt idx="479">
                  <c:v>0.7</c:v>
                </c:pt>
                <c:pt idx="480">
                  <c:v>0.4</c:v>
                </c:pt>
                <c:pt idx="481">
                  <c:v>0.5</c:v>
                </c:pt>
                <c:pt idx="482">
                  <c:v>0.2</c:v>
                </c:pt>
                <c:pt idx="483">
                  <c:v>0.4</c:v>
                </c:pt>
                <c:pt idx="484">
                  <c:v>0.2</c:v>
                </c:pt>
                <c:pt idx="485">
                  <c:v>0.4</c:v>
                </c:pt>
                <c:pt idx="486">
                  <c:v>0.3</c:v>
                </c:pt>
                <c:pt idx="487">
                  <c:v>0.3</c:v>
                </c:pt>
                <c:pt idx="488">
                  <c:v>0.4</c:v>
                </c:pt>
                <c:pt idx="489">
                  <c:v>0.2</c:v>
                </c:pt>
                <c:pt idx="490">
                  <c:v>0.3</c:v>
                </c:pt>
                <c:pt idx="491">
                  <c:v>0.2</c:v>
                </c:pt>
                <c:pt idx="492">
                  <c:v>0.2</c:v>
                </c:pt>
                <c:pt idx="493">
                  <c:v>0</c:v>
                </c:pt>
                <c:pt idx="494">
                  <c:v>0.6</c:v>
                </c:pt>
                <c:pt idx="495">
                  <c:v>0.3</c:v>
                </c:pt>
                <c:pt idx="496">
                  <c:v>0.6</c:v>
                </c:pt>
                <c:pt idx="497">
                  <c:v>0.7</c:v>
                </c:pt>
                <c:pt idx="498">
                  <c:v>0.5</c:v>
                </c:pt>
                <c:pt idx="499">
                  <c:v>0.1</c:v>
                </c:pt>
                <c:pt idx="500">
                  <c:v>0.7</c:v>
                </c:pt>
                <c:pt idx="501">
                  <c:v>0.6</c:v>
                </c:pt>
                <c:pt idx="502">
                  <c:v>0.7</c:v>
                </c:pt>
                <c:pt idx="503">
                  <c:v>0.5</c:v>
                </c:pt>
                <c:pt idx="504">
                  <c:v>0.7</c:v>
                </c:pt>
                <c:pt idx="505">
                  <c:v>0.9</c:v>
                </c:pt>
                <c:pt idx="506">
                  <c:v>0.4</c:v>
                </c:pt>
                <c:pt idx="507">
                  <c:v>0.2</c:v>
                </c:pt>
                <c:pt idx="508">
                  <c:v>0.5</c:v>
                </c:pt>
                <c:pt idx="509">
                  <c:v>0.9</c:v>
                </c:pt>
                <c:pt idx="510">
                  <c:v>0</c:v>
                </c:pt>
                <c:pt idx="511">
                  <c:v>0.1</c:v>
                </c:pt>
                <c:pt idx="512">
                  <c:v>0</c:v>
                </c:pt>
                <c:pt idx="513">
                  <c:v>0.2</c:v>
                </c:pt>
                <c:pt idx="514">
                  <c:v>0</c:v>
                </c:pt>
                <c:pt idx="515">
                  <c:v>0</c:v>
                </c:pt>
                <c:pt idx="516">
                  <c:v>0</c:v>
                </c:pt>
                <c:pt idx="517">
                  <c:v>0.3</c:v>
                </c:pt>
                <c:pt idx="518">
                  <c:v>0.3</c:v>
                </c:pt>
                <c:pt idx="519">
                  <c:v>0.3</c:v>
                </c:pt>
                <c:pt idx="520">
                  <c:v>0.1</c:v>
                </c:pt>
                <c:pt idx="521">
                  <c:v>0.4</c:v>
                </c:pt>
                <c:pt idx="522">
                  <c:v>0.4</c:v>
                </c:pt>
                <c:pt idx="523">
                  <c:v>0.6</c:v>
                </c:pt>
                <c:pt idx="524">
                  <c:v>0.6</c:v>
                </c:pt>
                <c:pt idx="525">
                  <c:v>0.4</c:v>
                </c:pt>
                <c:pt idx="526">
                  <c:v>0.7</c:v>
                </c:pt>
                <c:pt idx="527">
                  <c:v>0.5</c:v>
                </c:pt>
                <c:pt idx="528">
                  <c:v>0.6</c:v>
                </c:pt>
                <c:pt idx="529">
                  <c:v>0.4</c:v>
                </c:pt>
                <c:pt idx="530">
                  <c:v>0.5</c:v>
                </c:pt>
                <c:pt idx="531">
                  <c:v>0.4</c:v>
                </c:pt>
                <c:pt idx="532">
                  <c:v>0.7</c:v>
                </c:pt>
                <c:pt idx="533">
                  <c:v>0.6</c:v>
                </c:pt>
                <c:pt idx="534">
                  <c:v>0.5</c:v>
                </c:pt>
                <c:pt idx="535">
                  <c:v>0.3</c:v>
                </c:pt>
                <c:pt idx="536">
                  <c:v>0.3</c:v>
                </c:pt>
                <c:pt idx="537">
                  <c:v>0.4</c:v>
                </c:pt>
                <c:pt idx="538">
                  <c:v>0.2</c:v>
                </c:pt>
                <c:pt idx="539">
                  <c:v>0.5</c:v>
                </c:pt>
                <c:pt idx="540">
                  <c:v>0.4</c:v>
                </c:pt>
                <c:pt idx="541">
                  <c:v>0.5</c:v>
                </c:pt>
                <c:pt idx="542">
                  <c:v>0.5</c:v>
                </c:pt>
                <c:pt idx="543">
                  <c:v>0.4</c:v>
                </c:pt>
                <c:pt idx="544">
                  <c:v>0.3</c:v>
                </c:pt>
                <c:pt idx="545">
                  <c:v>0.4</c:v>
                </c:pt>
                <c:pt idx="546">
                  <c:v>0.3</c:v>
                </c:pt>
                <c:pt idx="547">
                  <c:v>0.4</c:v>
                </c:pt>
                <c:pt idx="548">
                  <c:v>0.2</c:v>
                </c:pt>
                <c:pt idx="549">
                  <c:v>0.1</c:v>
                </c:pt>
                <c:pt idx="550">
                  <c:v>0.2</c:v>
                </c:pt>
                <c:pt idx="551">
                  <c:v>0</c:v>
                </c:pt>
                <c:pt idx="552">
                  <c:v>0.1</c:v>
                </c:pt>
                <c:pt idx="553">
                  <c:v>0.1</c:v>
                </c:pt>
                <c:pt idx="554">
                  <c:v>0</c:v>
                </c:pt>
                <c:pt idx="555">
                  <c:v>0</c:v>
                </c:pt>
                <c:pt idx="556">
                  <c:v>0</c:v>
                </c:pt>
                <c:pt idx="557">
                  <c:v>0</c:v>
                </c:pt>
                <c:pt idx="558">
                  <c:v>0.2</c:v>
                </c:pt>
                <c:pt idx="559">
                  <c:v>0.3</c:v>
                </c:pt>
                <c:pt idx="560">
                  <c:v>0.4</c:v>
                </c:pt>
                <c:pt idx="561">
                  <c:v>0</c:v>
                </c:pt>
                <c:pt idx="562">
                  <c:v>0.4</c:v>
                </c:pt>
                <c:pt idx="563">
                  <c:v>0.3</c:v>
                </c:pt>
                <c:pt idx="564">
                  <c:v>0.7</c:v>
                </c:pt>
                <c:pt idx="565">
                  <c:v>0</c:v>
                </c:pt>
                <c:pt idx="566">
                  <c:v>0.4</c:v>
                </c:pt>
                <c:pt idx="567">
                  <c:v>0.5</c:v>
                </c:pt>
                <c:pt idx="568">
                  <c:v>0.4</c:v>
                </c:pt>
                <c:pt idx="569">
                  <c:v>0.4</c:v>
                </c:pt>
                <c:pt idx="570">
                  <c:v>0.3</c:v>
                </c:pt>
                <c:pt idx="571">
                  <c:v>0.7</c:v>
                </c:pt>
                <c:pt idx="572">
                  <c:v>0.6</c:v>
                </c:pt>
                <c:pt idx="573">
                  <c:v>0.5</c:v>
                </c:pt>
                <c:pt idx="574">
                  <c:v>0.6</c:v>
                </c:pt>
                <c:pt idx="575">
                  <c:v>0.4</c:v>
                </c:pt>
                <c:pt idx="576">
                  <c:v>0.4</c:v>
                </c:pt>
                <c:pt idx="577">
                  <c:v>0.6</c:v>
                </c:pt>
                <c:pt idx="578">
                  <c:v>0.5</c:v>
                </c:pt>
                <c:pt idx="579">
                  <c:v>0.5</c:v>
                </c:pt>
                <c:pt idx="580">
                  <c:v>0.2</c:v>
                </c:pt>
                <c:pt idx="581">
                  <c:v>0.5</c:v>
                </c:pt>
                <c:pt idx="582">
                  <c:v>0.5</c:v>
                </c:pt>
                <c:pt idx="583">
                  <c:v>0.8</c:v>
                </c:pt>
                <c:pt idx="584">
                  <c:v>0.7</c:v>
                </c:pt>
                <c:pt idx="585">
                  <c:v>0.7</c:v>
                </c:pt>
                <c:pt idx="586">
                  <c:v>0.6</c:v>
                </c:pt>
                <c:pt idx="587">
                  <c:v>0.5</c:v>
                </c:pt>
                <c:pt idx="588">
                  <c:v>0.4</c:v>
                </c:pt>
                <c:pt idx="589">
                  <c:v>0.6</c:v>
                </c:pt>
                <c:pt idx="590">
                  <c:v>0.3</c:v>
                </c:pt>
                <c:pt idx="591">
                  <c:v>0.5</c:v>
                </c:pt>
                <c:pt idx="592">
                  <c:v>0.7</c:v>
                </c:pt>
                <c:pt idx="593">
                  <c:v>0.3</c:v>
                </c:pt>
                <c:pt idx="594">
                  <c:v>0.4</c:v>
                </c:pt>
                <c:pt idx="595">
                  <c:v>0.5</c:v>
                </c:pt>
                <c:pt idx="596">
                  <c:v>0.1</c:v>
                </c:pt>
                <c:pt idx="597">
                  <c:v>0.2</c:v>
                </c:pt>
                <c:pt idx="598">
                  <c:v>0</c:v>
                </c:pt>
                <c:pt idx="599">
                  <c:v>0</c:v>
                </c:pt>
                <c:pt idx="600">
                  <c:v>0</c:v>
                </c:pt>
                <c:pt idx="601">
                  <c:v>0</c:v>
                </c:pt>
                <c:pt idx="602">
                  <c:v>0.1</c:v>
                </c:pt>
                <c:pt idx="603">
                  <c:v>0.1</c:v>
                </c:pt>
                <c:pt idx="604">
                  <c:v>0.2</c:v>
                </c:pt>
                <c:pt idx="605">
                  <c:v>0</c:v>
                </c:pt>
                <c:pt idx="606">
                  <c:v>0</c:v>
                </c:pt>
                <c:pt idx="607">
                  <c:v>0.4</c:v>
                </c:pt>
                <c:pt idx="608">
                  <c:v>0.3</c:v>
                </c:pt>
                <c:pt idx="609">
                  <c:v>0.4</c:v>
                </c:pt>
                <c:pt idx="610">
                  <c:v>0.5</c:v>
                </c:pt>
                <c:pt idx="611">
                  <c:v>0.7</c:v>
                </c:pt>
                <c:pt idx="612">
                  <c:v>0.4</c:v>
                </c:pt>
                <c:pt idx="613">
                  <c:v>0.4</c:v>
                </c:pt>
                <c:pt idx="614">
                  <c:v>0.6</c:v>
                </c:pt>
                <c:pt idx="615">
                  <c:v>0.7</c:v>
                </c:pt>
                <c:pt idx="616">
                  <c:v>0.6</c:v>
                </c:pt>
                <c:pt idx="617">
                  <c:v>0.4</c:v>
                </c:pt>
                <c:pt idx="618">
                  <c:v>0.4</c:v>
                </c:pt>
                <c:pt idx="619">
                  <c:v>0.5</c:v>
                </c:pt>
                <c:pt idx="620">
                  <c:v>0.6</c:v>
                </c:pt>
                <c:pt idx="621">
                  <c:v>0.4</c:v>
                </c:pt>
                <c:pt idx="622">
                  <c:v>0.6</c:v>
                </c:pt>
                <c:pt idx="623">
                  <c:v>0.4</c:v>
                </c:pt>
                <c:pt idx="624">
                  <c:v>0.4</c:v>
                </c:pt>
                <c:pt idx="625">
                  <c:v>0.4</c:v>
                </c:pt>
                <c:pt idx="626">
                  <c:v>0.5</c:v>
                </c:pt>
                <c:pt idx="627">
                  <c:v>0.5</c:v>
                </c:pt>
                <c:pt idx="628">
                  <c:v>0.7</c:v>
                </c:pt>
                <c:pt idx="629">
                  <c:v>0.8</c:v>
                </c:pt>
                <c:pt idx="630">
                  <c:v>0.7</c:v>
                </c:pt>
                <c:pt idx="631">
                  <c:v>0.5</c:v>
                </c:pt>
                <c:pt idx="632">
                  <c:v>0.7</c:v>
                </c:pt>
                <c:pt idx="633">
                  <c:v>0.3</c:v>
                </c:pt>
                <c:pt idx="634">
                  <c:v>0.3</c:v>
                </c:pt>
                <c:pt idx="635">
                  <c:v>0.4</c:v>
                </c:pt>
                <c:pt idx="636">
                  <c:v>0.5</c:v>
                </c:pt>
                <c:pt idx="637">
                  <c:v>0.7</c:v>
                </c:pt>
                <c:pt idx="638">
                  <c:v>0.5</c:v>
                </c:pt>
                <c:pt idx="639">
                  <c:v>0.2</c:v>
                </c:pt>
                <c:pt idx="640">
                  <c:v>0.5</c:v>
                </c:pt>
                <c:pt idx="641">
                  <c:v>0.2</c:v>
                </c:pt>
                <c:pt idx="642">
                  <c:v>0</c:v>
                </c:pt>
                <c:pt idx="643">
                  <c:v>0</c:v>
                </c:pt>
                <c:pt idx="644">
                  <c:v>0</c:v>
                </c:pt>
                <c:pt idx="645">
                  <c:v>0</c:v>
                </c:pt>
                <c:pt idx="646">
                  <c:v>0.4</c:v>
                </c:pt>
                <c:pt idx="647">
                  <c:v>0.2</c:v>
                </c:pt>
                <c:pt idx="648">
                  <c:v>0</c:v>
                </c:pt>
                <c:pt idx="649">
                  <c:v>0</c:v>
                </c:pt>
                <c:pt idx="650">
                  <c:v>0.3</c:v>
                </c:pt>
                <c:pt idx="651">
                  <c:v>0.6</c:v>
                </c:pt>
                <c:pt idx="652">
                  <c:v>0.4</c:v>
                </c:pt>
                <c:pt idx="653">
                  <c:v>0.2</c:v>
                </c:pt>
                <c:pt idx="654">
                  <c:v>0.7</c:v>
                </c:pt>
                <c:pt idx="655">
                  <c:v>0.8</c:v>
                </c:pt>
                <c:pt idx="656">
                  <c:v>0.6</c:v>
                </c:pt>
                <c:pt idx="657">
                  <c:v>0.8</c:v>
                </c:pt>
                <c:pt idx="658">
                  <c:v>0.7</c:v>
                </c:pt>
                <c:pt idx="659">
                  <c:v>1</c:v>
                </c:pt>
                <c:pt idx="660">
                  <c:v>0.4</c:v>
                </c:pt>
                <c:pt idx="661">
                  <c:v>0.5</c:v>
                </c:pt>
                <c:pt idx="662">
                  <c:v>0.5</c:v>
                </c:pt>
                <c:pt idx="663">
                  <c:v>0.6</c:v>
                </c:pt>
                <c:pt idx="664">
                  <c:v>0.6</c:v>
                </c:pt>
                <c:pt idx="665">
                  <c:v>0.7</c:v>
                </c:pt>
                <c:pt idx="666">
                  <c:v>0.5</c:v>
                </c:pt>
                <c:pt idx="667">
                  <c:v>0.5</c:v>
                </c:pt>
                <c:pt idx="668">
                  <c:v>0.5</c:v>
                </c:pt>
                <c:pt idx="669">
                  <c:v>0.5</c:v>
                </c:pt>
                <c:pt idx="670">
                  <c:v>0.8</c:v>
                </c:pt>
                <c:pt idx="671">
                  <c:v>0.8</c:v>
                </c:pt>
                <c:pt idx="672">
                  <c:v>0.5</c:v>
                </c:pt>
                <c:pt idx="673">
                  <c:v>0.8</c:v>
                </c:pt>
                <c:pt idx="674">
                  <c:v>0.6</c:v>
                </c:pt>
                <c:pt idx="675">
                  <c:v>0.6</c:v>
                </c:pt>
                <c:pt idx="676">
                  <c:v>0.8</c:v>
                </c:pt>
                <c:pt idx="677">
                  <c:v>0.8</c:v>
                </c:pt>
                <c:pt idx="678">
                  <c:v>0.7</c:v>
                </c:pt>
                <c:pt idx="679">
                  <c:v>0.6</c:v>
                </c:pt>
                <c:pt idx="680">
                  <c:v>0.4</c:v>
                </c:pt>
                <c:pt idx="681">
                  <c:v>0.1</c:v>
                </c:pt>
                <c:pt idx="682">
                  <c:v>0</c:v>
                </c:pt>
                <c:pt idx="683">
                  <c:v>0.2</c:v>
                </c:pt>
                <c:pt idx="684">
                  <c:v>0.2</c:v>
                </c:pt>
                <c:pt idx="685">
                  <c:v>0</c:v>
                </c:pt>
                <c:pt idx="686">
                  <c:v>0</c:v>
                </c:pt>
                <c:pt idx="687">
                  <c:v>0.2</c:v>
                </c:pt>
                <c:pt idx="688">
                  <c:v>0.2</c:v>
                </c:pt>
                <c:pt idx="689">
                  <c:v>0.2</c:v>
                </c:pt>
                <c:pt idx="690">
                  <c:v>0.2</c:v>
                </c:pt>
                <c:pt idx="691">
                  <c:v>0.3</c:v>
                </c:pt>
                <c:pt idx="692">
                  <c:v>0.3</c:v>
                </c:pt>
                <c:pt idx="693">
                  <c:v>0.4</c:v>
                </c:pt>
                <c:pt idx="694">
                  <c:v>0.4</c:v>
                </c:pt>
                <c:pt idx="695">
                  <c:v>0.4</c:v>
                </c:pt>
                <c:pt idx="696">
                  <c:v>0.5</c:v>
                </c:pt>
                <c:pt idx="697">
                  <c:v>0.5</c:v>
                </c:pt>
                <c:pt idx="698">
                  <c:v>0.3</c:v>
                </c:pt>
                <c:pt idx="699">
                  <c:v>0.5</c:v>
                </c:pt>
                <c:pt idx="700">
                  <c:v>0.5</c:v>
                </c:pt>
                <c:pt idx="701">
                  <c:v>0.5</c:v>
                </c:pt>
                <c:pt idx="702">
                  <c:v>0.3</c:v>
                </c:pt>
                <c:pt idx="703">
                  <c:v>0.4</c:v>
                </c:pt>
                <c:pt idx="704">
                  <c:v>0.4</c:v>
                </c:pt>
                <c:pt idx="705">
                  <c:v>0.2</c:v>
                </c:pt>
                <c:pt idx="706">
                  <c:v>0.4</c:v>
                </c:pt>
                <c:pt idx="707">
                  <c:v>0.4</c:v>
                </c:pt>
                <c:pt idx="708">
                  <c:v>0.5</c:v>
                </c:pt>
                <c:pt idx="709">
                  <c:v>0.7</c:v>
                </c:pt>
                <c:pt idx="710">
                  <c:v>0.6</c:v>
                </c:pt>
                <c:pt idx="711">
                  <c:v>0.6</c:v>
                </c:pt>
                <c:pt idx="712">
                  <c:v>0.6</c:v>
                </c:pt>
                <c:pt idx="713">
                  <c:v>0.4</c:v>
                </c:pt>
                <c:pt idx="714">
                  <c:v>0.8</c:v>
                </c:pt>
                <c:pt idx="715">
                  <c:v>0.4</c:v>
                </c:pt>
                <c:pt idx="716">
                  <c:v>0.8</c:v>
                </c:pt>
                <c:pt idx="717">
                  <c:v>0.9</c:v>
                </c:pt>
                <c:pt idx="718">
                  <c:v>0.8</c:v>
                </c:pt>
                <c:pt idx="719">
                  <c:v>0.2</c:v>
                </c:pt>
                <c:pt idx="720">
                  <c:v>0.4</c:v>
                </c:pt>
                <c:pt idx="721">
                  <c:v>0.7</c:v>
                </c:pt>
                <c:pt idx="722">
                  <c:v>0.3</c:v>
                </c:pt>
                <c:pt idx="723">
                  <c:v>0</c:v>
                </c:pt>
                <c:pt idx="724">
                  <c:v>0.2</c:v>
                </c:pt>
                <c:pt idx="725">
                  <c:v>0.1</c:v>
                </c:pt>
                <c:pt idx="726">
                  <c:v>0.2</c:v>
                </c:pt>
                <c:pt idx="727">
                  <c:v>0</c:v>
                </c:pt>
                <c:pt idx="728">
                  <c:v>0</c:v>
                </c:pt>
                <c:pt idx="729">
                  <c:v>0</c:v>
                </c:pt>
                <c:pt idx="730">
                  <c:v>0</c:v>
                </c:pt>
                <c:pt idx="731">
                  <c:v>0</c:v>
                </c:pt>
                <c:pt idx="732">
                  <c:v>0.6</c:v>
                </c:pt>
                <c:pt idx="733">
                  <c:v>0.1</c:v>
                </c:pt>
                <c:pt idx="734">
                  <c:v>0</c:v>
                </c:pt>
                <c:pt idx="735">
                  <c:v>0</c:v>
                </c:pt>
                <c:pt idx="736">
                  <c:v>0.6</c:v>
                </c:pt>
                <c:pt idx="737">
                  <c:v>0.3</c:v>
                </c:pt>
                <c:pt idx="738">
                  <c:v>0.2</c:v>
                </c:pt>
                <c:pt idx="739">
                  <c:v>0.5</c:v>
                </c:pt>
                <c:pt idx="740">
                  <c:v>0.4</c:v>
                </c:pt>
                <c:pt idx="741">
                  <c:v>0.4</c:v>
                </c:pt>
                <c:pt idx="742">
                  <c:v>0.3</c:v>
                </c:pt>
                <c:pt idx="743">
                  <c:v>0.7</c:v>
                </c:pt>
                <c:pt idx="744">
                  <c:v>0.5</c:v>
                </c:pt>
                <c:pt idx="745">
                  <c:v>0.5</c:v>
                </c:pt>
                <c:pt idx="746">
                  <c:v>0.7</c:v>
                </c:pt>
                <c:pt idx="747">
                  <c:v>0.3</c:v>
                </c:pt>
                <c:pt idx="748">
                  <c:v>0.1</c:v>
                </c:pt>
                <c:pt idx="749">
                  <c:v>0.3</c:v>
                </c:pt>
                <c:pt idx="750">
                  <c:v>0.5</c:v>
                </c:pt>
                <c:pt idx="751">
                  <c:v>0.1</c:v>
                </c:pt>
                <c:pt idx="752">
                  <c:v>0.3</c:v>
                </c:pt>
                <c:pt idx="753">
                  <c:v>0.6</c:v>
                </c:pt>
                <c:pt idx="754">
                  <c:v>0.7</c:v>
                </c:pt>
                <c:pt idx="755">
                  <c:v>0.8</c:v>
                </c:pt>
                <c:pt idx="756">
                  <c:v>0.4</c:v>
                </c:pt>
                <c:pt idx="757">
                  <c:v>0.7</c:v>
                </c:pt>
                <c:pt idx="758">
                  <c:v>0.3</c:v>
                </c:pt>
                <c:pt idx="759">
                  <c:v>0.6</c:v>
                </c:pt>
                <c:pt idx="760">
                  <c:v>0.5</c:v>
                </c:pt>
                <c:pt idx="761">
                  <c:v>0.7</c:v>
                </c:pt>
                <c:pt idx="762">
                  <c:v>0.3</c:v>
                </c:pt>
                <c:pt idx="763">
                  <c:v>0.5</c:v>
                </c:pt>
                <c:pt idx="764">
                  <c:v>0.3</c:v>
                </c:pt>
                <c:pt idx="765">
                  <c:v>0.6</c:v>
                </c:pt>
                <c:pt idx="766">
                  <c:v>0.4</c:v>
                </c:pt>
                <c:pt idx="767">
                  <c:v>0.3</c:v>
                </c:pt>
                <c:pt idx="768">
                  <c:v>0.4</c:v>
                </c:pt>
                <c:pt idx="769">
                  <c:v>0.1</c:v>
                </c:pt>
                <c:pt idx="770">
                  <c:v>0</c:v>
                </c:pt>
                <c:pt idx="771">
                  <c:v>0.2</c:v>
                </c:pt>
                <c:pt idx="772">
                  <c:v>0</c:v>
                </c:pt>
                <c:pt idx="773">
                  <c:v>0.2</c:v>
                </c:pt>
                <c:pt idx="774">
                  <c:v>0</c:v>
                </c:pt>
                <c:pt idx="775">
                  <c:v>0.2</c:v>
                </c:pt>
                <c:pt idx="776">
                  <c:v>0.1</c:v>
                </c:pt>
                <c:pt idx="777">
                  <c:v>0.2</c:v>
                </c:pt>
                <c:pt idx="778">
                  <c:v>0.1</c:v>
                </c:pt>
                <c:pt idx="779">
                  <c:v>0.4</c:v>
                </c:pt>
                <c:pt idx="780">
                  <c:v>0.6</c:v>
                </c:pt>
                <c:pt idx="781">
                  <c:v>0.6</c:v>
                </c:pt>
                <c:pt idx="782">
                  <c:v>0.5</c:v>
                </c:pt>
                <c:pt idx="783">
                  <c:v>0.7</c:v>
                </c:pt>
                <c:pt idx="784">
                  <c:v>0.6</c:v>
                </c:pt>
                <c:pt idx="785">
                  <c:v>0.4</c:v>
                </c:pt>
                <c:pt idx="786">
                  <c:v>0.5</c:v>
                </c:pt>
                <c:pt idx="787">
                  <c:v>0.4</c:v>
                </c:pt>
                <c:pt idx="788">
                  <c:v>0.7</c:v>
                </c:pt>
                <c:pt idx="789">
                  <c:v>0.6</c:v>
                </c:pt>
                <c:pt idx="790">
                  <c:v>0.5</c:v>
                </c:pt>
                <c:pt idx="791">
                  <c:v>0.2</c:v>
                </c:pt>
                <c:pt idx="792">
                  <c:v>0.1</c:v>
                </c:pt>
                <c:pt idx="793">
                  <c:v>0.4</c:v>
                </c:pt>
                <c:pt idx="794">
                  <c:v>0.5</c:v>
                </c:pt>
                <c:pt idx="795">
                  <c:v>0.5</c:v>
                </c:pt>
                <c:pt idx="796">
                  <c:v>0.5</c:v>
                </c:pt>
                <c:pt idx="797">
                  <c:v>0.4</c:v>
                </c:pt>
                <c:pt idx="798">
                  <c:v>0.3</c:v>
                </c:pt>
                <c:pt idx="799">
                  <c:v>0.5</c:v>
                </c:pt>
                <c:pt idx="800">
                  <c:v>0.5</c:v>
                </c:pt>
                <c:pt idx="801">
                  <c:v>0.9</c:v>
                </c:pt>
                <c:pt idx="802">
                  <c:v>0.8</c:v>
                </c:pt>
                <c:pt idx="803">
                  <c:v>0.7</c:v>
                </c:pt>
                <c:pt idx="804">
                  <c:v>0.6</c:v>
                </c:pt>
                <c:pt idx="805">
                  <c:v>0.8</c:v>
                </c:pt>
                <c:pt idx="806">
                  <c:v>0.6</c:v>
                </c:pt>
                <c:pt idx="807">
                  <c:v>0.5</c:v>
                </c:pt>
                <c:pt idx="808">
                  <c:v>0.4</c:v>
                </c:pt>
                <c:pt idx="809">
                  <c:v>0.2</c:v>
                </c:pt>
                <c:pt idx="810">
                  <c:v>0.4</c:v>
                </c:pt>
                <c:pt idx="811">
                  <c:v>0.3</c:v>
                </c:pt>
                <c:pt idx="812">
                  <c:v>0.1</c:v>
                </c:pt>
                <c:pt idx="813">
                  <c:v>0</c:v>
                </c:pt>
                <c:pt idx="814">
                  <c:v>0</c:v>
                </c:pt>
                <c:pt idx="815">
                  <c:v>0</c:v>
                </c:pt>
                <c:pt idx="816">
                  <c:v>0.1</c:v>
                </c:pt>
                <c:pt idx="817">
                  <c:v>0</c:v>
                </c:pt>
                <c:pt idx="818">
                  <c:v>0.4</c:v>
                </c:pt>
                <c:pt idx="819">
                  <c:v>0</c:v>
                </c:pt>
                <c:pt idx="820">
                  <c:v>0.2</c:v>
                </c:pt>
                <c:pt idx="821">
                  <c:v>0.1</c:v>
                </c:pt>
                <c:pt idx="822">
                  <c:v>0.7</c:v>
                </c:pt>
                <c:pt idx="823">
                  <c:v>0.3</c:v>
                </c:pt>
                <c:pt idx="824">
                  <c:v>0.1</c:v>
                </c:pt>
                <c:pt idx="825">
                  <c:v>0.2</c:v>
                </c:pt>
                <c:pt idx="826">
                  <c:v>0.5</c:v>
                </c:pt>
                <c:pt idx="827">
                  <c:v>0.5</c:v>
                </c:pt>
                <c:pt idx="828">
                  <c:v>0.4</c:v>
                </c:pt>
                <c:pt idx="829">
                  <c:v>0.4</c:v>
                </c:pt>
                <c:pt idx="830">
                  <c:v>0.6</c:v>
                </c:pt>
                <c:pt idx="831">
                  <c:v>0.5</c:v>
                </c:pt>
                <c:pt idx="832">
                  <c:v>0.2</c:v>
                </c:pt>
                <c:pt idx="833">
                  <c:v>0.6</c:v>
                </c:pt>
                <c:pt idx="834">
                  <c:v>0.2</c:v>
                </c:pt>
                <c:pt idx="835">
                  <c:v>0.2</c:v>
                </c:pt>
                <c:pt idx="836">
                  <c:v>0.6</c:v>
                </c:pt>
                <c:pt idx="837">
                  <c:v>0.6</c:v>
                </c:pt>
                <c:pt idx="838">
                  <c:v>0.5</c:v>
                </c:pt>
                <c:pt idx="839">
                  <c:v>0.3</c:v>
                </c:pt>
                <c:pt idx="840">
                  <c:v>0.4</c:v>
                </c:pt>
                <c:pt idx="841">
                  <c:v>0.6</c:v>
                </c:pt>
                <c:pt idx="842">
                  <c:v>0.3</c:v>
                </c:pt>
                <c:pt idx="843">
                  <c:v>0.8</c:v>
                </c:pt>
                <c:pt idx="844">
                  <c:v>0.8</c:v>
                </c:pt>
                <c:pt idx="845">
                  <c:v>0.8</c:v>
                </c:pt>
                <c:pt idx="846">
                  <c:v>0.9</c:v>
                </c:pt>
                <c:pt idx="847">
                  <c:v>0.5</c:v>
                </c:pt>
                <c:pt idx="848">
                  <c:v>0.9</c:v>
                </c:pt>
                <c:pt idx="849">
                  <c:v>0.5</c:v>
                </c:pt>
                <c:pt idx="850">
                  <c:v>0.9</c:v>
                </c:pt>
                <c:pt idx="851">
                  <c:v>0.7</c:v>
                </c:pt>
                <c:pt idx="852">
                  <c:v>0.6</c:v>
                </c:pt>
                <c:pt idx="853">
                  <c:v>0.2</c:v>
                </c:pt>
                <c:pt idx="854">
                  <c:v>0.2</c:v>
                </c:pt>
                <c:pt idx="855">
                  <c:v>0.5</c:v>
                </c:pt>
                <c:pt idx="856">
                  <c:v>0.3</c:v>
                </c:pt>
                <c:pt idx="857">
                  <c:v>0</c:v>
                </c:pt>
                <c:pt idx="858">
                  <c:v>0</c:v>
                </c:pt>
                <c:pt idx="859">
                  <c:v>0.2</c:v>
                </c:pt>
                <c:pt idx="860">
                  <c:v>0</c:v>
                </c:pt>
                <c:pt idx="861">
                  <c:v>0.1</c:v>
                </c:pt>
                <c:pt idx="862">
                  <c:v>0.1</c:v>
                </c:pt>
                <c:pt idx="863">
                  <c:v>0.2</c:v>
                </c:pt>
                <c:pt idx="864">
                  <c:v>0.2</c:v>
                </c:pt>
                <c:pt idx="865">
                  <c:v>0.4</c:v>
                </c:pt>
                <c:pt idx="866">
                  <c:v>0.6</c:v>
                </c:pt>
                <c:pt idx="867">
                  <c:v>0.5</c:v>
                </c:pt>
                <c:pt idx="868">
                  <c:v>0.2</c:v>
                </c:pt>
                <c:pt idx="869">
                  <c:v>0.5</c:v>
                </c:pt>
                <c:pt idx="870">
                  <c:v>0.2</c:v>
                </c:pt>
                <c:pt idx="871">
                  <c:v>0.7</c:v>
                </c:pt>
                <c:pt idx="872">
                  <c:v>0.7</c:v>
                </c:pt>
                <c:pt idx="873">
                  <c:v>0.4</c:v>
                </c:pt>
                <c:pt idx="874">
                  <c:v>0.8</c:v>
                </c:pt>
                <c:pt idx="875">
                  <c:v>0.5</c:v>
                </c:pt>
                <c:pt idx="876">
                  <c:v>0.6</c:v>
                </c:pt>
                <c:pt idx="877">
                  <c:v>0.7</c:v>
                </c:pt>
                <c:pt idx="878">
                  <c:v>0.2</c:v>
                </c:pt>
                <c:pt idx="879">
                  <c:v>0.5</c:v>
                </c:pt>
                <c:pt idx="880">
                  <c:v>0.5</c:v>
                </c:pt>
                <c:pt idx="881">
                  <c:v>0.3</c:v>
                </c:pt>
                <c:pt idx="882">
                  <c:v>0.3</c:v>
                </c:pt>
                <c:pt idx="883">
                  <c:v>0.4</c:v>
                </c:pt>
                <c:pt idx="884">
                  <c:v>0.6</c:v>
                </c:pt>
                <c:pt idx="885">
                  <c:v>0.7</c:v>
                </c:pt>
                <c:pt idx="886">
                  <c:v>0.7</c:v>
                </c:pt>
                <c:pt idx="887">
                  <c:v>0.6</c:v>
                </c:pt>
                <c:pt idx="888">
                  <c:v>0.8</c:v>
                </c:pt>
                <c:pt idx="889">
                  <c:v>0.6</c:v>
                </c:pt>
                <c:pt idx="890">
                  <c:v>0.8</c:v>
                </c:pt>
                <c:pt idx="891">
                  <c:v>0.5</c:v>
                </c:pt>
                <c:pt idx="892">
                  <c:v>0.7</c:v>
                </c:pt>
                <c:pt idx="893">
                  <c:v>0.5</c:v>
                </c:pt>
                <c:pt idx="894">
                  <c:v>0.9</c:v>
                </c:pt>
                <c:pt idx="895">
                  <c:v>0.3</c:v>
                </c:pt>
                <c:pt idx="896">
                  <c:v>0</c:v>
                </c:pt>
                <c:pt idx="897">
                  <c:v>0</c:v>
                </c:pt>
                <c:pt idx="898">
                  <c:v>0.4</c:v>
                </c:pt>
                <c:pt idx="899">
                  <c:v>0</c:v>
                </c:pt>
                <c:pt idx="900">
                  <c:v>0</c:v>
                </c:pt>
                <c:pt idx="901">
                  <c:v>0</c:v>
                </c:pt>
                <c:pt idx="902">
                  <c:v>0.2</c:v>
                </c:pt>
                <c:pt idx="903">
                  <c:v>0.1</c:v>
                </c:pt>
                <c:pt idx="904">
                  <c:v>0.3</c:v>
                </c:pt>
                <c:pt idx="905">
                  <c:v>0</c:v>
                </c:pt>
                <c:pt idx="906">
                  <c:v>0</c:v>
                </c:pt>
                <c:pt idx="907">
                  <c:v>0</c:v>
                </c:pt>
                <c:pt idx="908">
                  <c:v>0.3</c:v>
                </c:pt>
                <c:pt idx="909">
                  <c:v>0.4</c:v>
                </c:pt>
                <c:pt idx="910">
                  <c:v>0.5</c:v>
                </c:pt>
                <c:pt idx="911">
                  <c:v>0</c:v>
                </c:pt>
                <c:pt idx="912">
                  <c:v>0.5</c:v>
                </c:pt>
                <c:pt idx="913">
                  <c:v>0.1</c:v>
                </c:pt>
                <c:pt idx="914">
                  <c:v>0.5</c:v>
                </c:pt>
                <c:pt idx="915">
                  <c:v>0.4</c:v>
                </c:pt>
                <c:pt idx="916">
                  <c:v>0.5</c:v>
                </c:pt>
                <c:pt idx="917">
                  <c:v>0.4</c:v>
                </c:pt>
                <c:pt idx="918">
                  <c:v>0.3</c:v>
                </c:pt>
                <c:pt idx="919">
                  <c:v>0.3</c:v>
                </c:pt>
                <c:pt idx="920">
                  <c:v>0.4</c:v>
                </c:pt>
                <c:pt idx="921">
                  <c:v>0.3</c:v>
                </c:pt>
                <c:pt idx="922">
                  <c:v>0.5</c:v>
                </c:pt>
                <c:pt idx="923">
                  <c:v>0.5</c:v>
                </c:pt>
                <c:pt idx="924">
                  <c:v>0.6</c:v>
                </c:pt>
                <c:pt idx="925">
                  <c:v>0.9</c:v>
                </c:pt>
                <c:pt idx="926">
                  <c:v>0.5</c:v>
                </c:pt>
                <c:pt idx="927">
                  <c:v>0.6</c:v>
                </c:pt>
                <c:pt idx="928">
                  <c:v>0.3</c:v>
                </c:pt>
                <c:pt idx="929">
                  <c:v>0.6</c:v>
                </c:pt>
                <c:pt idx="930">
                  <c:v>0.7</c:v>
                </c:pt>
                <c:pt idx="931">
                  <c:v>0.6</c:v>
                </c:pt>
                <c:pt idx="932">
                  <c:v>0.6</c:v>
                </c:pt>
                <c:pt idx="933">
                  <c:v>0.3</c:v>
                </c:pt>
                <c:pt idx="934">
                  <c:v>0.6</c:v>
                </c:pt>
                <c:pt idx="935">
                  <c:v>0.5</c:v>
                </c:pt>
                <c:pt idx="936">
                  <c:v>0.4</c:v>
                </c:pt>
                <c:pt idx="937">
                  <c:v>0.3</c:v>
                </c:pt>
                <c:pt idx="938">
                  <c:v>0.3</c:v>
                </c:pt>
                <c:pt idx="939">
                  <c:v>0.4</c:v>
                </c:pt>
                <c:pt idx="940">
                  <c:v>0.3</c:v>
                </c:pt>
                <c:pt idx="941">
                  <c:v>0.2</c:v>
                </c:pt>
                <c:pt idx="942">
                  <c:v>0</c:v>
                </c:pt>
                <c:pt idx="943">
                  <c:v>0.1</c:v>
                </c:pt>
                <c:pt idx="944">
                  <c:v>0</c:v>
                </c:pt>
                <c:pt idx="945">
                  <c:v>0.7</c:v>
                </c:pt>
                <c:pt idx="946">
                  <c:v>0.4</c:v>
                </c:pt>
                <c:pt idx="947">
                  <c:v>0.5</c:v>
                </c:pt>
                <c:pt idx="948">
                  <c:v>0.6</c:v>
                </c:pt>
                <c:pt idx="949">
                  <c:v>0.7</c:v>
                </c:pt>
                <c:pt idx="950">
                  <c:v>0.5</c:v>
                </c:pt>
                <c:pt idx="951">
                  <c:v>0.6</c:v>
                </c:pt>
                <c:pt idx="952">
                  <c:v>0.7</c:v>
                </c:pt>
                <c:pt idx="953">
                  <c:v>0.3</c:v>
                </c:pt>
                <c:pt idx="954">
                  <c:v>0.7</c:v>
                </c:pt>
                <c:pt idx="955">
                  <c:v>0.7</c:v>
                </c:pt>
                <c:pt idx="956">
                  <c:v>0.8</c:v>
                </c:pt>
                <c:pt idx="957">
                  <c:v>0.3</c:v>
                </c:pt>
                <c:pt idx="958">
                  <c:v>0.6</c:v>
                </c:pt>
                <c:pt idx="959">
                  <c:v>0.7</c:v>
                </c:pt>
                <c:pt idx="960">
                  <c:v>0.7</c:v>
                </c:pt>
                <c:pt idx="961">
                  <c:v>0.3</c:v>
                </c:pt>
                <c:pt idx="962">
                  <c:v>0.7</c:v>
                </c:pt>
                <c:pt idx="963">
                  <c:v>0.7</c:v>
                </c:pt>
                <c:pt idx="964">
                  <c:v>0.7</c:v>
                </c:pt>
                <c:pt idx="965">
                  <c:v>0.7</c:v>
                </c:pt>
                <c:pt idx="966">
                  <c:v>0.6</c:v>
                </c:pt>
                <c:pt idx="967">
                  <c:v>0.7</c:v>
                </c:pt>
                <c:pt idx="968">
                  <c:v>0.5</c:v>
                </c:pt>
                <c:pt idx="969">
                  <c:v>0.5</c:v>
                </c:pt>
                <c:pt idx="970">
                  <c:v>0.7</c:v>
                </c:pt>
                <c:pt idx="971">
                  <c:v>0.7</c:v>
                </c:pt>
                <c:pt idx="972">
                  <c:v>0.13</c:v>
                </c:pt>
                <c:pt idx="973">
                  <c:v>7.0000000000000007E-2</c:v>
                </c:pt>
                <c:pt idx="974">
                  <c:v>0</c:v>
                </c:pt>
                <c:pt idx="975">
                  <c:v>7.0000000000000007E-2</c:v>
                </c:pt>
                <c:pt idx="976">
                  <c:v>7.0000000000000007E-2</c:v>
                </c:pt>
                <c:pt idx="977">
                  <c:v>0</c:v>
                </c:pt>
                <c:pt idx="978">
                  <c:v>0.27</c:v>
                </c:pt>
                <c:pt idx="979">
                  <c:v>0.2</c:v>
                </c:pt>
                <c:pt idx="980">
                  <c:v>0</c:v>
                </c:pt>
                <c:pt idx="981">
                  <c:v>0</c:v>
                </c:pt>
                <c:pt idx="982">
                  <c:v>0</c:v>
                </c:pt>
                <c:pt idx="983">
                  <c:v>0.27</c:v>
                </c:pt>
                <c:pt idx="984">
                  <c:v>0.2</c:v>
                </c:pt>
                <c:pt idx="985">
                  <c:v>0.47</c:v>
                </c:pt>
                <c:pt idx="986">
                  <c:v>0.33</c:v>
                </c:pt>
                <c:pt idx="987">
                  <c:v>0.6</c:v>
                </c:pt>
                <c:pt idx="988">
                  <c:v>0.27</c:v>
                </c:pt>
                <c:pt idx="989">
                  <c:v>0.4</c:v>
                </c:pt>
                <c:pt idx="990">
                  <c:v>0.13</c:v>
                </c:pt>
                <c:pt idx="991">
                  <c:v>0.2</c:v>
                </c:pt>
                <c:pt idx="992">
                  <c:v>0.33</c:v>
                </c:pt>
                <c:pt idx="993">
                  <c:v>0.47</c:v>
                </c:pt>
                <c:pt idx="994">
                  <c:v>0.47</c:v>
                </c:pt>
                <c:pt idx="995">
                  <c:v>0.6</c:v>
                </c:pt>
                <c:pt idx="996">
                  <c:v>0.53</c:v>
                </c:pt>
                <c:pt idx="997">
                  <c:v>0.67</c:v>
                </c:pt>
                <c:pt idx="998">
                  <c:v>0.4</c:v>
                </c:pt>
                <c:pt idx="999">
                  <c:v>0.2</c:v>
                </c:pt>
                <c:pt idx="1000">
                  <c:v>0.7</c:v>
                </c:pt>
                <c:pt idx="1001">
                  <c:v>0.9</c:v>
                </c:pt>
                <c:pt idx="1002">
                  <c:v>0.9</c:v>
                </c:pt>
                <c:pt idx="1003">
                  <c:v>0.5</c:v>
                </c:pt>
                <c:pt idx="1004">
                  <c:v>0.6</c:v>
                </c:pt>
                <c:pt idx="1005">
                  <c:v>0.5</c:v>
                </c:pt>
                <c:pt idx="1006">
                  <c:v>0.2</c:v>
                </c:pt>
                <c:pt idx="1007">
                  <c:v>0.7</c:v>
                </c:pt>
                <c:pt idx="1008">
                  <c:v>0.4</c:v>
                </c:pt>
                <c:pt idx="1009">
                  <c:v>0.7</c:v>
                </c:pt>
                <c:pt idx="1010">
                  <c:v>0.5</c:v>
                </c:pt>
                <c:pt idx="1011">
                  <c:v>0.5</c:v>
                </c:pt>
                <c:pt idx="1012">
                  <c:v>0.9</c:v>
                </c:pt>
                <c:pt idx="1013">
                  <c:v>0.3</c:v>
                </c:pt>
                <c:pt idx="1014">
                  <c:v>0</c:v>
                </c:pt>
                <c:pt idx="1015">
                  <c:v>0.7</c:v>
                </c:pt>
                <c:pt idx="1016">
                  <c:v>0.4</c:v>
                </c:pt>
                <c:pt idx="1017">
                  <c:v>0.2</c:v>
                </c:pt>
                <c:pt idx="1018">
                  <c:v>0.1</c:v>
                </c:pt>
                <c:pt idx="1019">
                  <c:v>0</c:v>
                </c:pt>
                <c:pt idx="1020">
                  <c:v>7.0000000000000007E-2</c:v>
                </c:pt>
                <c:pt idx="1021">
                  <c:v>7.0000000000000007E-2</c:v>
                </c:pt>
                <c:pt idx="1022">
                  <c:v>7.0000000000000007E-2</c:v>
                </c:pt>
                <c:pt idx="1023">
                  <c:v>0</c:v>
                </c:pt>
                <c:pt idx="1024">
                  <c:v>0.13</c:v>
                </c:pt>
                <c:pt idx="1025">
                  <c:v>7.0000000000000007E-2</c:v>
                </c:pt>
                <c:pt idx="1026">
                  <c:v>0.13</c:v>
                </c:pt>
                <c:pt idx="1027">
                  <c:v>7.0000000000000007E-2</c:v>
                </c:pt>
                <c:pt idx="1028">
                  <c:v>0</c:v>
                </c:pt>
                <c:pt idx="1029">
                  <c:v>0</c:v>
                </c:pt>
                <c:pt idx="1030">
                  <c:v>0.2</c:v>
                </c:pt>
                <c:pt idx="1031">
                  <c:v>0.33</c:v>
                </c:pt>
                <c:pt idx="1032">
                  <c:v>0.2</c:v>
                </c:pt>
                <c:pt idx="1033">
                  <c:v>0.27</c:v>
                </c:pt>
                <c:pt idx="1034">
                  <c:v>0.33</c:v>
                </c:pt>
                <c:pt idx="1035">
                  <c:v>0.53</c:v>
                </c:pt>
                <c:pt idx="1036">
                  <c:v>0.47</c:v>
                </c:pt>
                <c:pt idx="1037">
                  <c:v>0.33</c:v>
                </c:pt>
                <c:pt idx="1038">
                  <c:v>0.47</c:v>
                </c:pt>
                <c:pt idx="1039">
                  <c:v>0.27</c:v>
                </c:pt>
                <c:pt idx="1040">
                  <c:v>0.33</c:v>
                </c:pt>
                <c:pt idx="1041">
                  <c:v>0.4</c:v>
                </c:pt>
                <c:pt idx="1042">
                  <c:v>0.6</c:v>
                </c:pt>
                <c:pt idx="1043">
                  <c:v>0.27</c:v>
                </c:pt>
                <c:pt idx="1044">
                  <c:v>0.33</c:v>
                </c:pt>
                <c:pt idx="1045">
                  <c:v>0.33</c:v>
                </c:pt>
                <c:pt idx="1046">
                  <c:v>0.13</c:v>
                </c:pt>
                <c:pt idx="1047">
                  <c:v>0.9</c:v>
                </c:pt>
                <c:pt idx="1048">
                  <c:v>0.7</c:v>
                </c:pt>
                <c:pt idx="1049">
                  <c:v>0.7</c:v>
                </c:pt>
                <c:pt idx="1050">
                  <c:v>0.4</c:v>
                </c:pt>
                <c:pt idx="1051">
                  <c:v>0.8</c:v>
                </c:pt>
                <c:pt idx="1052">
                  <c:v>0.6</c:v>
                </c:pt>
                <c:pt idx="1053">
                  <c:v>0.5</c:v>
                </c:pt>
                <c:pt idx="1054">
                  <c:v>0.7</c:v>
                </c:pt>
                <c:pt idx="1055">
                  <c:v>0.9</c:v>
                </c:pt>
                <c:pt idx="1056">
                  <c:v>0.4</c:v>
                </c:pt>
                <c:pt idx="1057">
                  <c:v>1</c:v>
                </c:pt>
                <c:pt idx="1058">
                  <c:v>0.4</c:v>
                </c:pt>
                <c:pt idx="1059">
                  <c:v>0.7</c:v>
                </c:pt>
                <c:pt idx="1060">
                  <c:v>0.4</c:v>
                </c:pt>
                <c:pt idx="1061">
                  <c:v>0.8</c:v>
                </c:pt>
                <c:pt idx="1062">
                  <c:v>0.4</c:v>
                </c:pt>
                <c:pt idx="1063">
                  <c:v>0.6</c:v>
                </c:pt>
                <c:pt idx="1064">
                  <c:v>0.3</c:v>
                </c:pt>
                <c:pt idx="1065">
                  <c:v>0.1</c:v>
                </c:pt>
                <c:pt idx="1066">
                  <c:v>7.0000000000000007E-2</c:v>
                </c:pt>
                <c:pt idx="1067">
                  <c:v>0.13</c:v>
                </c:pt>
                <c:pt idx="1068">
                  <c:v>7.0000000000000007E-2</c:v>
                </c:pt>
                <c:pt idx="1069">
                  <c:v>0</c:v>
                </c:pt>
                <c:pt idx="1070">
                  <c:v>7.0000000000000007E-2</c:v>
                </c:pt>
                <c:pt idx="1071">
                  <c:v>0.13</c:v>
                </c:pt>
                <c:pt idx="1072">
                  <c:v>7.0000000000000007E-2</c:v>
                </c:pt>
                <c:pt idx="1073">
                  <c:v>0.2</c:v>
                </c:pt>
                <c:pt idx="1074">
                  <c:v>0</c:v>
                </c:pt>
                <c:pt idx="1075">
                  <c:v>0</c:v>
                </c:pt>
                <c:pt idx="1076">
                  <c:v>0</c:v>
                </c:pt>
                <c:pt idx="1077">
                  <c:v>7.0000000000000007E-2</c:v>
                </c:pt>
                <c:pt idx="1078">
                  <c:v>0.13</c:v>
                </c:pt>
                <c:pt idx="1079">
                  <c:v>0.13</c:v>
                </c:pt>
                <c:pt idx="1080">
                  <c:v>0.33</c:v>
                </c:pt>
                <c:pt idx="1081">
                  <c:v>0.4</c:v>
                </c:pt>
                <c:pt idx="1082">
                  <c:v>0.33</c:v>
                </c:pt>
                <c:pt idx="1083">
                  <c:v>0.53</c:v>
                </c:pt>
                <c:pt idx="1084">
                  <c:v>0.27</c:v>
                </c:pt>
                <c:pt idx="1085">
                  <c:v>0.2</c:v>
                </c:pt>
                <c:pt idx="1086">
                  <c:v>0.27</c:v>
                </c:pt>
                <c:pt idx="1087">
                  <c:v>0.33</c:v>
                </c:pt>
                <c:pt idx="1088">
                  <c:v>0.4</c:v>
                </c:pt>
                <c:pt idx="1089">
                  <c:v>0.4</c:v>
                </c:pt>
                <c:pt idx="1090">
                  <c:v>0.47</c:v>
                </c:pt>
                <c:pt idx="1091">
                  <c:v>0.53</c:v>
                </c:pt>
                <c:pt idx="1092">
                  <c:v>0.4</c:v>
                </c:pt>
                <c:pt idx="1093">
                  <c:v>0.13</c:v>
                </c:pt>
                <c:pt idx="1094">
                  <c:v>0.5</c:v>
                </c:pt>
                <c:pt idx="1095">
                  <c:v>0.8</c:v>
                </c:pt>
                <c:pt idx="1096">
                  <c:v>0.5</c:v>
                </c:pt>
                <c:pt idx="1097">
                  <c:v>0.4</c:v>
                </c:pt>
                <c:pt idx="1098">
                  <c:v>0.5</c:v>
                </c:pt>
                <c:pt idx="1099">
                  <c:v>0.6</c:v>
                </c:pt>
                <c:pt idx="1100">
                  <c:v>0.4</c:v>
                </c:pt>
                <c:pt idx="1101">
                  <c:v>0.5</c:v>
                </c:pt>
                <c:pt idx="1102">
                  <c:v>0.2</c:v>
                </c:pt>
                <c:pt idx="1103">
                  <c:v>0.4</c:v>
                </c:pt>
                <c:pt idx="1104">
                  <c:v>0.4</c:v>
                </c:pt>
                <c:pt idx="1105">
                  <c:v>0.3</c:v>
                </c:pt>
                <c:pt idx="1106">
                  <c:v>0.4</c:v>
                </c:pt>
                <c:pt idx="1107">
                  <c:v>0.5</c:v>
                </c:pt>
                <c:pt idx="1108">
                  <c:v>0.3</c:v>
                </c:pt>
                <c:pt idx="1109">
                  <c:v>0.5</c:v>
                </c:pt>
                <c:pt idx="1110">
                  <c:v>0.6</c:v>
                </c:pt>
                <c:pt idx="1111">
                  <c:v>0.3</c:v>
                </c:pt>
                <c:pt idx="1112">
                  <c:v>0.2</c:v>
                </c:pt>
                <c:pt idx="1113">
                  <c:v>0</c:v>
                </c:pt>
                <c:pt idx="1114">
                  <c:v>0</c:v>
                </c:pt>
                <c:pt idx="1115">
                  <c:v>0</c:v>
                </c:pt>
                <c:pt idx="1116">
                  <c:v>0.13</c:v>
                </c:pt>
                <c:pt idx="1117">
                  <c:v>0</c:v>
                </c:pt>
                <c:pt idx="1118">
                  <c:v>0.13</c:v>
                </c:pt>
                <c:pt idx="1119">
                  <c:v>7.0000000000000007E-2</c:v>
                </c:pt>
                <c:pt idx="1120">
                  <c:v>0</c:v>
                </c:pt>
                <c:pt idx="1121">
                  <c:v>0</c:v>
                </c:pt>
                <c:pt idx="1122">
                  <c:v>0</c:v>
                </c:pt>
                <c:pt idx="1123">
                  <c:v>0</c:v>
                </c:pt>
                <c:pt idx="1124">
                  <c:v>0</c:v>
                </c:pt>
                <c:pt idx="1125">
                  <c:v>0.13</c:v>
                </c:pt>
                <c:pt idx="1126">
                  <c:v>7.0000000000000007E-2</c:v>
                </c:pt>
                <c:pt idx="1127">
                  <c:v>7.0000000000000007E-2</c:v>
                </c:pt>
                <c:pt idx="1128">
                  <c:v>0.27</c:v>
                </c:pt>
                <c:pt idx="1129">
                  <c:v>0.2</c:v>
                </c:pt>
                <c:pt idx="1130">
                  <c:v>0.27</c:v>
                </c:pt>
                <c:pt idx="1131">
                  <c:v>0.13</c:v>
                </c:pt>
                <c:pt idx="1132">
                  <c:v>7.0000000000000007E-2</c:v>
                </c:pt>
                <c:pt idx="1133">
                  <c:v>0.27</c:v>
                </c:pt>
                <c:pt idx="1134">
                  <c:v>0.2</c:v>
                </c:pt>
                <c:pt idx="1135">
                  <c:v>0.4</c:v>
                </c:pt>
                <c:pt idx="1136">
                  <c:v>0.4</c:v>
                </c:pt>
                <c:pt idx="1137">
                  <c:v>0.27</c:v>
                </c:pt>
                <c:pt idx="1138">
                  <c:v>0.47</c:v>
                </c:pt>
                <c:pt idx="1139">
                  <c:v>0.13</c:v>
                </c:pt>
                <c:pt idx="1140">
                  <c:v>0.27</c:v>
                </c:pt>
                <c:pt idx="1141">
                  <c:v>0.6</c:v>
                </c:pt>
                <c:pt idx="1142">
                  <c:v>0.5</c:v>
                </c:pt>
                <c:pt idx="1143">
                  <c:v>0.4</c:v>
                </c:pt>
                <c:pt idx="1144">
                  <c:v>0.4</c:v>
                </c:pt>
                <c:pt idx="1145">
                  <c:v>0.5</c:v>
                </c:pt>
                <c:pt idx="1146">
                  <c:v>0.3</c:v>
                </c:pt>
                <c:pt idx="1147">
                  <c:v>0.1</c:v>
                </c:pt>
                <c:pt idx="1148">
                  <c:v>0.7</c:v>
                </c:pt>
                <c:pt idx="1149">
                  <c:v>0.7</c:v>
                </c:pt>
                <c:pt idx="1150">
                  <c:v>0.4</c:v>
                </c:pt>
                <c:pt idx="1151">
                  <c:v>0.3</c:v>
                </c:pt>
                <c:pt idx="1152">
                  <c:v>0.4</c:v>
                </c:pt>
                <c:pt idx="1153">
                  <c:v>0.6</c:v>
                </c:pt>
                <c:pt idx="1154">
                  <c:v>0.2</c:v>
                </c:pt>
                <c:pt idx="1155">
                  <c:v>0.1</c:v>
                </c:pt>
                <c:pt idx="1156">
                  <c:v>0.1</c:v>
                </c:pt>
                <c:pt idx="1157">
                  <c:v>0.2</c:v>
                </c:pt>
                <c:pt idx="1158">
                  <c:v>0.1</c:v>
                </c:pt>
                <c:pt idx="1159">
                  <c:v>0.1</c:v>
                </c:pt>
                <c:pt idx="1160">
                  <c:v>0.13</c:v>
                </c:pt>
                <c:pt idx="1161">
                  <c:v>0.13</c:v>
                </c:pt>
                <c:pt idx="1162">
                  <c:v>7.0000000000000007E-2</c:v>
                </c:pt>
                <c:pt idx="1163">
                  <c:v>7.0000000000000007E-2</c:v>
                </c:pt>
                <c:pt idx="1164">
                  <c:v>0.13</c:v>
                </c:pt>
                <c:pt idx="1165">
                  <c:v>0</c:v>
                </c:pt>
                <c:pt idx="1166">
                  <c:v>7.0000000000000007E-2</c:v>
                </c:pt>
                <c:pt idx="1167">
                  <c:v>7.0000000000000007E-2</c:v>
                </c:pt>
                <c:pt idx="1168">
                  <c:v>0</c:v>
                </c:pt>
                <c:pt idx="1169">
                  <c:v>0</c:v>
                </c:pt>
                <c:pt idx="1170">
                  <c:v>0</c:v>
                </c:pt>
                <c:pt idx="1171">
                  <c:v>0.13</c:v>
                </c:pt>
                <c:pt idx="1172">
                  <c:v>0.2</c:v>
                </c:pt>
                <c:pt idx="1173">
                  <c:v>0.2</c:v>
                </c:pt>
                <c:pt idx="1174">
                  <c:v>7.0000000000000007E-2</c:v>
                </c:pt>
                <c:pt idx="1175">
                  <c:v>0.27</c:v>
                </c:pt>
                <c:pt idx="1176">
                  <c:v>0.53</c:v>
                </c:pt>
                <c:pt idx="1177">
                  <c:v>0.4</c:v>
                </c:pt>
                <c:pt idx="1178">
                  <c:v>0.13</c:v>
                </c:pt>
                <c:pt idx="1179">
                  <c:v>0.2</c:v>
                </c:pt>
                <c:pt idx="1180">
                  <c:v>0.47</c:v>
                </c:pt>
                <c:pt idx="1181">
                  <c:v>0.4</c:v>
                </c:pt>
                <c:pt idx="1182">
                  <c:v>0.4</c:v>
                </c:pt>
                <c:pt idx="1183">
                  <c:v>0.67</c:v>
                </c:pt>
                <c:pt idx="1184">
                  <c:v>0.4</c:v>
                </c:pt>
                <c:pt idx="1185">
                  <c:v>0.53</c:v>
                </c:pt>
                <c:pt idx="1186">
                  <c:v>0.53</c:v>
                </c:pt>
                <c:pt idx="1187">
                  <c:v>0.47</c:v>
                </c:pt>
                <c:pt idx="1188">
                  <c:v>1</c:v>
                </c:pt>
                <c:pt idx="1189">
                  <c:v>1</c:v>
                </c:pt>
                <c:pt idx="1190">
                  <c:v>1</c:v>
                </c:pt>
                <c:pt idx="1191">
                  <c:v>0.6</c:v>
                </c:pt>
                <c:pt idx="1192">
                  <c:v>0.9</c:v>
                </c:pt>
                <c:pt idx="1193">
                  <c:v>0.6</c:v>
                </c:pt>
                <c:pt idx="1194">
                  <c:v>0.5</c:v>
                </c:pt>
                <c:pt idx="1195">
                  <c:v>0.7</c:v>
                </c:pt>
                <c:pt idx="1196">
                  <c:v>0.8</c:v>
                </c:pt>
                <c:pt idx="1197">
                  <c:v>0.7</c:v>
                </c:pt>
                <c:pt idx="1198">
                  <c:v>0.6</c:v>
                </c:pt>
                <c:pt idx="1199">
                  <c:v>0.4</c:v>
                </c:pt>
                <c:pt idx="1200">
                  <c:v>0.7</c:v>
                </c:pt>
                <c:pt idx="1201">
                  <c:v>0.3</c:v>
                </c:pt>
                <c:pt idx="1202">
                  <c:v>0.5</c:v>
                </c:pt>
                <c:pt idx="1203">
                  <c:v>0.6</c:v>
                </c:pt>
                <c:pt idx="1204">
                  <c:v>0.6</c:v>
                </c:pt>
                <c:pt idx="1205">
                  <c:v>0.3</c:v>
                </c:pt>
                <c:pt idx="1206">
                  <c:v>0.3</c:v>
                </c:pt>
                <c:pt idx="1207">
                  <c:v>7.0000000000000007E-2</c:v>
                </c:pt>
                <c:pt idx="1208">
                  <c:v>0.13</c:v>
                </c:pt>
                <c:pt idx="1209">
                  <c:v>0</c:v>
                </c:pt>
                <c:pt idx="1210">
                  <c:v>0.13</c:v>
                </c:pt>
                <c:pt idx="1211">
                  <c:v>7.0000000000000007E-2</c:v>
                </c:pt>
                <c:pt idx="1212">
                  <c:v>7.0000000000000007E-2</c:v>
                </c:pt>
                <c:pt idx="1213">
                  <c:v>7.0000000000000007E-2</c:v>
                </c:pt>
                <c:pt idx="1214">
                  <c:v>0</c:v>
                </c:pt>
                <c:pt idx="1215">
                  <c:v>0</c:v>
                </c:pt>
                <c:pt idx="1216">
                  <c:v>7.0000000000000007E-2</c:v>
                </c:pt>
                <c:pt idx="1217">
                  <c:v>0</c:v>
                </c:pt>
                <c:pt idx="1218">
                  <c:v>0</c:v>
                </c:pt>
                <c:pt idx="1219">
                  <c:v>0.13</c:v>
                </c:pt>
                <c:pt idx="1220">
                  <c:v>0.47</c:v>
                </c:pt>
                <c:pt idx="1221">
                  <c:v>0.27</c:v>
                </c:pt>
                <c:pt idx="1222">
                  <c:v>0.13</c:v>
                </c:pt>
                <c:pt idx="1223">
                  <c:v>0.4</c:v>
                </c:pt>
                <c:pt idx="1224">
                  <c:v>0.33</c:v>
                </c:pt>
                <c:pt idx="1225">
                  <c:v>0.2</c:v>
                </c:pt>
                <c:pt idx="1226">
                  <c:v>0.27</c:v>
                </c:pt>
                <c:pt idx="1227">
                  <c:v>0.27</c:v>
                </c:pt>
                <c:pt idx="1228">
                  <c:v>0.2</c:v>
                </c:pt>
                <c:pt idx="1229">
                  <c:v>0.4</c:v>
                </c:pt>
                <c:pt idx="1230">
                  <c:v>0.27</c:v>
                </c:pt>
                <c:pt idx="1231">
                  <c:v>0.47</c:v>
                </c:pt>
                <c:pt idx="1232">
                  <c:v>0.2</c:v>
                </c:pt>
                <c:pt idx="1233">
                  <c:v>0.5</c:v>
                </c:pt>
                <c:pt idx="1234">
                  <c:v>0.4</c:v>
                </c:pt>
                <c:pt idx="1235">
                  <c:v>0</c:v>
                </c:pt>
                <c:pt idx="1236">
                  <c:v>0.6</c:v>
                </c:pt>
                <c:pt idx="1237">
                  <c:v>0.4</c:v>
                </c:pt>
                <c:pt idx="1238">
                  <c:v>0.7</c:v>
                </c:pt>
                <c:pt idx="1239">
                  <c:v>0.5</c:v>
                </c:pt>
                <c:pt idx="1240">
                  <c:v>0.8</c:v>
                </c:pt>
                <c:pt idx="1241">
                  <c:v>0.6</c:v>
                </c:pt>
                <c:pt idx="1242">
                  <c:v>0.7</c:v>
                </c:pt>
                <c:pt idx="1243">
                  <c:v>0.2</c:v>
                </c:pt>
                <c:pt idx="1244">
                  <c:v>0.6</c:v>
                </c:pt>
                <c:pt idx="1245">
                  <c:v>0.4</c:v>
                </c:pt>
                <c:pt idx="1246">
                  <c:v>0.3</c:v>
                </c:pt>
                <c:pt idx="1247">
                  <c:v>0.6</c:v>
                </c:pt>
                <c:pt idx="1248">
                  <c:v>0.6</c:v>
                </c:pt>
                <c:pt idx="1249">
                  <c:v>0.3</c:v>
                </c:pt>
                <c:pt idx="1250">
                  <c:v>0.2</c:v>
                </c:pt>
                <c:pt idx="1251">
                  <c:v>0</c:v>
                </c:pt>
                <c:pt idx="1252">
                  <c:v>7.0000000000000007E-2</c:v>
                </c:pt>
                <c:pt idx="1253">
                  <c:v>7.0000000000000007E-2</c:v>
                </c:pt>
                <c:pt idx="1254">
                  <c:v>7.0000000000000007E-2</c:v>
                </c:pt>
                <c:pt idx="1255">
                  <c:v>0</c:v>
                </c:pt>
                <c:pt idx="1256">
                  <c:v>7.0000000000000007E-2</c:v>
                </c:pt>
                <c:pt idx="1257">
                  <c:v>0</c:v>
                </c:pt>
                <c:pt idx="1258">
                  <c:v>0.2</c:v>
                </c:pt>
                <c:pt idx="1259">
                  <c:v>0</c:v>
                </c:pt>
                <c:pt idx="1260">
                  <c:v>7.0000000000000007E-2</c:v>
                </c:pt>
                <c:pt idx="1261">
                  <c:v>0</c:v>
                </c:pt>
                <c:pt idx="1262">
                  <c:v>0</c:v>
                </c:pt>
                <c:pt idx="1263">
                  <c:v>7.0000000000000007E-2</c:v>
                </c:pt>
                <c:pt idx="1264">
                  <c:v>0.2</c:v>
                </c:pt>
                <c:pt idx="1265">
                  <c:v>7.0000000000000007E-2</c:v>
                </c:pt>
                <c:pt idx="1266">
                  <c:v>0.27</c:v>
                </c:pt>
                <c:pt idx="1267">
                  <c:v>0.33</c:v>
                </c:pt>
                <c:pt idx="1268">
                  <c:v>0.27</c:v>
                </c:pt>
                <c:pt idx="1269">
                  <c:v>0.27</c:v>
                </c:pt>
                <c:pt idx="1270">
                  <c:v>0.13</c:v>
                </c:pt>
                <c:pt idx="1271">
                  <c:v>0.13</c:v>
                </c:pt>
                <c:pt idx="1272">
                  <c:v>0.4</c:v>
                </c:pt>
                <c:pt idx="1273">
                  <c:v>0.13</c:v>
                </c:pt>
                <c:pt idx="1274">
                  <c:v>0.47</c:v>
                </c:pt>
                <c:pt idx="1275">
                  <c:v>0.47</c:v>
                </c:pt>
                <c:pt idx="1276">
                  <c:v>0.4</c:v>
                </c:pt>
                <c:pt idx="1277">
                  <c:v>0.9</c:v>
                </c:pt>
                <c:pt idx="1278">
                  <c:v>0.6</c:v>
                </c:pt>
                <c:pt idx="1279">
                  <c:v>0.1</c:v>
                </c:pt>
                <c:pt idx="1280">
                  <c:v>0.3</c:v>
                </c:pt>
                <c:pt idx="1281">
                  <c:v>0.6</c:v>
                </c:pt>
                <c:pt idx="1282">
                  <c:v>0.3</c:v>
                </c:pt>
                <c:pt idx="1283">
                  <c:v>0.4</c:v>
                </c:pt>
                <c:pt idx="1284">
                  <c:v>0.7</c:v>
                </c:pt>
                <c:pt idx="1285">
                  <c:v>0.6</c:v>
                </c:pt>
                <c:pt idx="1286">
                  <c:v>0.4</c:v>
                </c:pt>
                <c:pt idx="1287">
                  <c:v>0.2</c:v>
                </c:pt>
                <c:pt idx="1288">
                  <c:v>0.6</c:v>
                </c:pt>
                <c:pt idx="1289">
                  <c:v>0.1</c:v>
                </c:pt>
                <c:pt idx="1290">
                  <c:v>0.1</c:v>
                </c:pt>
                <c:pt idx="1291">
                  <c:v>0.1</c:v>
                </c:pt>
                <c:pt idx="1292">
                  <c:v>0.1</c:v>
                </c:pt>
                <c:pt idx="1293">
                  <c:v>0.3</c:v>
                </c:pt>
                <c:pt idx="1294">
                  <c:v>0</c:v>
                </c:pt>
                <c:pt idx="1295">
                  <c:v>7.0000000000000007E-2</c:v>
                </c:pt>
                <c:pt idx="1296">
                  <c:v>7.0000000000000007E-2</c:v>
                </c:pt>
                <c:pt idx="1297">
                  <c:v>0</c:v>
                </c:pt>
                <c:pt idx="1298">
                  <c:v>0.27</c:v>
                </c:pt>
                <c:pt idx="1299">
                  <c:v>0.13</c:v>
                </c:pt>
                <c:pt idx="1300">
                  <c:v>0.47</c:v>
                </c:pt>
                <c:pt idx="1301">
                  <c:v>0.33</c:v>
                </c:pt>
                <c:pt idx="1302">
                  <c:v>0.33</c:v>
                </c:pt>
                <c:pt idx="1303">
                  <c:v>0</c:v>
                </c:pt>
                <c:pt idx="1304">
                  <c:v>0.4</c:v>
                </c:pt>
                <c:pt idx="1305">
                  <c:v>0</c:v>
                </c:pt>
                <c:pt idx="1306">
                  <c:v>0</c:v>
                </c:pt>
                <c:pt idx="1307">
                  <c:v>0.47</c:v>
                </c:pt>
                <c:pt idx="1308">
                  <c:v>0.4</c:v>
                </c:pt>
                <c:pt idx="1309">
                  <c:v>0.53</c:v>
                </c:pt>
                <c:pt idx="1310">
                  <c:v>0.6</c:v>
                </c:pt>
                <c:pt idx="1311">
                  <c:v>0.53</c:v>
                </c:pt>
                <c:pt idx="1312">
                  <c:v>0.47</c:v>
                </c:pt>
                <c:pt idx="1313">
                  <c:v>0.4</c:v>
                </c:pt>
                <c:pt idx="1314">
                  <c:v>0.4</c:v>
                </c:pt>
                <c:pt idx="1315">
                  <c:v>0.4</c:v>
                </c:pt>
                <c:pt idx="1316">
                  <c:v>0.53</c:v>
                </c:pt>
                <c:pt idx="1317">
                  <c:v>0.6</c:v>
                </c:pt>
                <c:pt idx="1318">
                  <c:v>0.8</c:v>
                </c:pt>
                <c:pt idx="1319">
                  <c:v>0.6</c:v>
                </c:pt>
                <c:pt idx="1320">
                  <c:v>0.2</c:v>
                </c:pt>
                <c:pt idx="1321">
                  <c:v>0.5</c:v>
                </c:pt>
                <c:pt idx="1322">
                  <c:v>0.3</c:v>
                </c:pt>
                <c:pt idx="1323">
                  <c:v>0.3</c:v>
                </c:pt>
                <c:pt idx="1324">
                  <c:v>0.5</c:v>
                </c:pt>
                <c:pt idx="1325">
                  <c:v>0.7</c:v>
                </c:pt>
                <c:pt idx="1326">
                  <c:v>0.2</c:v>
                </c:pt>
                <c:pt idx="1327">
                  <c:v>0.6</c:v>
                </c:pt>
                <c:pt idx="1328">
                  <c:v>0.6</c:v>
                </c:pt>
                <c:pt idx="1329">
                  <c:v>0.4</c:v>
                </c:pt>
                <c:pt idx="1330">
                  <c:v>0.9</c:v>
                </c:pt>
                <c:pt idx="1331">
                  <c:v>0.2</c:v>
                </c:pt>
                <c:pt idx="1332">
                  <c:v>0.5</c:v>
                </c:pt>
                <c:pt idx="1333">
                  <c:v>0.6</c:v>
                </c:pt>
                <c:pt idx="1334">
                  <c:v>0.4</c:v>
                </c:pt>
                <c:pt idx="1335">
                  <c:v>0.6</c:v>
                </c:pt>
                <c:pt idx="1336">
                  <c:v>0.6</c:v>
                </c:pt>
                <c:pt idx="1337">
                  <c:v>0.3</c:v>
                </c:pt>
                <c:pt idx="1338">
                  <c:v>0</c:v>
                </c:pt>
                <c:pt idx="1339">
                  <c:v>7.0000000000000007E-2</c:v>
                </c:pt>
                <c:pt idx="1340">
                  <c:v>7.0000000000000007E-2</c:v>
                </c:pt>
                <c:pt idx="1341">
                  <c:v>0</c:v>
                </c:pt>
                <c:pt idx="1342">
                  <c:v>7.0000000000000007E-2</c:v>
                </c:pt>
                <c:pt idx="1343">
                  <c:v>0</c:v>
                </c:pt>
                <c:pt idx="1344">
                  <c:v>0</c:v>
                </c:pt>
                <c:pt idx="1345">
                  <c:v>0</c:v>
                </c:pt>
                <c:pt idx="1346">
                  <c:v>0</c:v>
                </c:pt>
                <c:pt idx="1347">
                  <c:v>0</c:v>
                </c:pt>
                <c:pt idx="1348">
                  <c:v>0</c:v>
                </c:pt>
                <c:pt idx="1349">
                  <c:v>0</c:v>
                </c:pt>
                <c:pt idx="1350">
                  <c:v>0</c:v>
                </c:pt>
                <c:pt idx="1351">
                  <c:v>0.13</c:v>
                </c:pt>
                <c:pt idx="1352">
                  <c:v>7.0000000000000007E-2</c:v>
                </c:pt>
                <c:pt idx="1353">
                  <c:v>0.13</c:v>
                </c:pt>
                <c:pt idx="1354">
                  <c:v>0.33</c:v>
                </c:pt>
                <c:pt idx="1355">
                  <c:v>0.33</c:v>
                </c:pt>
                <c:pt idx="1356">
                  <c:v>0.4</c:v>
                </c:pt>
                <c:pt idx="1357">
                  <c:v>0.27</c:v>
                </c:pt>
                <c:pt idx="1358">
                  <c:v>0</c:v>
                </c:pt>
                <c:pt idx="1359">
                  <c:v>0.4</c:v>
                </c:pt>
                <c:pt idx="1360">
                  <c:v>0.13</c:v>
                </c:pt>
                <c:pt idx="1361">
                  <c:v>0.4</c:v>
                </c:pt>
                <c:pt idx="1362">
                  <c:v>0.2</c:v>
                </c:pt>
                <c:pt idx="1363">
                  <c:v>0.5</c:v>
                </c:pt>
                <c:pt idx="1364">
                  <c:v>0.7</c:v>
                </c:pt>
                <c:pt idx="1365">
                  <c:v>0.6</c:v>
                </c:pt>
                <c:pt idx="1366">
                  <c:v>0.4</c:v>
                </c:pt>
                <c:pt idx="1367">
                  <c:v>0.4</c:v>
                </c:pt>
                <c:pt idx="1368">
                  <c:v>0.6</c:v>
                </c:pt>
                <c:pt idx="1369">
                  <c:v>0.5</c:v>
                </c:pt>
                <c:pt idx="1370">
                  <c:v>0.6</c:v>
                </c:pt>
                <c:pt idx="1371">
                  <c:v>0.8</c:v>
                </c:pt>
                <c:pt idx="1372">
                  <c:v>0.9</c:v>
                </c:pt>
                <c:pt idx="1373">
                  <c:v>0.8</c:v>
                </c:pt>
                <c:pt idx="1374">
                  <c:v>0.8</c:v>
                </c:pt>
                <c:pt idx="1375">
                  <c:v>0.5</c:v>
                </c:pt>
                <c:pt idx="1376">
                  <c:v>0.2</c:v>
                </c:pt>
                <c:pt idx="1377">
                  <c:v>0.3</c:v>
                </c:pt>
                <c:pt idx="1378">
                  <c:v>0.7</c:v>
                </c:pt>
                <c:pt idx="1379">
                  <c:v>0.2</c:v>
                </c:pt>
                <c:pt idx="1380">
                  <c:v>0.1</c:v>
                </c:pt>
                <c:pt idx="1381">
                  <c:v>0</c:v>
                </c:pt>
                <c:pt idx="1382">
                  <c:v>0.13</c:v>
                </c:pt>
                <c:pt idx="1383">
                  <c:v>0</c:v>
                </c:pt>
                <c:pt idx="1384">
                  <c:v>0</c:v>
                </c:pt>
                <c:pt idx="1385">
                  <c:v>0</c:v>
                </c:pt>
                <c:pt idx="1386">
                  <c:v>7.0000000000000007E-2</c:v>
                </c:pt>
                <c:pt idx="1387">
                  <c:v>0.13</c:v>
                </c:pt>
                <c:pt idx="1388">
                  <c:v>0</c:v>
                </c:pt>
                <c:pt idx="1389">
                  <c:v>7.0000000000000007E-2</c:v>
                </c:pt>
                <c:pt idx="1390">
                  <c:v>0</c:v>
                </c:pt>
                <c:pt idx="1391">
                  <c:v>0</c:v>
                </c:pt>
                <c:pt idx="1392">
                  <c:v>0</c:v>
                </c:pt>
                <c:pt idx="1393">
                  <c:v>0</c:v>
                </c:pt>
                <c:pt idx="1394">
                  <c:v>0.13</c:v>
                </c:pt>
                <c:pt idx="1395">
                  <c:v>0.13</c:v>
                </c:pt>
                <c:pt idx="1396">
                  <c:v>7.0000000000000007E-2</c:v>
                </c:pt>
                <c:pt idx="1397">
                  <c:v>0.2</c:v>
                </c:pt>
                <c:pt idx="1398">
                  <c:v>0.27</c:v>
                </c:pt>
                <c:pt idx="1399">
                  <c:v>0.13</c:v>
                </c:pt>
                <c:pt idx="1400">
                  <c:v>7.0000000000000007E-2</c:v>
                </c:pt>
                <c:pt idx="1401">
                  <c:v>7.0000000000000007E-2</c:v>
                </c:pt>
                <c:pt idx="1402">
                  <c:v>0.13</c:v>
                </c:pt>
                <c:pt idx="1403">
                  <c:v>7.0000000000000007E-2</c:v>
                </c:pt>
                <c:pt idx="1404">
                  <c:v>0.27</c:v>
                </c:pt>
                <c:pt idx="1405">
                  <c:v>0.2</c:v>
                </c:pt>
                <c:pt idx="1406">
                  <c:v>0.5</c:v>
                </c:pt>
                <c:pt idx="1407">
                  <c:v>0.2</c:v>
                </c:pt>
                <c:pt idx="1408">
                  <c:v>0.8</c:v>
                </c:pt>
                <c:pt idx="1409">
                  <c:v>0.3</c:v>
                </c:pt>
                <c:pt idx="1410">
                  <c:v>0.4</c:v>
                </c:pt>
                <c:pt idx="1411">
                  <c:v>0.3</c:v>
                </c:pt>
                <c:pt idx="1412">
                  <c:v>0.5</c:v>
                </c:pt>
                <c:pt idx="1413">
                  <c:v>0.5</c:v>
                </c:pt>
                <c:pt idx="1414">
                  <c:v>0.4</c:v>
                </c:pt>
                <c:pt idx="1415">
                  <c:v>0.6</c:v>
                </c:pt>
                <c:pt idx="1416">
                  <c:v>0.5</c:v>
                </c:pt>
                <c:pt idx="1417">
                  <c:v>0.3</c:v>
                </c:pt>
                <c:pt idx="1418">
                  <c:v>0.2</c:v>
                </c:pt>
                <c:pt idx="1419">
                  <c:v>0.2</c:v>
                </c:pt>
                <c:pt idx="1420">
                  <c:v>0.4</c:v>
                </c:pt>
                <c:pt idx="1421">
                  <c:v>0.3</c:v>
                </c:pt>
                <c:pt idx="1422">
                  <c:v>0.1</c:v>
                </c:pt>
                <c:pt idx="1423">
                  <c:v>0</c:v>
                </c:pt>
                <c:pt idx="1424">
                  <c:v>0.1</c:v>
                </c:pt>
                <c:pt idx="1425">
                  <c:v>0</c:v>
                </c:pt>
                <c:pt idx="1426">
                  <c:v>0</c:v>
                </c:pt>
                <c:pt idx="1427">
                  <c:v>0</c:v>
                </c:pt>
                <c:pt idx="1428">
                  <c:v>0</c:v>
                </c:pt>
                <c:pt idx="1429">
                  <c:v>0</c:v>
                </c:pt>
                <c:pt idx="1430">
                  <c:v>0.2</c:v>
                </c:pt>
                <c:pt idx="1431">
                  <c:v>0.2</c:v>
                </c:pt>
                <c:pt idx="1432">
                  <c:v>0.2</c:v>
                </c:pt>
                <c:pt idx="1433">
                  <c:v>0.4</c:v>
                </c:pt>
                <c:pt idx="1434">
                  <c:v>0.3</c:v>
                </c:pt>
                <c:pt idx="1435">
                  <c:v>0.5</c:v>
                </c:pt>
                <c:pt idx="1436">
                  <c:v>0.1</c:v>
                </c:pt>
                <c:pt idx="1437">
                  <c:v>0.2</c:v>
                </c:pt>
                <c:pt idx="1438">
                  <c:v>0.4</c:v>
                </c:pt>
                <c:pt idx="1439">
                  <c:v>0.3</c:v>
                </c:pt>
                <c:pt idx="1440">
                  <c:v>0.3</c:v>
                </c:pt>
                <c:pt idx="1441">
                  <c:v>0.5</c:v>
                </c:pt>
                <c:pt idx="1442">
                  <c:v>0.9</c:v>
                </c:pt>
                <c:pt idx="1443">
                  <c:v>0.5</c:v>
                </c:pt>
                <c:pt idx="1444">
                  <c:v>0.7</c:v>
                </c:pt>
                <c:pt idx="1445">
                  <c:v>0.5</c:v>
                </c:pt>
                <c:pt idx="1446">
                  <c:v>0.5</c:v>
                </c:pt>
                <c:pt idx="1447">
                  <c:v>0.2</c:v>
                </c:pt>
                <c:pt idx="1448">
                  <c:v>0.2</c:v>
                </c:pt>
                <c:pt idx="1449">
                  <c:v>0.4</c:v>
                </c:pt>
                <c:pt idx="1450">
                  <c:v>0.3</c:v>
                </c:pt>
                <c:pt idx="1451">
                  <c:v>0.3</c:v>
                </c:pt>
                <c:pt idx="1452">
                  <c:v>0.5</c:v>
                </c:pt>
                <c:pt idx="1453">
                  <c:v>0.2</c:v>
                </c:pt>
                <c:pt idx="1454">
                  <c:v>0.3</c:v>
                </c:pt>
                <c:pt idx="1455">
                  <c:v>0.5</c:v>
                </c:pt>
                <c:pt idx="1456">
                  <c:v>0.2</c:v>
                </c:pt>
                <c:pt idx="1457">
                  <c:v>0.2</c:v>
                </c:pt>
                <c:pt idx="1458">
                  <c:v>0.1</c:v>
                </c:pt>
                <c:pt idx="1459">
                  <c:v>0.1</c:v>
                </c:pt>
                <c:pt idx="1460">
                  <c:v>0</c:v>
                </c:pt>
                <c:pt idx="1461">
                  <c:v>0.2</c:v>
                </c:pt>
                <c:pt idx="1462">
                  <c:v>0.1</c:v>
                </c:pt>
                <c:pt idx="1463">
                  <c:v>0.3</c:v>
                </c:pt>
                <c:pt idx="1464">
                  <c:v>0</c:v>
                </c:pt>
                <c:pt idx="1465">
                  <c:v>0.1</c:v>
                </c:pt>
                <c:pt idx="1466">
                  <c:v>0.1</c:v>
                </c:pt>
                <c:pt idx="1467">
                  <c:v>0.1</c:v>
                </c:pt>
                <c:pt idx="1468">
                  <c:v>0.4</c:v>
                </c:pt>
                <c:pt idx="1469">
                  <c:v>0.3</c:v>
                </c:pt>
                <c:pt idx="1470">
                  <c:v>0.2</c:v>
                </c:pt>
                <c:pt idx="1471">
                  <c:v>0</c:v>
                </c:pt>
                <c:pt idx="1472">
                  <c:v>0</c:v>
                </c:pt>
                <c:pt idx="1473">
                  <c:v>0</c:v>
                </c:pt>
                <c:pt idx="1474">
                  <c:v>0.3</c:v>
                </c:pt>
                <c:pt idx="1475">
                  <c:v>0.5</c:v>
                </c:pt>
                <c:pt idx="1476">
                  <c:v>0.6</c:v>
                </c:pt>
                <c:pt idx="1477">
                  <c:v>0.4</c:v>
                </c:pt>
                <c:pt idx="1478">
                  <c:v>0.5</c:v>
                </c:pt>
                <c:pt idx="1479">
                  <c:v>0.6</c:v>
                </c:pt>
                <c:pt idx="1480">
                  <c:v>0.3</c:v>
                </c:pt>
                <c:pt idx="1481">
                  <c:v>0.6</c:v>
                </c:pt>
                <c:pt idx="1482">
                  <c:v>0.3</c:v>
                </c:pt>
                <c:pt idx="1483">
                  <c:v>0.2</c:v>
                </c:pt>
                <c:pt idx="1484">
                  <c:v>0.4</c:v>
                </c:pt>
                <c:pt idx="1485">
                  <c:v>0.6</c:v>
                </c:pt>
                <c:pt idx="1486">
                  <c:v>0.7</c:v>
                </c:pt>
                <c:pt idx="1487">
                  <c:v>0.8</c:v>
                </c:pt>
                <c:pt idx="1488">
                  <c:v>0.8</c:v>
                </c:pt>
                <c:pt idx="1489">
                  <c:v>0.3</c:v>
                </c:pt>
                <c:pt idx="1490">
                  <c:v>0.3</c:v>
                </c:pt>
                <c:pt idx="1491">
                  <c:v>0.6</c:v>
                </c:pt>
                <c:pt idx="1492">
                  <c:v>0.7</c:v>
                </c:pt>
                <c:pt idx="1493">
                  <c:v>0.4</c:v>
                </c:pt>
                <c:pt idx="1494">
                  <c:v>0.2</c:v>
                </c:pt>
                <c:pt idx="1495">
                  <c:v>0.6</c:v>
                </c:pt>
                <c:pt idx="1496">
                  <c:v>0.6</c:v>
                </c:pt>
                <c:pt idx="1497">
                  <c:v>0.3</c:v>
                </c:pt>
                <c:pt idx="1498">
                  <c:v>0.4</c:v>
                </c:pt>
                <c:pt idx="1499">
                  <c:v>0.7</c:v>
                </c:pt>
                <c:pt idx="1500">
                  <c:v>0.2</c:v>
                </c:pt>
                <c:pt idx="1501">
                  <c:v>0.7</c:v>
                </c:pt>
                <c:pt idx="1502">
                  <c:v>0.6</c:v>
                </c:pt>
                <c:pt idx="1503">
                  <c:v>0.9</c:v>
                </c:pt>
                <c:pt idx="1504">
                  <c:v>0.5</c:v>
                </c:pt>
                <c:pt idx="1505">
                  <c:v>0.2</c:v>
                </c:pt>
                <c:pt idx="1506">
                  <c:v>0.8</c:v>
                </c:pt>
                <c:pt idx="1507">
                  <c:v>0.5</c:v>
                </c:pt>
                <c:pt idx="1508">
                  <c:v>0.5</c:v>
                </c:pt>
                <c:pt idx="1509">
                  <c:v>0.4</c:v>
                </c:pt>
                <c:pt idx="1510">
                  <c:v>0.2</c:v>
                </c:pt>
                <c:pt idx="1511">
                  <c:v>0</c:v>
                </c:pt>
                <c:pt idx="1512">
                  <c:v>0</c:v>
                </c:pt>
                <c:pt idx="1513">
                  <c:v>0.2</c:v>
                </c:pt>
                <c:pt idx="1514">
                  <c:v>0.1</c:v>
                </c:pt>
                <c:pt idx="1515">
                  <c:v>0</c:v>
                </c:pt>
                <c:pt idx="1516">
                  <c:v>0</c:v>
                </c:pt>
                <c:pt idx="1517">
                  <c:v>0.2</c:v>
                </c:pt>
                <c:pt idx="1518">
                  <c:v>0.1</c:v>
                </c:pt>
                <c:pt idx="1519">
                  <c:v>0</c:v>
                </c:pt>
                <c:pt idx="1520">
                  <c:v>0</c:v>
                </c:pt>
                <c:pt idx="1521">
                  <c:v>0.1</c:v>
                </c:pt>
                <c:pt idx="1522">
                  <c:v>0.3</c:v>
                </c:pt>
                <c:pt idx="1523">
                  <c:v>0.3</c:v>
                </c:pt>
                <c:pt idx="1524">
                  <c:v>0.2</c:v>
                </c:pt>
                <c:pt idx="1525">
                  <c:v>0.2</c:v>
                </c:pt>
                <c:pt idx="1526">
                  <c:v>0.4</c:v>
                </c:pt>
                <c:pt idx="1527">
                  <c:v>0.3</c:v>
                </c:pt>
                <c:pt idx="1528">
                  <c:v>0.4</c:v>
                </c:pt>
                <c:pt idx="1529">
                  <c:v>0.3</c:v>
                </c:pt>
                <c:pt idx="1530">
                  <c:v>0.3</c:v>
                </c:pt>
                <c:pt idx="1531">
                  <c:v>0.2</c:v>
                </c:pt>
                <c:pt idx="1532">
                  <c:v>0.3</c:v>
                </c:pt>
                <c:pt idx="1533">
                  <c:v>0.4</c:v>
                </c:pt>
                <c:pt idx="1534">
                  <c:v>0.5</c:v>
                </c:pt>
                <c:pt idx="1535">
                  <c:v>0.5</c:v>
                </c:pt>
                <c:pt idx="1536">
                  <c:v>0.3</c:v>
                </c:pt>
                <c:pt idx="1537">
                  <c:v>0.3</c:v>
                </c:pt>
                <c:pt idx="1538">
                  <c:v>0.2</c:v>
                </c:pt>
                <c:pt idx="1539">
                  <c:v>0.3</c:v>
                </c:pt>
                <c:pt idx="1540">
                  <c:v>0.2</c:v>
                </c:pt>
                <c:pt idx="1541">
                  <c:v>0.3</c:v>
                </c:pt>
                <c:pt idx="1542">
                  <c:v>0.5</c:v>
                </c:pt>
                <c:pt idx="1543">
                  <c:v>0</c:v>
                </c:pt>
                <c:pt idx="1544">
                  <c:v>0.3</c:v>
                </c:pt>
                <c:pt idx="1545">
                  <c:v>0.2</c:v>
                </c:pt>
                <c:pt idx="1546">
                  <c:v>0.5</c:v>
                </c:pt>
                <c:pt idx="1547">
                  <c:v>0.3</c:v>
                </c:pt>
                <c:pt idx="1548">
                  <c:v>0.2</c:v>
                </c:pt>
                <c:pt idx="1549">
                  <c:v>0.5</c:v>
                </c:pt>
                <c:pt idx="1550">
                  <c:v>0.6</c:v>
                </c:pt>
                <c:pt idx="1551">
                  <c:v>0.2</c:v>
                </c:pt>
                <c:pt idx="1552">
                  <c:v>0.4</c:v>
                </c:pt>
                <c:pt idx="1553">
                  <c:v>0.1</c:v>
                </c:pt>
                <c:pt idx="1554">
                  <c:v>0</c:v>
                </c:pt>
                <c:pt idx="1555">
                  <c:v>0</c:v>
                </c:pt>
                <c:pt idx="1556">
                  <c:v>0</c:v>
                </c:pt>
                <c:pt idx="1557">
                  <c:v>0</c:v>
                </c:pt>
                <c:pt idx="1558">
                  <c:v>0</c:v>
                </c:pt>
                <c:pt idx="1559">
                  <c:v>0</c:v>
                </c:pt>
                <c:pt idx="1560">
                  <c:v>0.2</c:v>
                </c:pt>
                <c:pt idx="1561">
                  <c:v>0.1</c:v>
                </c:pt>
                <c:pt idx="1562">
                  <c:v>0</c:v>
                </c:pt>
                <c:pt idx="1563">
                  <c:v>0</c:v>
                </c:pt>
                <c:pt idx="1564">
                  <c:v>0.3</c:v>
                </c:pt>
                <c:pt idx="1565">
                  <c:v>0.2</c:v>
                </c:pt>
                <c:pt idx="1566">
                  <c:v>0.1</c:v>
                </c:pt>
                <c:pt idx="1567">
                  <c:v>0.3</c:v>
                </c:pt>
                <c:pt idx="1568">
                  <c:v>0.3</c:v>
                </c:pt>
                <c:pt idx="1569">
                  <c:v>0.4</c:v>
                </c:pt>
                <c:pt idx="1570">
                  <c:v>0.5</c:v>
                </c:pt>
                <c:pt idx="1571">
                  <c:v>0.5</c:v>
                </c:pt>
                <c:pt idx="1572">
                  <c:v>0.7</c:v>
                </c:pt>
                <c:pt idx="1573">
                  <c:v>0.8</c:v>
                </c:pt>
                <c:pt idx="1574">
                  <c:v>0.5</c:v>
                </c:pt>
                <c:pt idx="1575">
                  <c:v>0.5</c:v>
                </c:pt>
                <c:pt idx="1576">
                  <c:v>0.6</c:v>
                </c:pt>
                <c:pt idx="1577">
                  <c:v>0.5</c:v>
                </c:pt>
                <c:pt idx="1578">
                  <c:v>0.4</c:v>
                </c:pt>
                <c:pt idx="1579">
                  <c:v>0.4</c:v>
                </c:pt>
                <c:pt idx="1580">
                  <c:v>0.5</c:v>
                </c:pt>
                <c:pt idx="1581">
                  <c:v>0.6</c:v>
                </c:pt>
                <c:pt idx="1582">
                  <c:v>0.4</c:v>
                </c:pt>
                <c:pt idx="1583">
                  <c:v>0.4</c:v>
                </c:pt>
                <c:pt idx="1584">
                  <c:v>0.6</c:v>
                </c:pt>
                <c:pt idx="1585">
                  <c:v>0.7</c:v>
                </c:pt>
                <c:pt idx="1586">
                  <c:v>0.6</c:v>
                </c:pt>
                <c:pt idx="1587">
                  <c:v>0.4</c:v>
                </c:pt>
                <c:pt idx="1588">
                  <c:v>0.4</c:v>
                </c:pt>
                <c:pt idx="1589">
                  <c:v>0.4</c:v>
                </c:pt>
                <c:pt idx="1590">
                  <c:v>0.1</c:v>
                </c:pt>
                <c:pt idx="1591">
                  <c:v>0.5</c:v>
                </c:pt>
                <c:pt idx="1592">
                  <c:v>0.3</c:v>
                </c:pt>
                <c:pt idx="1593">
                  <c:v>0.3</c:v>
                </c:pt>
                <c:pt idx="1594">
                  <c:v>0.2</c:v>
                </c:pt>
                <c:pt idx="1595">
                  <c:v>0</c:v>
                </c:pt>
                <c:pt idx="1596">
                  <c:v>0.2</c:v>
                </c:pt>
                <c:pt idx="1597">
                  <c:v>0.1</c:v>
                </c:pt>
                <c:pt idx="1598">
                  <c:v>0</c:v>
                </c:pt>
                <c:pt idx="1599">
                  <c:v>0</c:v>
                </c:pt>
                <c:pt idx="1600">
                  <c:v>0</c:v>
                </c:pt>
                <c:pt idx="1601">
                  <c:v>0</c:v>
                </c:pt>
                <c:pt idx="1602">
                  <c:v>0</c:v>
                </c:pt>
                <c:pt idx="1603">
                  <c:v>0.2</c:v>
                </c:pt>
                <c:pt idx="1604">
                  <c:v>0.2</c:v>
                </c:pt>
                <c:pt idx="1605">
                  <c:v>0.2</c:v>
                </c:pt>
                <c:pt idx="1606">
                  <c:v>0.3</c:v>
                </c:pt>
                <c:pt idx="1607">
                  <c:v>0.6</c:v>
                </c:pt>
                <c:pt idx="1608">
                  <c:v>0.3</c:v>
                </c:pt>
                <c:pt idx="1609">
                  <c:v>0.4</c:v>
                </c:pt>
                <c:pt idx="1610">
                  <c:v>0.4</c:v>
                </c:pt>
                <c:pt idx="1611">
                  <c:v>0.6</c:v>
                </c:pt>
                <c:pt idx="1612">
                  <c:v>0.7</c:v>
                </c:pt>
                <c:pt idx="1613">
                  <c:v>0.3</c:v>
                </c:pt>
                <c:pt idx="1614">
                  <c:v>0.6</c:v>
                </c:pt>
                <c:pt idx="1615">
                  <c:v>0.5</c:v>
                </c:pt>
                <c:pt idx="1616">
                  <c:v>0.5</c:v>
                </c:pt>
                <c:pt idx="1617">
                  <c:v>0.4</c:v>
                </c:pt>
                <c:pt idx="1618">
                  <c:v>0.2</c:v>
                </c:pt>
                <c:pt idx="1619">
                  <c:v>0.5</c:v>
                </c:pt>
                <c:pt idx="1620">
                  <c:v>0.2</c:v>
                </c:pt>
                <c:pt idx="1621">
                  <c:v>0.4</c:v>
                </c:pt>
                <c:pt idx="1622">
                  <c:v>0.3</c:v>
                </c:pt>
                <c:pt idx="1623">
                  <c:v>0.4</c:v>
                </c:pt>
                <c:pt idx="1624">
                  <c:v>0.5</c:v>
                </c:pt>
                <c:pt idx="1625">
                  <c:v>0.7</c:v>
                </c:pt>
                <c:pt idx="1626">
                  <c:v>0.3</c:v>
                </c:pt>
                <c:pt idx="1627">
                  <c:v>0.6</c:v>
                </c:pt>
                <c:pt idx="1628">
                  <c:v>0.4</c:v>
                </c:pt>
                <c:pt idx="1629">
                  <c:v>0.1</c:v>
                </c:pt>
                <c:pt idx="1630">
                  <c:v>0.6</c:v>
                </c:pt>
                <c:pt idx="1631">
                  <c:v>0.5</c:v>
                </c:pt>
                <c:pt idx="1632">
                  <c:v>0.5</c:v>
                </c:pt>
                <c:pt idx="1633">
                  <c:v>0.2</c:v>
                </c:pt>
                <c:pt idx="1634">
                  <c:v>0.5</c:v>
                </c:pt>
                <c:pt idx="1635">
                  <c:v>0.5</c:v>
                </c:pt>
                <c:pt idx="1636">
                  <c:v>0.6</c:v>
                </c:pt>
                <c:pt idx="1637">
                  <c:v>0.1</c:v>
                </c:pt>
                <c:pt idx="1638">
                  <c:v>0</c:v>
                </c:pt>
                <c:pt idx="1639">
                  <c:v>0</c:v>
                </c:pt>
                <c:pt idx="1640">
                  <c:v>0.1</c:v>
                </c:pt>
                <c:pt idx="1641">
                  <c:v>0.2</c:v>
                </c:pt>
                <c:pt idx="1642">
                  <c:v>0</c:v>
                </c:pt>
                <c:pt idx="1643">
                  <c:v>0.1</c:v>
                </c:pt>
                <c:pt idx="1644">
                  <c:v>0</c:v>
                </c:pt>
                <c:pt idx="1645">
                  <c:v>0</c:v>
                </c:pt>
                <c:pt idx="1646">
                  <c:v>0</c:v>
                </c:pt>
                <c:pt idx="1647">
                  <c:v>0</c:v>
                </c:pt>
                <c:pt idx="1648">
                  <c:v>0</c:v>
                </c:pt>
                <c:pt idx="1649">
                  <c:v>0.1</c:v>
                </c:pt>
                <c:pt idx="1650">
                  <c:v>0.2</c:v>
                </c:pt>
                <c:pt idx="1651">
                  <c:v>0.2</c:v>
                </c:pt>
                <c:pt idx="1652">
                  <c:v>0.3</c:v>
                </c:pt>
                <c:pt idx="1653">
                  <c:v>0.3</c:v>
                </c:pt>
                <c:pt idx="1654">
                  <c:v>0.3</c:v>
                </c:pt>
                <c:pt idx="1655">
                  <c:v>0.1</c:v>
                </c:pt>
                <c:pt idx="1656">
                  <c:v>0.2</c:v>
                </c:pt>
                <c:pt idx="1657">
                  <c:v>0.5</c:v>
                </c:pt>
                <c:pt idx="1658">
                  <c:v>0.6</c:v>
                </c:pt>
                <c:pt idx="1659">
                  <c:v>0.6</c:v>
                </c:pt>
                <c:pt idx="1660">
                  <c:v>0.4</c:v>
                </c:pt>
                <c:pt idx="1661">
                  <c:v>0.5</c:v>
                </c:pt>
                <c:pt idx="1662">
                  <c:v>0.3</c:v>
                </c:pt>
                <c:pt idx="1663">
                  <c:v>0.3</c:v>
                </c:pt>
                <c:pt idx="1664">
                  <c:v>0.3</c:v>
                </c:pt>
                <c:pt idx="1665">
                  <c:v>0.3</c:v>
                </c:pt>
                <c:pt idx="1666">
                  <c:v>0.1</c:v>
                </c:pt>
                <c:pt idx="1667">
                  <c:v>0.7</c:v>
                </c:pt>
                <c:pt idx="1668">
                  <c:v>0.6</c:v>
                </c:pt>
                <c:pt idx="1669">
                  <c:v>0.7</c:v>
                </c:pt>
                <c:pt idx="1670">
                  <c:v>0.7</c:v>
                </c:pt>
                <c:pt idx="1671">
                  <c:v>0.8</c:v>
                </c:pt>
                <c:pt idx="1672">
                  <c:v>0.5</c:v>
                </c:pt>
                <c:pt idx="1673">
                  <c:v>0.7</c:v>
                </c:pt>
                <c:pt idx="1674">
                  <c:v>0.5</c:v>
                </c:pt>
                <c:pt idx="1675">
                  <c:v>0.5</c:v>
                </c:pt>
                <c:pt idx="1676">
                  <c:v>0.4</c:v>
                </c:pt>
                <c:pt idx="1677">
                  <c:v>0</c:v>
                </c:pt>
                <c:pt idx="1678">
                  <c:v>0.1</c:v>
                </c:pt>
                <c:pt idx="1679">
                  <c:v>0.1</c:v>
                </c:pt>
                <c:pt idx="1680">
                  <c:v>0.4</c:v>
                </c:pt>
                <c:pt idx="1681">
                  <c:v>0.2</c:v>
                </c:pt>
                <c:pt idx="1682">
                  <c:v>0.2</c:v>
                </c:pt>
                <c:pt idx="1683">
                  <c:v>0</c:v>
                </c:pt>
                <c:pt idx="1684">
                  <c:v>0.2</c:v>
                </c:pt>
                <c:pt idx="1685">
                  <c:v>0.1</c:v>
                </c:pt>
                <c:pt idx="1686">
                  <c:v>0.2</c:v>
                </c:pt>
                <c:pt idx="1687">
                  <c:v>0</c:v>
                </c:pt>
                <c:pt idx="1688">
                  <c:v>0</c:v>
                </c:pt>
                <c:pt idx="1689">
                  <c:v>0</c:v>
                </c:pt>
                <c:pt idx="1690">
                  <c:v>0.3</c:v>
                </c:pt>
                <c:pt idx="1691">
                  <c:v>0.4</c:v>
                </c:pt>
                <c:pt idx="1692">
                  <c:v>0.1</c:v>
                </c:pt>
                <c:pt idx="1693">
                  <c:v>0.4</c:v>
                </c:pt>
                <c:pt idx="1694">
                  <c:v>0.1</c:v>
                </c:pt>
                <c:pt idx="1695">
                  <c:v>0.2</c:v>
                </c:pt>
                <c:pt idx="1696">
                  <c:v>0.4</c:v>
                </c:pt>
                <c:pt idx="1697">
                  <c:v>0.3</c:v>
                </c:pt>
                <c:pt idx="1698">
                  <c:v>0.1</c:v>
                </c:pt>
                <c:pt idx="1699">
                  <c:v>0.4</c:v>
                </c:pt>
                <c:pt idx="1700">
                  <c:v>0.5</c:v>
                </c:pt>
                <c:pt idx="1701">
                  <c:v>0.4</c:v>
                </c:pt>
                <c:pt idx="1702">
                  <c:v>0.5</c:v>
                </c:pt>
                <c:pt idx="1703">
                  <c:v>0.3</c:v>
                </c:pt>
                <c:pt idx="1704">
                  <c:v>0.1</c:v>
                </c:pt>
                <c:pt idx="1705">
                  <c:v>0.2</c:v>
                </c:pt>
                <c:pt idx="1706">
                  <c:v>0.3</c:v>
                </c:pt>
                <c:pt idx="1707">
                  <c:v>0.5</c:v>
                </c:pt>
                <c:pt idx="1708">
                  <c:v>0.5</c:v>
                </c:pt>
                <c:pt idx="1709">
                  <c:v>0.4</c:v>
                </c:pt>
                <c:pt idx="1710">
                  <c:v>0.6</c:v>
                </c:pt>
                <c:pt idx="1711">
                  <c:v>0.4</c:v>
                </c:pt>
                <c:pt idx="1712">
                  <c:v>0.4</c:v>
                </c:pt>
                <c:pt idx="1713">
                  <c:v>0.4</c:v>
                </c:pt>
                <c:pt idx="1714">
                  <c:v>0.5</c:v>
                </c:pt>
                <c:pt idx="1715">
                  <c:v>0.3</c:v>
                </c:pt>
                <c:pt idx="1716">
                  <c:v>0.5</c:v>
                </c:pt>
                <c:pt idx="1717">
                  <c:v>0.4</c:v>
                </c:pt>
                <c:pt idx="1718">
                  <c:v>0.6</c:v>
                </c:pt>
                <c:pt idx="1719">
                  <c:v>0.2</c:v>
                </c:pt>
                <c:pt idx="1720">
                  <c:v>0.5</c:v>
                </c:pt>
                <c:pt idx="1721">
                  <c:v>0.5</c:v>
                </c:pt>
                <c:pt idx="1722">
                  <c:v>0.3</c:v>
                </c:pt>
                <c:pt idx="1723">
                  <c:v>0.2</c:v>
                </c:pt>
                <c:pt idx="1724">
                  <c:v>0.1</c:v>
                </c:pt>
                <c:pt idx="1725">
                  <c:v>0</c:v>
                </c:pt>
                <c:pt idx="1726">
                  <c:v>0.2</c:v>
                </c:pt>
                <c:pt idx="1727">
                  <c:v>0</c:v>
                </c:pt>
                <c:pt idx="1728">
                  <c:v>0.1</c:v>
                </c:pt>
                <c:pt idx="1729">
                  <c:v>0.1</c:v>
                </c:pt>
                <c:pt idx="1730">
                  <c:v>0</c:v>
                </c:pt>
                <c:pt idx="1731">
                  <c:v>0</c:v>
                </c:pt>
                <c:pt idx="1732">
                  <c:v>0.1</c:v>
                </c:pt>
                <c:pt idx="1733">
                  <c:v>0</c:v>
                </c:pt>
                <c:pt idx="1734">
                  <c:v>0</c:v>
                </c:pt>
                <c:pt idx="1735">
                  <c:v>0</c:v>
                </c:pt>
                <c:pt idx="1736">
                  <c:v>0.3</c:v>
                </c:pt>
                <c:pt idx="1737">
                  <c:v>0.1</c:v>
                </c:pt>
                <c:pt idx="1738">
                  <c:v>0</c:v>
                </c:pt>
                <c:pt idx="1739">
                  <c:v>0</c:v>
                </c:pt>
                <c:pt idx="1740">
                  <c:v>0.1</c:v>
                </c:pt>
                <c:pt idx="1741">
                  <c:v>0.3</c:v>
                </c:pt>
                <c:pt idx="1742">
                  <c:v>0.1</c:v>
                </c:pt>
                <c:pt idx="1743">
                  <c:v>0.6</c:v>
                </c:pt>
                <c:pt idx="1744">
                  <c:v>0.6</c:v>
                </c:pt>
                <c:pt idx="1745">
                  <c:v>0.4</c:v>
                </c:pt>
                <c:pt idx="1746">
                  <c:v>0.5</c:v>
                </c:pt>
                <c:pt idx="1747">
                  <c:v>0.5</c:v>
                </c:pt>
                <c:pt idx="1748">
                  <c:v>0.4</c:v>
                </c:pt>
                <c:pt idx="1749">
                  <c:v>0.3</c:v>
                </c:pt>
                <c:pt idx="1750">
                  <c:v>0.3</c:v>
                </c:pt>
                <c:pt idx="1751">
                  <c:v>0.3</c:v>
                </c:pt>
                <c:pt idx="1752">
                  <c:v>0.3</c:v>
                </c:pt>
                <c:pt idx="1753">
                  <c:v>0.4</c:v>
                </c:pt>
                <c:pt idx="1754">
                  <c:v>0.6</c:v>
                </c:pt>
                <c:pt idx="1755">
                  <c:v>0.3</c:v>
                </c:pt>
                <c:pt idx="1756">
                  <c:v>0.7</c:v>
                </c:pt>
                <c:pt idx="1757">
                  <c:v>0.4</c:v>
                </c:pt>
                <c:pt idx="1758">
                  <c:v>0.3</c:v>
                </c:pt>
                <c:pt idx="1759">
                  <c:v>0.7</c:v>
                </c:pt>
                <c:pt idx="1760">
                  <c:v>0.3</c:v>
                </c:pt>
                <c:pt idx="1761">
                  <c:v>0.9</c:v>
                </c:pt>
                <c:pt idx="1762">
                  <c:v>0.3</c:v>
                </c:pt>
                <c:pt idx="1763">
                  <c:v>0.3</c:v>
                </c:pt>
                <c:pt idx="1764">
                  <c:v>0.5</c:v>
                </c:pt>
                <c:pt idx="1765">
                  <c:v>0.3</c:v>
                </c:pt>
                <c:pt idx="1766">
                  <c:v>0.2</c:v>
                </c:pt>
                <c:pt idx="1767">
                  <c:v>0.2</c:v>
                </c:pt>
                <c:pt idx="1768">
                  <c:v>0.2</c:v>
                </c:pt>
                <c:pt idx="1769">
                  <c:v>0.2</c:v>
                </c:pt>
                <c:pt idx="1770">
                  <c:v>0</c:v>
                </c:pt>
                <c:pt idx="1771">
                  <c:v>0</c:v>
                </c:pt>
                <c:pt idx="1772">
                  <c:v>0</c:v>
                </c:pt>
                <c:pt idx="1773">
                  <c:v>0.1</c:v>
                </c:pt>
                <c:pt idx="1774">
                  <c:v>0.2</c:v>
                </c:pt>
                <c:pt idx="1775">
                  <c:v>0</c:v>
                </c:pt>
                <c:pt idx="1776">
                  <c:v>0</c:v>
                </c:pt>
                <c:pt idx="1777">
                  <c:v>0.2</c:v>
                </c:pt>
                <c:pt idx="1778">
                  <c:v>0.1</c:v>
                </c:pt>
                <c:pt idx="1779">
                  <c:v>0.4</c:v>
                </c:pt>
                <c:pt idx="1780">
                  <c:v>0.4</c:v>
                </c:pt>
                <c:pt idx="1781">
                  <c:v>0.5</c:v>
                </c:pt>
                <c:pt idx="1782">
                  <c:v>0.4</c:v>
                </c:pt>
                <c:pt idx="1783">
                  <c:v>0.5</c:v>
                </c:pt>
                <c:pt idx="1784">
                  <c:v>0.3</c:v>
                </c:pt>
                <c:pt idx="1785">
                  <c:v>0.2</c:v>
                </c:pt>
                <c:pt idx="1786">
                  <c:v>0.5</c:v>
                </c:pt>
                <c:pt idx="1787">
                  <c:v>0.5</c:v>
                </c:pt>
                <c:pt idx="1788">
                  <c:v>0.7</c:v>
                </c:pt>
                <c:pt idx="1789">
                  <c:v>0.6</c:v>
                </c:pt>
                <c:pt idx="1790">
                  <c:v>0.6</c:v>
                </c:pt>
                <c:pt idx="1791">
                  <c:v>0.7</c:v>
                </c:pt>
                <c:pt idx="1792">
                  <c:v>0.6</c:v>
                </c:pt>
                <c:pt idx="1793">
                  <c:v>0.5</c:v>
                </c:pt>
                <c:pt idx="1794">
                  <c:v>0.8</c:v>
                </c:pt>
                <c:pt idx="1795">
                  <c:v>0.8</c:v>
                </c:pt>
                <c:pt idx="1796">
                  <c:v>0.5</c:v>
                </c:pt>
                <c:pt idx="1797">
                  <c:v>0.4</c:v>
                </c:pt>
                <c:pt idx="1798">
                  <c:v>0.3</c:v>
                </c:pt>
                <c:pt idx="1799">
                  <c:v>0.4</c:v>
                </c:pt>
                <c:pt idx="1800">
                  <c:v>0.8</c:v>
                </c:pt>
                <c:pt idx="1801">
                  <c:v>0.3</c:v>
                </c:pt>
                <c:pt idx="1802">
                  <c:v>0.4</c:v>
                </c:pt>
                <c:pt idx="1803">
                  <c:v>0.7</c:v>
                </c:pt>
                <c:pt idx="1804">
                  <c:v>0.4</c:v>
                </c:pt>
                <c:pt idx="1805">
                  <c:v>0.4</c:v>
                </c:pt>
                <c:pt idx="1806">
                  <c:v>0.2</c:v>
                </c:pt>
                <c:pt idx="1807">
                  <c:v>0.4</c:v>
                </c:pt>
                <c:pt idx="1808">
                  <c:v>0.3</c:v>
                </c:pt>
                <c:pt idx="1809">
                  <c:v>0.7</c:v>
                </c:pt>
                <c:pt idx="1810">
                  <c:v>0.2</c:v>
                </c:pt>
                <c:pt idx="1811">
                  <c:v>0.1</c:v>
                </c:pt>
                <c:pt idx="1812">
                  <c:v>0</c:v>
                </c:pt>
                <c:pt idx="1813">
                  <c:v>0.3</c:v>
                </c:pt>
                <c:pt idx="1814">
                  <c:v>0.1</c:v>
                </c:pt>
                <c:pt idx="1815">
                  <c:v>0</c:v>
                </c:pt>
                <c:pt idx="1816">
                  <c:v>0.2</c:v>
                </c:pt>
                <c:pt idx="1817">
                  <c:v>0</c:v>
                </c:pt>
                <c:pt idx="1818">
                  <c:v>0</c:v>
                </c:pt>
                <c:pt idx="1819">
                  <c:v>0.3</c:v>
                </c:pt>
                <c:pt idx="1820">
                  <c:v>0</c:v>
                </c:pt>
                <c:pt idx="1821">
                  <c:v>0</c:v>
                </c:pt>
                <c:pt idx="1822">
                  <c:v>0.1</c:v>
                </c:pt>
                <c:pt idx="1823">
                  <c:v>0.1</c:v>
                </c:pt>
                <c:pt idx="1824">
                  <c:v>0</c:v>
                </c:pt>
                <c:pt idx="1825">
                  <c:v>0.1</c:v>
                </c:pt>
                <c:pt idx="1826">
                  <c:v>0.4</c:v>
                </c:pt>
                <c:pt idx="1827">
                  <c:v>0.4</c:v>
                </c:pt>
                <c:pt idx="1828">
                  <c:v>0.5</c:v>
                </c:pt>
                <c:pt idx="1829">
                  <c:v>0.3</c:v>
                </c:pt>
                <c:pt idx="1830">
                  <c:v>0.3</c:v>
                </c:pt>
                <c:pt idx="1831">
                  <c:v>0.5</c:v>
                </c:pt>
                <c:pt idx="1832">
                  <c:v>0.3</c:v>
                </c:pt>
                <c:pt idx="1833">
                  <c:v>0.3</c:v>
                </c:pt>
                <c:pt idx="1834">
                  <c:v>0.4</c:v>
                </c:pt>
                <c:pt idx="1835">
                  <c:v>0.3</c:v>
                </c:pt>
                <c:pt idx="1836">
                  <c:v>0.7</c:v>
                </c:pt>
                <c:pt idx="1837">
                  <c:v>0.8</c:v>
                </c:pt>
                <c:pt idx="1838">
                  <c:v>0.6</c:v>
                </c:pt>
                <c:pt idx="1839">
                  <c:v>0.5</c:v>
                </c:pt>
                <c:pt idx="1840">
                  <c:v>0.6</c:v>
                </c:pt>
                <c:pt idx="1841">
                  <c:v>0.5</c:v>
                </c:pt>
                <c:pt idx="1842">
                  <c:v>0.5</c:v>
                </c:pt>
                <c:pt idx="1843">
                  <c:v>0.3</c:v>
                </c:pt>
                <c:pt idx="1844">
                  <c:v>0.3</c:v>
                </c:pt>
                <c:pt idx="1845">
                  <c:v>0.2</c:v>
                </c:pt>
                <c:pt idx="1846">
                  <c:v>0.3</c:v>
                </c:pt>
                <c:pt idx="1847">
                  <c:v>0.3</c:v>
                </c:pt>
                <c:pt idx="1848">
                  <c:v>0.4</c:v>
                </c:pt>
                <c:pt idx="1849">
                  <c:v>0.3</c:v>
                </c:pt>
                <c:pt idx="1850">
                  <c:v>0.3</c:v>
                </c:pt>
                <c:pt idx="1851">
                  <c:v>0.2</c:v>
                </c:pt>
                <c:pt idx="1852">
                  <c:v>0.2</c:v>
                </c:pt>
                <c:pt idx="1853">
                  <c:v>0</c:v>
                </c:pt>
                <c:pt idx="1854">
                  <c:v>0</c:v>
                </c:pt>
                <c:pt idx="1855">
                  <c:v>0.1</c:v>
                </c:pt>
                <c:pt idx="1856">
                  <c:v>0.1</c:v>
                </c:pt>
                <c:pt idx="1857">
                  <c:v>0.1</c:v>
                </c:pt>
                <c:pt idx="1858">
                  <c:v>0.2</c:v>
                </c:pt>
                <c:pt idx="1859">
                  <c:v>0.2</c:v>
                </c:pt>
                <c:pt idx="1860">
                  <c:v>0</c:v>
                </c:pt>
                <c:pt idx="1861">
                  <c:v>0</c:v>
                </c:pt>
                <c:pt idx="1862">
                  <c:v>0</c:v>
                </c:pt>
                <c:pt idx="1863">
                  <c:v>0.1</c:v>
                </c:pt>
                <c:pt idx="1864">
                  <c:v>0.1</c:v>
                </c:pt>
                <c:pt idx="1865">
                  <c:v>0</c:v>
                </c:pt>
                <c:pt idx="1866">
                  <c:v>0</c:v>
                </c:pt>
                <c:pt idx="1867">
                  <c:v>0.1</c:v>
                </c:pt>
                <c:pt idx="1868">
                  <c:v>0.2</c:v>
                </c:pt>
                <c:pt idx="1869">
                  <c:v>0.3</c:v>
                </c:pt>
                <c:pt idx="1870">
                  <c:v>0.5</c:v>
                </c:pt>
                <c:pt idx="1871">
                  <c:v>0.7</c:v>
                </c:pt>
                <c:pt idx="1872">
                  <c:v>0.6</c:v>
                </c:pt>
                <c:pt idx="1873">
                  <c:v>0.4</c:v>
                </c:pt>
                <c:pt idx="1874">
                  <c:v>0.1</c:v>
                </c:pt>
                <c:pt idx="1875">
                  <c:v>0.2</c:v>
                </c:pt>
                <c:pt idx="1876">
                  <c:v>0.3</c:v>
                </c:pt>
                <c:pt idx="1877">
                  <c:v>0.5</c:v>
                </c:pt>
                <c:pt idx="1878">
                  <c:v>0.4</c:v>
                </c:pt>
                <c:pt idx="1879">
                  <c:v>0.4</c:v>
                </c:pt>
                <c:pt idx="1880">
                  <c:v>0.5</c:v>
                </c:pt>
                <c:pt idx="1881">
                  <c:v>0.4</c:v>
                </c:pt>
                <c:pt idx="1882">
                  <c:v>0.7</c:v>
                </c:pt>
                <c:pt idx="1883">
                  <c:v>0.5</c:v>
                </c:pt>
                <c:pt idx="1884">
                  <c:v>0.5</c:v>
                </c:pt>
                <c:pt idx="1885">
                  <c:v>0.4</c:v>
                </c:pt>
                <c:pt idx="1886">
                  <c:v>0.1</c:v>
                </c:pt>
                <c:pt idx="1887">
                  <c:v>0.3</c:v>
                </c:pt>
                <c:pt idx="1888">
                  <c:v>0.2</c:v>
                </c:pt>
                <c:pt idx="1889">
                  <c:v>0.3</c:v>
                </c:pt>
                <c:pt idx="1890">
                  <c:v>0.6</c:v>
                </c:pt>
                <c:pt idx="1891">
                  <c:v>0.5</c:v>
                </c:pt>
                <c:pt idx="1892">
                  <c:v>0.3</c:v>
                </c:pt>
                <c:pt idx="1893">
                  <c:v>0.5</c:v>
                </c:pt>
                <c:pt idx="1894">
                  <c:v>0.3</c:v>
                </c:pt>
                <c:pt idx="1895">
                  <c:v>0.4</c:v>
                </c:pt>
                <c:pt idx="1896">
                  <c:v>0.2</c:v>
                </c:pt>
                <c:pt idx="1897">
                  <c:v>0.3</c:v>
                </c:pt>
                <c:pt idx="1898">
                  <c:v>0.3</c:v>
                </c:pt>
                <c:pt idx="1899">
                  <c:v>0.4</c:v>
                </c:pt>
                <c:pt idx="1900">
                  <c:v>0</c:v>
                </c:pt>
                <c:pt idx="1901">
                  <c:v>0.1</c:v>
                </c:pt>
                <c:pt idx="1902">
                  <c:v>0.4</c:v>
                </c:pt>
                <c:pt idx="1903">
                  <c:v>0.5</c:v>
                </c:pt>
                <c:pt idx="1904">
                  <c:v>0.1</c:v>
                </c:pt>
                <c:pt idx="1905">
                  <c:v>0</c:v>
                </c:pt>
                <c:pt idx="1906">
                  <c:v>0.2</c:v>
                </c:pt>
                <c:pt idx="1907">
                  <c:v>0</c:v>
                </c:pt>
                <c:pt idx="1908">
                  <c:v>0.1</c:v>
                </c:pt>
                <c:pt idx="1909">
                  <c:v>0.3</c:v>
                </c:pt>
                <c:pt idx="1910">
                  <c:v>0</c:v>
                </c:pt>
                <c:pt idx="1911">
                  <c:v>0</c:v>
                </c:pt>
                <c:pt idx="1912">
                  <c:v>0.5</c:v>
                </c:pt>
                <c:pt idx="1913">
                  <c:v>0.2</c:v>
                </c:pt>
                <c:pt idx="1914">
                  <c:v>0.4</c:v>
                </c:pt>
                <c:pt idx="1915">
                  <c:v>0.3</c:v>
                </c:pt>
                <c:pt idx="1916">
                  <c:v>0.7</c:v>
                </c:pt>
                <c:pt idx="1917">
                  <c:v>0.6</c:v>
                </c:pt>
                <c:pt idx="1918">
                  <c:v>0.4</c:v>
                </c:pt>
                <c:pt idx="1919">
                  <c:v>0.4</c:v>
                </c:pt>
                <c:pt idx="1920">
                  <c:v>0.1</c:v>
                </c:pt>
                <c:pt idx="1921">
                  <c:v>0.3</c:v>
                </c:pt>
                <c:pt idx="1922">
                  <c:v>0.4</c:v>
                </c:pt>
                <c:pt idx="1923">
                  <c:v>0.3</c:v>
                </c:pt>
                <c:pt idx="1924">
                  <c:v>0.3</c:v>
                </c:pt>
                <c:pt idx="1925">
                  <c:v>0.4</c:v>
                </c:pt>
                <c:pt idx="1926">
                  <c:v>0.4</c:v>
                </c:pt>
                <c:pt idx="1927">
                  <c:v>0.6</c:v>
                </c:pt>
                <c:pt idx="1928">
                  <c:v>0.3</c:v>
                </c:pt>
                <c:pt idx="1929">
                  <c:v>0.4</c:v>
                </c:pt>
                <c:pt idx="1930">
                  <c:v>0.4</c:v>
                </c:pt>
                <c:pt idx="1931">
                  <c:v>0.7</c:v>
                </c:pt>
                <c:pt idx="1932">
                  <c:v>0.7</c:v>
                </c:pt>
                <c:pt idx="1933">
                  <c:v>0.3</c:v>
                </c:pt>
                <c:pt idx="1934">
                  <c:v>0.4</c:v>
                </c:pt>
                <c:pt idx="1935">
                  <c:v>0.3</c:v>
                </c:pt>
                <c:pt idx="1936">
                  <c:v>0.7</c:v>
                </c:pt>
                <c:pt idx="1937">
                  <c:v>0.8</c:v>
                </c:pt>
                <c:pt idx="1938">
                  <c:v>0.7</c:v>
                </c:pt>
                <c:pt idx="1939">
                  <c:v>0.8</c:v>
                </c:pt>
                <c:pt idx="1940">
                  <c:v>0.7</c:v>
                </c:pt>
                <c:pt idx="1941">
                  <c:v>0.3</c:v>
                </c:pt>
                <c:pt idx="1942">
                  <c:v>0.6</c:v>
                </c:pt>
                <c:pt idx="1943">
                  <c:v>0.4</c:v>
                </c:pt>
                <c:pt idx="1944">
                  <c:v>0.6</c:v>
                </c:pt>
                <c:pt idx="1945">
                  <c:v>0.4</c:v>
                </c:pt>
                <c:pt idx="1946">
                  <c:v>0</c:v>
                </c:pt>
                <c:pt idx="1947">
                  <c:v>0.1</c:v>
                </c:pt>
                <c:pt idx="1948">
                  <c:v>0.4</c:v>
                </c:pt>
                <c:pt idx="1949">
                  <c:v>0.2</c:v>
                </c:pt>
                <c:pt idx="1950">
                  <c:v>0</c:v>
                </c:pt>
                <c:pt idx="1951">
                  <c:v>0.1</c:v>
                </c:pt>
                <c:pt idx="1952">
                  <c:v>0.3</c:v>
                </c:pt>
                <c:pt idx="1953">
                  <c:v>0</c:v>
                </c:pt>
                <c:pt idx="1954">
                  <c:v>0</c:v>
                </c:pt>
                <c:pt idx="1955">
                  <c:v>0</c:v>
                </c:pt>
                <c:pt idx="1956">
                  <c:v>0.1</c:v>
                </c:pt>
                <c:pt idx="1957">
                  <c:v>0</c:v>
                </c:pt>
                <c:pt idx="1958">
                  <c:v>0</c:v>
                </c:pt>
                <c:pt idx="1959">
                  <c:v>0.3</c:v>
                </c:pt>
                <c:pt idx="1960">
                  <c:v>0.4</c:v>
                </c:pt>
                <c:pt idx="1961">
                  <c:v>0.1</c:v>
                </c:pt>
                <c:pt idx="1962">
                  <c:v>0</c:v>
                </c:pt>
                <c:pt idx="1963">
                  <c:v>0.2</c:v>
                </c:pt>
                <c:pt idx="1964">
                  <c:v>0.5</c:v>
                </c:pt>
                <c:pt idx="1965">
                  <c:v>0.7</c:v>
                </c:pt>
                <c:pt idx="1966">
                  <c:v>0.4</c:v>
                </c:pt>
                <c:pt idx="1967">
                  <c:v>0.3</c:v>
                </c:pt>
                <c:pt idx="1968">
                  <c:v>0.3</c:v>
                </c:pt>
                <c:pt idx="1969">
                  <c:v>0.2</c:v>
                </c:pt>
                <c:pt idx="1970">
                  <c:v>0.2</c:v>
                </c:pt>
                <c:pt idx="1971">
                  <c:v>0.5</c:v>
                </c:pt>
                <c:pt idx="1972">
                  <c:v>0.5</c:v>
                </c:pt>
                <c:pt idx="1973">
                  <c:v>0.5</c:v>
                </c:pt>
                <c:pt idx="1974">
                  <c:v>0.2</c:v>
                </c:pt>
                <c:pt idx="1975">
                  <c:v>0.2</c:v>
                </c:pt>
                <c:pt idx="1976">
                  <c:v>0.4</c:v>
                </c:pt>
                <c:pt idx="1977">
                  <c:v>0.4</c:v>
                </c:pt>
                <c:pt idx="1978">
                  <c:v>0.1</c:v>
                </c:pt>
                <c:pt idx="1979">
                  <c:v>0.2</c:v>
                </c:pt>
                <c:pt idx="1980">
                  <c:v>0.3</c:v>
                </c:pt>
                <c:pt idx="1981">
                  <c:v>0</c:v>
                </c:pt>
                <c:pt idx="1982">
                  <c:v>0.1</c:v>
                </c:pt>
                <c:pt idx="1983">
                  <c:v>0.1</c:v>
                </c:pt>
                <c:pt idx="1984">
                  <c:v>0.4</c:v>
                </c:pt>
                <c:pt idx="1985">
                  <c:v>0</c:v>
                </c:pt>
                <c:pt idx="1986">
                  <c:v>0</c:v>
                </c:pt>
                <c:pt idx="1987">
                  <c:v>0.2</c:v>
                </c:pt>
                <c:pt idx="1988">
                  <c:v>0.4</c:v>
                </c:pt>
                <c:pt idx="1989">
                  <c:v>0</c:v>
                </c:pt>
                <c:pt idx="1990">
                  <c:v>0</c:v>
                </c:pt>
                <c:pt idx="1991">
                  <c:v>0.3</c:v>
                </c:pt>
                <c:pt idx="1992">
                  <c:v>0.1</c:v>
                </c:pt>
                <c:pt idx="1993">
                  <c:v>0.1</c:v>
                </c:pt>
                <c:pt idx="1994">
                  <c:v>0.2</c:v>
                </c:pt>
                <c:pt idx="1995">
                  <c:v>0</c:v>
                </c:pt>
                <c:pt idx="1996">
                  <c:v>0.1</c:v>
                </c:pt>
                <c:pt idx="1997">
                  <c:v>0.7</c:v>
                </c:pt>
                <c:pt idx="1998">
                  <c:v>0.1</c:v>
                </c:pt>
                <c:pt idx="1999">
                  <c:v>0.3</c:v>
                </c:pt>
                <c:pt idx="2000">
                  <c:v>0.2</c:v>
                </c:pt>
                <c:pt idx="2001">
                  <c:v>0.4</c:v>
                </c:pt>
                <c:pt idx="2002">
                  <c:v>0.4</c:v>
                </c:pt>
                <c:pt idx="2003">
                  <c:v>0.4</c:v>
                </c:pt>
                <c:pt idx="2004">
                  <c:v>0.6</c:v>
                </c:pt>
                <c:pt idx="2005">
                  <c:v>0.4</c:v>
                </c:pt>
                <c:pt idx="2006">
                  <c:v>0.3</c:v>
                </c:pt>
                <c:pt idx="2007">
                  <c:v>0.4</c:v>
                </c:pt>
                <c:pt idx="2008">
                  <c:v>0.6</c:v>
                </c:pt>
                <c:pt idx="2009">
                  <c:v>0.4</c:v>
                </c:pt>
                <c:pt idx="2010">
                  <c:v>0.5</c:v>
                </c:pt>
                <c:pt idx="2011">
                  <c:v>0.6</c:v>
                </c:pt>
                <c:pt idx="2012">
                  <c:v>0.4</c:v>
                </c:pt>
                <c:pt idx="2013">
                  <c:v>0.7</c:v>
                </c:pt>
                <c:pt idx="2014">
                  <c:v>0.6</c:v>
                </c:pt>
                <c:pt idx="2015">
                  <c:v>0.4</c:v>
                </c:pt>
                <c:pt idx="2016">
                  <c:v>0.1</c:v>
                </c:pt>
                <c:pt idx="2017">
                  <c:v>0.2</c:v>
                </c:pt>
                <c:pt idx="2018">
                  <c:v>0.5</c:v>
                </c:pt>
                <c:pt idx="2019">
                  <c:v>0.2</c:v>
                </c:pt>
                <c:pt idx="2020">
                  <c:v>0.1</c:v>
                </c:pt>
                <c:pt idx="2021">
                  <c:v>0</c:v>
                </c:pt>
                <c:pt idx="2022">
                  <c:v>0.1</c:v>
                </c:pt>
                <c:pt idx="2023">
                  <c:v>0.2</c:v>
                </c:pt>
                <c:pt idx="2024">
                  <c:v>0</c:v>
                </c:pt>
                <c:pt idx="2025">
                  <c:v>0</c:v>
                </c:pt>
                <c:pt idx="2026">
                  <c:v>0.2</c:v>
                </c:pt>
                <c:pt idx="2027">
                  <c:v>0.1</c:v>
                </c:pt>
                <c:pt idx="2028">
                  <c:v>0.2</c:v>
                </c:pt>
                <c:pt idx="2029">
                  <c:v>0.3</c:v>
                </c:pt>
                <c:pt idx="2030">
                  <c:v>0.5</c:v>
                </c:pt>
                <c:pt idx="2031">
                  <c:v>0.4</c:v>
                </c:pt>
                <c:pt idx="2032">
                  <c:v>0.4</c:v>
                </c:pt>
                <c:pt idx="2033">
                  <c:v>0</c:v>
                </c:pt>
                <c:pt idx="2034">
                  <c:v>0.2</c:v>
                </c:pt>
                <c:pt idx="2035">
                  <c:v>0.4</c:v>
                </c:pt>
                <c:pt idx="2036">
                  <c:v>0.5</c:v>
                </c:pt>
                <c:pt idx="2037">
                  <c:v>0.7</c:v>
                </c:pt>
                <c:pt idx="2038">
                  <c:v>0.6</c:v>
                </c:pt>
                <c:pt idx="2039">
                  <c:v>0.5</c:v>
                </c:pt>
                <c:pt idx="2040">
                  <c:v>0.7</c:v>
                </c:pt>
                <c:pt idx="2041">
                  <c:v>0.3</c:v>
                </c:pt>
                <c:pt idx="2042">
                  <c:v>0.8</c:v>
                </c:pt>
                <c:pt idx="2043">
                  <c:v>0.7</c:v>
                </c:pt>
                <c:pt idx="2044">
                  <c:v>0.7</c:v>
                </c:pt>
                <c:pt idx="2045">
                  <c:v>0.6</c:v>
                </c:pt>
                <c:pt idx="2046">
                  <c:v>0.6</c:v>
                </c:pt>
                <c:pt idx="2047">
                  <c:v>0.6</c:v>
                </c:pt>
                <c:pt idx="2048">
                  <c:v>0.3</c:v>
                </c:pt>
                <c:pt idx="2049">
                  <c:v>0.3</c:v>
                </c:pt>
                <c:pt idx="2050">
                  <c:v>0.3</c:v>
                </c:pt>
                <c:pt idx="2051">
                  <c:v>0.1</c:v>
                </c:pt>
                <c:pt idx="2052">
                  <c:v>0</c:v>
                </c:pt>
                <c:pt idx="2053">
                  <c:v>0</c:v>
                </c:pt>
                <c:pt idx="2054">
                  <c:v>0.1</c:v>
                </c:pt>
                <c:pt idx="2055">
                  <c:v>0.2</c:v>
                </c:pt>
                <c:pt idx="2056">
                  <c:v>0.1</c:v>
                </c:pt>
                <c:pt idx="2057">
                  <c:v>0</c:v>
                </c:pt>
                <c:pt idx="2058">
                  <c:v>0</c:v>
                </c:pt>
                <c:pt idx="2059">
                  <c:v>0.3</c:v>
                </c:pt>
                <c:pt idx="2060">
                  <c:v>0</c:v>
                </c:pt>
                <c:pt idx="2061">
                  <c:v>0</c:v>
                </c:pt>
                <c:pt idx="2062">
                  <c:v>0.3</c:v>
                </c:pt>
                <c:pt idx="2063">
                  <c:v>0.3</c:v>
                </c:pt>
                <c:pt idx="2064">
                  <c:v>0</c:v>
                </c:pt>
                <c:pt idx="2065">
                  <c:v>0</c:v>
                </c:pt>
                <c:pt idx="2066">
                  <c:v>0.3</c:v>
                </c:pt>
                <c:pt idx="2067">
                  <c:v>0.5</c:v>
                </c:pt>
                <c:pt idx="2068">
                  <c:v>0.4</c:v>
                </c:pt>
                <c:pt idx="2069">
                  <c:v>0.3</c:v>
                </c:pt>
                <c:pt idx="2070">
                  <c:v>0.4</c:v>
                </c:pt>
                <c:pt idx="2071">
                  <c:v>0.8</c:v>
                </c:pt>
                <c:pt idx="2072">
                  <c:v>0.6</c:v>
                </c:pt>
                <c:pt idx="2073">
                  <c:v>0.4</c:v>
                </c:pt>
                <c:pt idx="2074">
                  <c:v>0.6</c:v>
                </c:pt>
                <c:pt idx="2075">
                  <c:v>0.7</c:v>
                </c:pt>
                <c:pt idx="2076">
                  <c:v>0.8</c:v>
                </c:pt>
                <c:pt idx="2077">
                  <c:v>0.7</c:v>
                </c:pt>
                <c:pt idx="2078">
                  <c:v>0.6</c:v>
                </c:pt>
                <c:pt idx="2079">
                  <c:v>0.8</c:v>
                </c:pt>
                <c:pt idx="2080">
                  <c:v>0.6</c:v>
                </c:pt>
                <c:pt idx="2081">
                  <c:v>0.8</c:v>
                </c:pt>
                <c:pt idx="2082">
                  <c:v>0.5</c:v>
                </c:pt>
                <c:pt idx="2083">
                  <c:v>0.6</c:v>
                </c:pt>
                <c:pt idx="2084">
                  <c:v>0.6</c:v>
                </c:pt>
                <c:pt idx="2085">
                  <c:v>0.6</c:v>
                </c:pt>
                <c:pt idx="2086">
                  <c:v>0.9</c:v>
                </c:pt>
                <c:pt idx="2087">
                  <c:v>0.6</c:v>
                </c:pt>
                <c:pt idx="2088">
                  <c:v>0.2</c:v>
                </c:pt>
                <c:pt idx="2089">
                  <c:v>0.4</c:v>
                </c:pt>
                <c:pt idx="2090">
                  <c:v>0.3</c:v>
                </c:pt>
                <c:pt idx="2091">
                  <c:v>0.1</c:v>
                </c:pt>
                <c:pt idx="2092">
                  <c:v>0</c:v>
                </c:pt>
                <c:pt idx="2093">
                  <c:v>0.3</c:v>
                </c:pt>
                <c:pt idx="2094">
                  <c:v>0.2</c:v>
                </c:pt>
                <c:pt idx="2095">
                  <c:v>0</c:v>
                </c:pt>
                <c:pt idx="2096">
                  <c:v>0</c:v>
                </c:pt>
                <c:pt idx="2097">
                  <c:v>0.1</c:v>
                </c:pt>
                <c:pt idx="2098">
                  <c:v>0.2</c:v>
                </c:pt>
                <c:pt idx="2099">
                  <c:v>0</c:v>
                </c:pt>
                <c:pt idx="2100">
                  <c:v>0</c:v>
                </c:pt>
                <c:pt idx="2101">
                  <c:v>0.4</c:v>
                </c:pt>
                <c:pt idx="2102">
                  <c:v>0.3</c:v>
                </c:pt>
                <c:pt idx="2103">
                  <c:v>0.2</c:v>
                </c:pt>
                <c:pt idx="2104">
                  <c:v>0.2</c:v>
                </c:pt>
                <c:pt idx="2105">
                  <c:v>0.4</c:v>
                </c:pt>
                <c:pt idx="2106">
                  <c:v>0.3</c:v>
                </c:pt>
                <c:pt idx="2107">
                  <c:v>0.3</c:v>
                </c:pt>
                <c:pt idx="2108">
                  <c:v>0.3</c:v>
                </c:pt>
                <c:pt idx="2109">
                  <c:v>0.5</c:v>
                </c:pt>
                <c:pt idx="2110">
                  <c:v>0.8</c:v>
                </c:pt>
                <c:pt idx="2111">
                  <c:v>0.8</c:v>
                </c:pt>
                <c:pt idx="2112">
                  <c:v>0.4</c:v>
                </c:pt>
                <c:pt idx="2113">
                  <c:v>0.7</c:v>
                </c:pt>
                <c:pt idx="2114">
                  <c:v>0.5</c:v>
                </c:pt>
                <c:pt idx="2115">
                  <c:v>0.6</c:v>
                </c:pt>
                <c:pt idx="2116">
                  <c:v>0.9</c:v>
                </c:pt>
                <c:pt idx="2117">
                  <c:v>0.6</c:v>
                </c:pt>
                <c:pt idx="2118">
                  <c:v>0.9</c:v>
                </c:pt>
                <c:pt idx="2119">
                  <c:v>0.4</c:v>
                </c:pt>
                <c:pt idx="2120">
                  <c:v>0.2</c:v>
                </c:pt>
                <c:pt idx="2121">
                  <c:v>0.8</c:v>
                </c:pt>
                <c:pt idx="2122">
                  <c:v>0.6</c:v>
                </c:pt>
                <c:pt idx="2123">
                  <c:v>0.1</c:v>
                </c:pt>
                <c:pt idx="2124">
                  <c:v>0.1</c:v>
                </c:pt>
                <c:pt idx="2125">
                  <c:v>0</c:v>
                </c:pt>
                <c:pt idx="2126">
                  <c:v>0.6</c:v>
                </c:pt>
                <c:pt idx="2127">
                  <c:v>0.1</c:v>
                </c:pt>
                <c:pt idx="2128">
                  <c:v>0</c:v>
                </c:pt>
                <c:pt idx="2129">
                  <c:v>0.2</c:v>
                </c:pt>
                <c:pt idx="2130">
                  <c:v>0.1</c:v>
                </c:pt>
                <c:pt idx="2131">
                  <c:v>0</c:v>
                </c:pt>
                <c:pt idx="2132">
                  <c:v>0</c:v>
                </c:pt>
                <c:pt idx="2133">
                  <c:v>0.1</c:v>
                </c:pt>
                <c:pt idx="2134">
                  <c:v>0</c:v>
                </c:pt>
                <c:pt idx="2135">
                  <c:v>0</c:v>
                </c:pt>
                <c:pt idx="2136">
                  <c:v>0</c:v>
                </c:pt>
                <c:pt idx="2137">
                  <c:v>0.5</c:v>
                </c:pt>
                <c:pt idx="2138">
                  <c:v>0.2</c:v>
                </c:pt>
                <c:pt idx="2139">
                  <c:v>0.4</c:v>
                </c:pt>
                <c:pt idx="2140">
                  <c:v>0.2</c:v>
                </c:pt>
                <c:pt idx="2141">
                  <c:v>0.3</c:v>
                </c:pt>
                <c:pt idx="2142">
                  <c:v>0.4</c:v>
                </c:pt>
                <c:pt idx="2143">
                  <c:v>0.6</c:v>
                </c:pt>
                <c:pt idx="2144">
                  <c:v>0.8</c:v>
                </c:pt>
                <c:pt idx="2145">
                  <c:v>0.5</c:v>
                </c:pt>
                <c:pt idx="2146">
                  <c:v>0.5</c:v>
                </c:pt>
                <c:pt idx="2147">
                  <c:v>0.7</c:v>
                </c:pt>
                <c:pt idx="2148">
                  <c:v>0.7</c:v>
                </c:pt>
                <c:pt idx="2149">
                  <c:v>0.7</c:v>
                </c:pt>
                <c:pt idx="2150">
                  <c:v>0.6</c:v>
                </c:pt>
                <c:pt idx="2151">
                  <c:v>0.8</c:v>
                </c:pt>
                <c:pt idx="2152">
                  <c:v>0.3</c:v>
                </c:pt>
                <c:pt idx="2153">
                  <c:v>0.4</c:v>
                </c:pt>
                <c:pt idx="2154">
                  <c:v>0.5</c:v>
                </c:pt>
                <c:pt idx="2155">
                  <c:v>0.5</c:v>
                </c:pt>
                <c:pt idx="2156">
                  <c:v>0.5</c:v>
                </c:pt>
                <c:pt idx="2157">
                  <c:v>0.5</c:v>
                </c:pt>
                <c:pt idx="2158">
                  <c:v>0.1</c:v>
                </c:pt>
                <c:pt idx="2159">
                  <c:v>0.2</c:v>
                </c:pt>
                <c:pt idx="2160">
                  <c:v>0</c:v>
                </c:pt>
                <c:pt idx="2161">
                  <c:v>0</c:v>
                </c:pt>
                <c:pt idx="2162">
                  <c:v>0</c:v>
                </c:pt>
                <c:pt idx="2163">
                  <c:v>0.1</c:v>
                </c:pt>
                <c:pt idx="2164">
                  <c:v>0.1</c:v>
                </c:pt>
                <c:pt idx="2165">
                  <c:v>0</c:v>
                </c:pt>
                <c:pt idx="2166">
                  <c:v>0</c:v>
                </c:pt>
                <c:pt idx="2167">
                  <c:v>0.2</c:v>
                </c:pt>
                <c:pt idx="2168">
                  <c:v>0.1</c:v>
                </c:pt>
                <c:pt idx="2169">
                  <c:v>0</c:v>
                </c:pt>
                <c:pt idx="2170">
                  <c:v>0</c:v>
                </c:pt>
                <c:pt idx="2171">
                  <c:v>0.6</c:v>
                </c:pt>
                <c:pt idx="2172">
                  <c:v>0.3</c:v>
                </c:pt>
                <c:pt idx="2173">
                  <c:v>0.2</c:v>
                </c:pt>
                <c:pt idx="2174">
                  <c:v>0.3</c:v>
                </c:pt>
                <c:pt idx="2175">
                  <c:v>0.5</c:v>
                </c:pt>
                <c:pt idx="2176">
                  <c:v>0.5</c:v>
                </c:pt>
                <c:pt idx="2177">
                  <c:v>0.1</c:v>
                </c:pt>
                <c:pt idx="2178">
                  <c:v>0.7</c:v>
                </c:pt>
                <c:pt idx="2179">
                  <c:v>0.7</c:v>
                </c:pt>
                <c:pt idx="2180">
                  <c:v>0.5</c:v>
                </c:pt>
                <c:pt idx="2181">
                  <c:v>0.3</c:v>
                </c:pt>
                <c:pt idx="2182">
                  <c:v>0.4</c:v>
                </c:pt>
                <c:pt idx="2183">
                  <c:v>0.4</c:v>
                </c:pt>
                <c:pt idx="2184">
                  <c:v>0.3</c:v>
                </c:pt>
                <c:pt idx="2185">
                  <c:v>0.3</c:v>
                </c:pt>
                <c:pt idx="2186">
                  <c:v>0.5</c:v>
                </c:pt>
                <c:pt idx="2187">
                  <c:v>0.6</c:v>
                </c:pt>
                <c:pt idx="2188">
                  <c:v>0.3</c:v>
                </c:pt>
                <c:pt idx="2189">
                  <c:v>0.5</c:v>
                </c:pt>
                <c:pt idx="2190">
                  <c:v>0.6</c:v>
                </c:pt>
                <c:pt idx="2191">
                  <c:v>0.3</c:v>
                </c:pt>
                <c:pt idx="2192">
                  <c:v>0.6</c:v>
                </c:pt>
                <c:pt idx="2193">
                  <c:v>0.7</c:v>
                </c:pt>
                <c:pt idx="2194">
                  <c:v>0.3</c:v>
                </c:pt>
                <c:pt idx="2195">
                  <c:v>0.7</c:v>
                </c:pt>
                <c:pt idx="2196">
                  <c:v>0.2</c:v>
                </c:pt>
                <c:pt idx="2197">
                  <c:v>0.5</c:v>
                </c:pt>
                <c:pt idx="2198">
                  <c:v>0.2</c:v>
                </c:pt>
                <c:pt idx="2199">
                  <c:v>0.4</c:v>
                </c:pt>
                <c:pt idx="2200">
                  <c:v>0.4</c:v>
                </c:pt>
                <c:pt idx="2201">
                  <c:v>0.3</c:v>
                </c:pt>
                <c:pt idx="2202">
                  <c:v>0.5</c:v>
                </c:pt>
                <c:pt idx="2203">
                  <c:v>0.1</c:v>
                </c:pt>
                <c:pt idx="2204">
                  <c:v>0</c:v>
                </c:pt>
                <c:pt idx="2205">
                  <c:v>0.5</c:v>
                </c:pt>
                <c:pt idx="2206">
                  <c:v>0</c:v>
                </c:pt>
                <c:pt idx="2207">
                  <c:v>0.1</c:v>
                </c:pt>
                <c:pt idx="2208">
                  <c:v>0</c:v>
                </c:pt>
                <c:pt idx="2209">
                  <c:v>0.1</c:v>
                </c:pt>
                <c:pt idx="2210">
                  <c:v>0.1</c:v>
                </c:pt>
                <c:pt idx="2211">
                  <c:v>0</c:v>
                </c:pt>
                <c:pt idx="2212">
                  <c:v>0.1</c:v>
                </c:pt>
                <c:pt idx="2213">
                  <c:v>0.2</c:v>
                </c:pt>
                <c:pt idx="2214">
                  <c:v>0.1</c:v>
                </c:pt>
                <c:pt idx="2215">
                  <c:v>0.3</c:v>
                </c:pt>
                <c:pt idx="2216">
                  <c:v>0.2</c:v>
                </c:pt>
                <c:pt idx="2217">
                  <c:v>0.4</c:v>
                </c:pt>
                <c:pt idx="2218">
                  <c:v>0.3</c:v>
                </c:pt>
                <c:pt idx="2219">
                  <c:v>0.3</c:v>
                </c:pt>
                <c:pt idx="2220">
                  <c:v>0.3</c:v>
                </c:pt>
                <c:pt idx="2221">
                  <c:v>0.3</c:v>
                </c:pt>
                <c:pt idx="2222">
                  <c:v>0.4</c:v>
                </c:pt>
                <c:pt idx="2223">
                  <c:v>0.5</c:v>
                </c:pt>
                <c:pt idx="2224">
                  <c:v>0.7</c:v>
                </c:pt>
                <c:pt idx="2225">
                  <c:v>0.6</c:v>
                </c:pt>
                <c:pt idx="2226">
                  <c:v>0.3</c:v>
                </c:pt>
                <c:pt idx="2227">
                  <c:v>0.7</c:v>
                </c:pt>
                <c:pt idx="2228">
                  <c:v>0.4</c:v>
                </c:pt>
                <c:pt idx="2229">
                  <c:v>0.5</c:v>
                </c:pt>
                <c:pt idx="2230">
                  <c:v>0.4</c:v>
                </c:pt>
                <c:pt idx="2231">
                  <c:v>0.3</c:v>
                </c:pt>
                <c:pt idx="2232">
                  <c:v>0.2</c:v>
                </c:pt>
                <c:pt idx="2233">
                  <c:v>0.3</c:v>
                </c:pt>
                <c:pt idx="2234">
                  <c:v>0.6</c:v>
                </c:pt>
                <c:pt idx="2235">
                  <c:v>0.2</c:v>
                </c:pt>
                <c:pt idx="2236">
                  <c:v>0.3</c:v>
                </c:pt>
                <c:pt idx="2237">
                  <c:v>0.3</c:v>
                </c:pt>
                <c:pt idx="2238">
                  <c:v>0.5</c:v>
                </c:pt>
                <c:pt idx="2239">
                  <c:v>0.4</c:v>
                </c:pt>
                <c:pt idx="2240">
                  <c:v>0.5</c:v>
                </c:pt>
                <c:pt idx="2241">
                  <c:v>0.4</c:v>
                </c:pt>
                <c:pt idx="2242">
                  <c:v>0.3</c:v>
                </c:pt>
                <c:pt idx="2243">
                  <c:v>0.2</c:v>
                </c:pt>
                <c:pt idx="2244">
                  <c:v>0.4</c:v>
                </c:pt>
                <c:pt idx="2245">
                  <c:v>0.4</c:v>
                </c:pt>
                <c:pt idx="2246">
                  <c:v>0.5</c:v>
                </c:pt>
                <c:pt idx="2247">
                  <c:v>0.1</c:v>
                </c:pt>
                <c:pt idx="2248">
                  <c:v>0.2</c:v>
                </c:pt>
                <c:pt idx="2249">
                  <c:v>0.1</c:v>
                </c:pt>
                <c:pt idx="2250">
                  <c:v>0.4</c:v>
                </c:pt>
                <c:pt idx="2251">
                  <c:v>0.1</c:v>
                </c:pt>
                <c:pt idx="2252">
                  <c:v>0</c:v>
                </c:pt>
                <c:pt idx="2253">
                  <c:v>0.2</c:v>
                </c:pt>
                <c:pt idx="2254">
                  <c:v>0.1</c:v>
                </c:pt>
                <c:pt idx="2255">
                  <c:v>0.1</c:v>
                </c:pt>
                <c:pt idx="2256">
                  <c:v>0</c:v>
                </c:pt>
                <c:pt idx="2257">
                  <c:v>0.4</c:v>
                </c:pt>
                <c:pt idx="2258">
                  <c:v>0.4</c:v>
                </c:pt>
                <c:pt idx="2259">
                  <c:v>0.3</c:v>
                </c:pt>
                <c:pt idx="2260">
                  <c:v>0.1</c:v>
                </c:pt>
                <c:pt idx="2261">
                  <c:v>0.7</c:v>
                </c:pt>
                <c:pt idx="2262">
                  <c:v>0.3</c:v>
                </c:pt>
                <c:pt idx="2263">
                  <c:v>0.5</c:v>
                </c:pt>
                <c:pt idx="2264">
                  <c:v>0.2</c:v>
                </c:pt>
                <c:pt idx="2265">
                  <c:v>0.6</c:v>
                </c:pt>
                <c:pt idx="2266">
                  <c:v>0.5</c:v>
                </c:pt>
                <c:pt idx="2267">
                  <c:v>0.6</c:v>
                </c:pt>
                <c:pt idx="2268">
                  <c:v>0.7</c:v>
                </c:pt>
                <c:pt idx="2269">
                  <c:v>0.6</c:v>
                </c:pt>
                <c:pt idx="2270">
                  <c:v>1</c:v>
                </c:pt>
                <c:pt idx="2271">
                  <c:v>0.6</c:v>
                </c:pt>
                <c:pt idx="2272">
                  <c:v>0.8</c:v>
                </c:pt>
                <c:pt idx="2273">
                  <c:v>0.5</c:v>
                </c:pt>
                <c:pt idx="2274">
                  <c:v>0.2</c:v>
                </c:pt>
                <c:pt idx="2275">
                  <c:v>0.5</c:v>
                </c:pt>
                <c:pt idx="2276">
                  <c:v>0.7</c:v>
                </c:pt>
                <c:pt idx="2277">
                  <c:v>0.3</c:v>
                </c:pt>
                <c:pt idx="2278">
                  <c:v>0.4</c:v>
                </c:pt>
                <c:pt idx="2279">
                  <c:v>0.3</c:v>
                </c:pt>
                <c:pt idx="2280">
                  <c:v>0.4</c:v>
                </c:pt>
                <c:pt idx="2281">
                  <c:v>0.3</c:v>
                </c:pt>
                <c:pt idx="2282">
                  <c:v>0.4</c:v>
                </c:pt>
                <c:pt idx="2283">
                  <c:v>0.3</c:v>
                </c:pt>
                <c:pt idx="2284">
                  <c:v>0.4</c:v>
                </c:pt>
                <c:pt idx="2285">
                  <c:v>0.5</c:v>
                </c:pt>
                <c:pt idx="2286">
                  <c:v>0.3</c:v>
                </c:pt>
                <c:pt idx="2287">
                  <c:v>0.7</c:v>
                </c:pt>
                <c:pt idx="2288">
                  <c:v>0.3</c:v>
                </c:pt>
                <c:pt idx="2289">
                  <c:v>0.2</c:v>
                </c:pt>
                <c:pt idx="2290">
                  <c:v>0.5</c:v>
                </c:pt>
                <c:pt idx="2291">
                  <c:v>0.6</c:v>
                </c:pt>
                <c:pt idx="2292">
                  <c:v>0.4</c:v>
                </c:pt>
                <c:pt idx="2293">
                  <c:v>0.3</c:v>
                </c:pt>
                <c:pt idx="2294">
                  <c:v>0.4</c:v>
                </c:pt>
                <c:pt idx="2295">
                  <c:v>0.1</c:v>
                </c:pt>
                <c:pt idx="2296">
                  <c:v>0</c:v>
                </c:pt>
                <c:pt idx="2297">
                  <c:v>0</c:v>
                </c:pt>
                <c:pt idx="2298">
                  <c:v>0</c:v>
                </c:pt>
                <c:pt idx="2299">
                  <c:v>0.2</c:v>
                </c:pt>
                <c:pt idx="2300">
                  <c:v>0</c:v>
                </c:pt>
                <c:pt idx="2301">
                  <c:v>0</c:v>
                </c:pt>
                <c:pt idx="2302">
                  <c:v>0.1</c:v>
                </c:pt>
                <c:pt idx="2303">
                  <c:v>0.3</c:v>
                </c:pt>
                <c:pt idx="2304">
                  <c:v>0.3</c:v>
                </c:pt>
                <c:pt idx="2305">
                  <c:v>0.3</c:v>
                </c:pt>
                <c:pt idx="2306">
                  <c:v>0.3</c:v>
                </c:pt>
                <c:pt idx="2307">
                  <c:v>0.2</c:v>
                </c:pt>
                <c:pt idx="2308">
                  <c:v>0.2</c:v>
                </c:pt>
                <c:pt idx="2309">
                  <c:v>0.3</c:v>
                </c:pt>
                <c:pt idx="2310">
                  <c:v>0.3</c:v>
                </c:pt>
                <c:pt idx="2311">
                  <c:v>0.3</c:v>
                </c:pt>
                <c:pt idx="2312">
                  <c:v>0.5</c:v>
                </c:pt>
                <c:pt idx="2313">
                  <c:v>0.3</c:v>
                </c:pt>
                <c:pt idx="2314">
                  <c:v>0.8</c:v>
                </c:pt>
                <c:pt idx="2315">
                  <c:v>0.6</c:v>
                </c:pt>
                <c:pt idx="2316">
                  <c:v>0.7</c:v>
                </c:pt>
                <c:pt idx="2317">
                  <c:v>0.7</c:v>
                </c:pt>
                <c:pt idx="2318">
                  <c:v>0.7</c:v>
                </c:pt>
                <c:pt idx="2319">
                  <c:v>0.5</c:v>
                </c:pt>
                <c:pt idx="2320">
                  <c:v>0.4</c:v>
                </c:pt>
                <c:pt idx="2321">
                  <c:v>0.4</c:v>
                </c:pt>
                <c:pt idx="2322">
                  <c:v>0.2</c:v>
                </c:pt>
                <c:pt idx="2323">
                  <c:v>0.2</c:v>
                </c:pt>
                <c:pt idx="2324">
                  <c:v>0.4</c:v>
                </c:pt>
                <c:pt idx="2325">
                  <c:v>0.3</c:v>
                </c:pt>
                <c:pt idx="2326">
                  <c:v>0.4</c:v>
                </c:pt>
                <c:pt idx="2327">
                  <c:v>0.5</c:v>
                </c:pt>
                <c:pt idx="2328">
                  <c:v>0.6</c:v>
                </c:pt>
                <c:pt idx="2329">
                  <c:v>0.6</c:v>
                </c:pt>
                <c:pt idx="2330">
                  <c:v>0.8</c:v>
                </c:pt>
                <c:pt idx="2331">
                  <c:v>0.7</c:v>
                </c:pt>
                <c:pt idx="2332">
                  <c:v>0.5</c:v>
                </c:pt>
                <c:pt idx="2333">
                  <c:v>0.3</c:v>
                </c:pt>
                <c:pt idx="2334">
                  <c:v>0.5</c:v>
                </c:pt>
                <c:pt idx="2335">
                  <c:v>0.5</c:v>
                </c:pt>
                <c:pt idx="2336">
                  <c:v>0.4</c:v>
                </c:pt>
                <c:pt idx="2337">
                  <c:v>0.3</c:v>
                </c:pt>
                <c:pt idx="2338">
                  <c:v>0.1</c:v>
                </c:pt>
                <c:pt idx="2339">
                  <c:v>0</c:v>
                </c:pt>
                <c:pt idx="2340">
                  <c:v>0.3</c:v>
                </c:pt>
                <c:pt idx="2341">
                  <c:v>0.1</c:v>
                </c:pt>
                <c:pt idx="2342">
                  <c:v>0.1</c:v>
                </c:pt>
                <c:pt idx="2343">
                  <c:v>0</c:v>
                </c:pt>
                <c:pt idx="2344">
                  <c:v>0</c:v>
                </c:pt>
                <c:pt idx="2345">
                  <c:v>0</c:v>
                </c:pt>
                <c:pt idx="2346">
                  <c:v>0</c:v>
                </c:pt>
                <c:pt idx="2347">
                  <c:v>0.1</c:v>
                </c:pt>
                <c:pt idx="2348">
                  <c:v>0.2</c:v>
                </c:pt>
                <c:pt idx="2349">
                  <c:v>0.2</c:v>
                </c:pt>
                <c:pt idx="2350">
                  <c:v>0.3</c:v>
                </c:pt>
                <c:pt idx="2351">
                  <c:v>0.8</c:v>
                </c:pt>
                <c:pt idx="2352">
                  <c:v>0.5</c:v>
                </c:pt>
                <c:pt idx="2353">
                  <c:v>0.4</c:v>
                </c:pt>
                <c:pt idx="2354">
                  <c:v>0.1</c:v>
                </c:pt>
                <c:pt idx="2355">
                  <c:v>0.4</c:v>
                </c:pt>
                <c:pt idx="2356">
                  <c:v>0.4</c:v>
                </c:pt>
                <c:pt idx="2357">
                  <c:v>0.1</c:v>
                </c:pt>
                <c:pt idx="2358">
                  <c:v>0.6</c:v>
                </c:pt>
                <c:pt idx="2359">
                  <c:v>0.5</c:v>
                </c:pt>
                <c:pt idx="2360">
                  <c:v>0.5</c:v>
                </c:pt>
                <c:pt idx="2361">
                  <c:v>0.2</c:v>
                </c:pt>
                <c:pt idx="2362">
                  <c:v>0.6</c:v>
                </c:pt>
                <c:pt idx="2363">
                  <c:v>0.5</c:v>
                </c:pt>
                <c:pt idx="2364">
                  <c:v>0.4</c:v>
                </c:pt>
                <c:pt idx="2365">
                  <c:v>0.6</c:v>
                </c:pt>
                <c:pt idx="2366">
                  <c:v>0.6</c:v>
                </c:pt>
                <c:pt idx="2367">
                  <c:v>0.6</c:v>
                </c:pt>
                <c:pt idx="2368">
                  <c:v>0.5</c:v>
                </c:pt>
                <c:pt idx="2369">
                  <c:v>0.7</c:v>
                </c:pt>
                <c:pt idx="2370">
                  <c:v>0.5</c:v>
                </c:pt>
                <c:pt idx="2371">
                  <c:v>0.4</c:v>
                </c:pt>
                <c:pt idx="2372">
                  <c:v>0.5</c:v>
                </c:pt>
                <c:pt idx="2373">
                  <c:v>0.8</c:v>
                </c:pt>
                <c:pt idx="2374">
                  <c:v>0.5</c:v>
                </c:pt>
                <c:pt idx="2375">
                  <c:v>0.6</c:v>
                </c:pt>
                <c:pt idx="2376">
                  <c:v>0.7</c:v>
                </c:pt>
                <c:pt idx="2377">
                  <c:v>0.3</c:v>
                </c:pt>
                <c:pt idx="2378">
                  <c:v>0.3</c:v>
                </c:pt>
                <c:pt idx="2379">
                  <c:v>0.4</c:v>
                </c:pt>
                <c:pt idx="2380">
                  <c:v>0.5</c:v>
                </c:pt>
                <c:pt idx="2381">
                  <c:v>0.4</c:v>
                </c:pt>
                <c:pt idx="2382">
                  <c:v>0.3</c:v>
                </c:pt>
                <c:pt idx="2383">
                  <c:v>0.3</c:v>
                </c:pt>
                <c:pt idx="2384">
                  <c:v>0.1</c:v>
                </c:pt>
                <c:pt idx="2385">
                  <c:v>0.2</c:v>
                </c:pt>
                <c:pt idx="2386">
                  <c:v>0.1</c:v>
                </c:pt>
                <c:pt idx="2387">
                  <c:v>0.2</c:v>
                </c:pt>
                <c:pt idx="2388">
                  <c:v>0</c:v>
                </c:pt>
                <c:pt idx="2389">
                  <c:v>0.1</c:v>
                </c:pt>
                <c:pt idx="2390">
                  <c:v>0</c:v>
                </c:pt>
                <c:pt idx="2391">
                  <c:v>0</c:v>
                </c:pt>
                <c:pt idx="2392">
                  <c:v>0.1</c:v>
                </c:pt>
                <c:pt idx="2393">
                  <c:v>0.3</c:v>
                </c:pt>
                <c:pt idx="2394">
                  <c:v>0.1</c:v>
                </c:pt>
                <c:pt idx="2395">
                  <c:v>0.1</c:v>
                </c:pt>
                <c:pt idx="2396">
                  <c:v>0.1</c:v>
                </c:pt>
                <c:pt idx="2397">
                  <c:v>0.2</c:v>
                </c:pt>
                <c:pt idx="2398">
                  <c:v>0.1</c:v>
                </c:pt>
                <c:pt idx="2399">
                  <c:v>0.1</c:v>
                </c:pt>
                <c:pt idx="2400">
                  <c:v>0.4</c:v>
                </c:pt>
                <c:pt idx="2401">
                  <c:v>0.4</c:v>
                </c:pt>
                <c:pt idx="2402">
                  <c:v>0.4</c:v>
                </c:pt>
                <c:pt idx="2403">
                  <c:v>0.6</c:v>
                </c:pt>
                <c:pt idx="2404">
                  <c:v>0.7</c:v>
                </c:pt>
                <c:pt idx="2405">
                  <c:v>0.5</c:v>
                </c:pt>
                <c:pt idx="2406">
                  <c:v>0.7</c:v>
                </c:pt>
                <c:pt idx="2407">
                  <c:v>0.4</c:v>
                </c:pt>
                <c:pt idx="2408">
                  <c:v>0.4</c:v>
                </c:pt>
                <c:pt idx="2409">
                  <c:v>0.4</c:v>
                </c:pt>
                <c:pt idx="2410">
                  <c:v>0.7</c:v>
                </c:pt>
                <c:pt idx="2411">
                  <c:v>0.6</c:v>
                </c:pt>
                <c:pt idx="2412">
                  <c:v>0.5</c:v>
                </c:pt>
                <c:pt idx="2413">
                  <c:v>0.6</c:v>
                </c:pt>
                <c:pt idx="2414">
                  <c:v>0.5</c:v>
                </c:pt>
                <c:pt idx="2415">
                  <c:v>0.6</c:v>
                </c:pt>
                <c:pt idx="2416">
                  <c:v>0.5</c:v>
                </c:pt>
                <c:pt idx="2417">
                  <c:v>0.4</c:v>
                </c:pt>
                <c:pt idx="2418">
                  <c:v>0.6</c:v>
                </c:pt>
                <c:pt idx="2419">
                  <c:v>0.4</c:v>
                </c:pt>
                <c:pt idx="2420">
                  <c:v>0.8</c:v>
                </c:pt>
                <c:pt idx="2421">
                  <c:v>0.4</c:v>
                </c:pt>
                <c:pt idx="2422">
                  <c:v>0.8</c:v>
                </c:pt>
                <c:pt idx="2423">
                  <c:v>0.5</c:v>
                </c:pt>
                <c:pt idx="2424">
                  <c:v>0</c:v>
                </c:pt>
                <c:pt idx="2425">
                  <c:v>0.5</c:v>
                </c:pt>
                <c:pt idx="2426">
                  <c:v>0.6</c:v>
                </c:pt>
                <c:pt idx="2427">
                  <c:v>0.2</c:v>
                </c:pt>
                <c:pt idx="2428">
                  <c:v>0.3</c:v>
                </c:pt>
                <c:pt idx="2429">
                  <c:v>0.2</c:v>
                </c:pt>
                <c:pt idx="2430">
                  <c:v>0.3</c:v>
                </c:pt>
                <c:pt idx="2431">
                  <c:v>0.2</c:v>
                </c:pt>
                <c:pt idx="2432">
                  <c:v>0</c:v>
                </c:pt>
                <c:pt idx="2433">
                  <c:v>0.1</c:v>
                </c:pt>
                <c:pt idx="2434">
                  <c:v>0</c:v>
                </c:pt>
                <c:pt idx="2435">
                  <c:v>0.2</c:v>
                </c:pt>
                <c:pt idx="2436">
                  <c:v>0</c:v>
                </c:pt>
                <c:pt idx="2437">
                  <c:v>0.2</c:v>
                </c:pt>
                <c:pt idx="2438">
                  <c:v>0.1</c:v>
                </c:pt>
                <c:pt idx="2439">
                  <c:v>0</c:v>
                </c:pt>
                <c:pt idx="2440">
                  <c:v>0</c:v>
                </c:pt>
                <c:pt idx="2441">
                  <c:v>0.7</c:v>
                </c:pt>
                <c:pt idx="2442">
                  <c:v>0.7</c:v>
                </c:pt>
                <c:pt idx="2443">
                  <c:v>0.7</c:v>
                </c:pt>
                <c:pt idx="2444">
                  <c:v>0.4</c:v>
                </c:pt>
                <c:pt idx="2445">
                  <c:v>0.7</c:v>
                </c:pt>
                <c:pt idx="2446">
                  <c:v>0.5</c:v>
                </c:pt>
                <c:pt idx="2447">
                  <c:v>0.5</c:v>
                </c:pt>
                <c:pt idx="2448">
                  <c:v>0.6</c:v>
                </c:pt>
                <c:pt idx="2449">
                  <c:v>0.7</c:v>
                </c:pt>
                <c:pt idx="2450">
                  <c:v>0.8</c:v>
                </c:pt>
                <c:pt idx="2451">
                  <c:v>0.5</c:v>
                </c:pt>
                <c:pt idx="2452">
                  <c:v>0.6</c:v>
                </c:pt>
                <c:pt idx="2453">
                  <c:v>0.6</c:v>
                </c:pt>
                <c:pt idx="2454">
                  <c:v>0.5</c:v>
                </c:pt>
                <c:pt idx="2455">
                  <c:v>0.5</c:v>
                </c:pt>
                <c:pt idx="2456">
                  <c:v>0.7</c:v>
                </c:pt>
                <c:pt idx="2457">
                  <c:v>0.7</c:v>
                </c:pt>
                <c:pt idx="2458">
                  <c:v>0.3</c:v>
                </c:pt>
                <c:pt idx="2459">
                  <c:v>0.5</c:v>
                </c:pt>
                <c:pt idx="2460">
                  <c:v>0.5</c:v>
                </c:pt>
                <c:pt idx="2461">
                  <c:v>0.4</c:v>
                </c:pt>
                <c:pt idx="2462">
                  <c:v>0.6</c:v>
                </c:pt>
                <c:pt idx="2463">
                  <c:v>0.6</c:v>
                </c:pt>
                <c:pt idx="2464">
                  <c:v>0.8</c:v>
                </c:pt>
                <c:pt idx="2465">
                  <c:v>0.6</c:v>
                </c:pt>
                <c:pt idx="2466">
                  <c:v>0.2</c:v>
                </c:pt>
                <c:pt idx="2467">
                  <c:v>0.8</c:v>
                </c:pt>
                <c:pt idx="2468">
                  <c:v>0.3</c:v>
                </c:pt>
                <c:pt idx="2469">
                  <c:v>0.7</c:v>
                </c:pt>
                <c:pt idx="2470">
                  <c:v>0.3</c:v>
                </c:pt>
                <c:pt idx="2471">
                  <c:v>0.2</c:v>
                </c:pt>
                <c:pt idx="2472">
                  <c:v>0.3</c:v>
                </c:pt>
                <c:pt idx="2473">
                  <c:v>0.1</c:v>
                </c:pt>
                <c:pt idx="2474">
                  <c:v>0</c:v>
                </c:pt>
                <c:pt idx="2475">
                  <c:v>0.4</c:v>
                </c:pt>
                <c:pt idx="2476">
                  <c:v>0.2</c:v>
                </c:pt>
                <c:pt idx="2477">
                  <c:v>0</c:v>
                </c:pt>
                <c:pt idx="2478">
                  <c:v>0</c:v>
                </c:pt>
                <c:pt idx="2479">
                  <c:v>0.2</c:v>
                </c:pt>
                <c:pt idx="2480">
                  <c:v>0.2</c:v>
                </c:pt>
                <c:pt idx="2481">
                  <c:v>0</c:v>
                </c:pt>
                <c:pt idx="2482">
                  <c:v>0.4</c:v>
                </c:pt>
                <c:pt idx="2483">
                  <c:v>0.3</c:v>
                </c:pt>
                <c:pt idx="2484">
                  <c:v>0</c:v>
                </c:pt>
                <c:pt idx="2485">
                  <c:v>0</c:v>
                </c:pt>
                <c:pt idx="2486">
                  <c:v>0.7</c:v>
                </c:pt>
                <c:pt idx="2487">
                  <c:v>0.5</c:v>
                </c:pt>
                <c:pt idx="2488">
                  <c:v>0.3</c:v>
                </c:pt>
                <c:pt idx="2489">
                  <c:v>0.3</c:v>
                </c:pt>
                <c:pt idx="2490">
                  <c:v>0.5</c:v>
                </c:pt>
                <c:pt idx="2491">
                  <c:v>0.6</c:v>
                </c:pt>
                <c:pt idx="2492">
                  <c:v>0.8</c:v>
                </c:pt>
                <c:pt idx="2493">
                  <c:v>0.8</c:v>
                </c:pt>
                <c:pt idx="2494">
                  <c:v>0.9</c:v>
                </c:pt>
                <c:pt idx="2495">
                  <c:v>0.4</c:v>
                </c:pt>
                <c:pt idx="2496">
                  <c:v>0.7</c:v>
                </c:pt>
                <c:pt idx="2497">
                  <c:v>0.3</c:v>
                </c:pt>
                <c:pt idx="2498">
                  <c:v>0.4</c:v>
                </c:pt>
                <c:pt idx="2499">
                  <c:v>0.5</c:v>
                </c:pt>
                <c:pt idx="2500">
                  <c:v>0.6</c:v>
                </c:pt>
                <c:pt idx="2501">
                  <c:v>0.3</c:v>
                </c:pt>
                <c:pt idx="2502">
                  <c:v>0.6</c:v>
                </c:pt>
                <c:pt idx="2503">
                  <c:v>0.5</c:v>
                </c:pt>
                <c:pt idx="2504">
                  <c:v>0.7</c:v>
                </c:pt>
                <c:pt idx="2505">
                  <c:v>0.5</c:v>
                </c:pt>
                <c:pt idx="2506">
                  <c:v>0.8</c:v>
                </c:pt>
                <c:pt idx="2507">
                  <c:v>0.6</c:v>
                </c:pt>
                <c:pt idx="2508">
                  <c:v>0.6</c:v>
                </c:pt>
                <c:pt idx="2509">
                  <c:v>0.7</c:v>
                </c:pt>
                <c:pt idx="2510">
                  <c:v>0.2</c:v>
                </c:pt>
                <c:pt idx="2511">
                  <c:v>0.4</c:v>
                </c:pt>
                <c:pt idx="2512">
                  <c:v>0.6</c:v>
                </c:pt>
                <c:pt idx="2513">
                  <c:v>0.7</c:v>
                </c:pt>
                <c:pt idx="2514">
                  <c:v>0.6</c:v>
                </c:pt>
                <c:pt idx="2515">
                  <c:v>0.4</c:v>
                </c:pt>
                <c:pt idx="2516">
                  <c:v>0.4</c:v>
                </c:pt>
                <c:pt idx="2517">
                  <c:v>0.4</c:v>
                </c:pt>
                <c:pt idx="2518">
                  <c:v>0.6</c:v>
                </c:pt>
                <c:pt idx="2519">
                  <c:v>0.3</c:v>
                </c:pt>
                <c:pt idx="2520">
                  <c:v>0.1</c:v>
                </c:pt>
                <c:pt idx="2521">
                  <c:v>0.2</c:v>
                </c:pt>
                <c:pt idx="2522">
                  <c:v>0</c:v>
                </c:pt>
                <c:pt idx="2523">
                  <c:v>0.1</c:v>
                </c:pt>
                <c:pt idx="2524">
                  <c:v>0</c:v>
                </c:pt>
                <c:pt idx="2525">
                  <c:v>0</c:v>
                </c:pt>
                <c:pt idx="2526">
                  <c:v>0.3</c:v>
                </c:pt>
                <c:pt idx="2527">
                  <c:v>0</c:v>
                </c:pt>
                <c:pt idx="2528">
                  <c:v>0.2</c:v>
                </c:pt>
                <c:pt idx="2529">
                  <c:v>0.2</c:v>
                </c:pt>
                <c:pt idx="2530">
                  <c:v>0.2</c:v>
                </c:pt>
                <c:pt idx="2531">
                  <c:v>0.4</c:v>
                </c:pt>
                <c:pt idx="2532">
                  <c:v>0.2</c:v>
                </c:pt>
                <c:pt idx="2533">
                  <c:v>0.2</c:v>
                </c:pt>
                <c:pt idx="2534">
                  <c:v>0.8</c:v>
                </c:pt>
                <c:pt idx="2535">
                  <c:v>0.8</c:v>
                </c:pt>
                <c:pt idx="2536">
                  <c:v>0.3</c:v>
                </c:pt>
                <c:pt idx="2537">
                  <c:v>0.5</c:v>
                </c:pt>
                <c:pt idx="2538">
                  <c:v>0.6</c:v>
                </c:pt>
                <c:pt idx="2539">
                  <c:v>0.6</c:v>
                </c:pt>
                <c:pt idx="2540">
                  <c:v>0.4</c:v>
                </c:pt>
                <c:pt idx="2541">
                  <c:v>0.6</c:v>
                </c:pt>
                <c:pt idx="2542">
                  <c:v>0.5</c:v>
                </c:pt>
                <c:pt idx="2543">
                  <c:v>0.4</c:v>
                </c:pt>
                <c:pt idx="2544">
                  <c:v>0.6</c:v>
                </c:pt>
                <c:pt idx="2545">
                  <c:v>0.2</c:v>
                </c:pt>
                <c:pt idx="2546">
                  <c:v>0.2</c:v>
                </c:pt>
                <c:pt idx="2547">
                  <c:v>0.2</c:v>
                </c:pt>
                <c:pt idx="2548">
                  <c:v>0.2</c:v>
                </c:pt>
                <c:pt idx="2549">
                  <c:v>0.4</c:v>
                </c:pt>
                <c:pt idx="2550">
                  <c:v>0.2</c:v>
                </c:pt>
                <c:pt idx="2551">
                  <c:v>0.6</c:v>
                </c:pt>
                <c:pt idx="2552">
                  <c:v>0.4</c:v>
                </c:pt>
                <c:pt idx="2553">
                  <c:v>0.5</c:v>
                </c:pt>
                <c:pt idx="2554">
                  <c:v>0.7</c:v>
                </c:pt>
                <c:pt idx="2555">
                  <c:v>0.4</c:v>
                </c:pt>
                <c:pt idx="2556">
                  <c:v>0.3</c:v>
                </c:pt>
                <c:pt idx="2557">
                  <c:v>0.1</c:v>
                </c:pt>
                <c:pt idx="2558">
                  <c:v>0.5</c:v>
                </c:pt>
                <c:pt idx="2559">
                  <c:v>0.4</c:v>
                </c:pt>
                <c:pt idx="2560">
                  <c:v>0.1</c:v>
                </c:pt>
                <c:pt idx="2561">
                  <c:v>0.1</c:v>
                </c:pt>
                <c:pt idx="2562">
                  <c:v>0.1</c:v>
                </c:pt>
                <c:pt idx="2563">
                  <c:v>0.1</c:v>
                </c:pt>
                <c:pt idx="2564">
                  <c:v>0.2</c:v>
                </c:pt>
                <c:pt idx="2565">
                  <c:v>0.2</c:v>
                </c:pt>
                <c:pt idx="2566">
                  <c:v>0</c:v>
                </c:pt>
                <c:pt idx="2567">
                  <c:v>0.1</c:v>
                </c:pt>
                <c:pt idx="2568">
                  <c:v>0.4</c:v>
                </c:pt>
                <c:pt idx="2569">
                  <c:v>0.5</c:v>
                </c:pt>
                <c:pt idx="2570">
                  <c:v>0</c:v>
                </c:pt>
                <c:pt idx="2571">
                  <c:v>0.4</c:v>
                </c:pt>
                <c:pt idx="2572">
                  <c:v>0.5</c:v>
                </c:pt>
                <c:pt idx="2573">
                  <c:v>0</c:v>
                </c:pt>
                <c:pt idx="2574">
                  <c:v>0</c:v>
                </c:pt>
                <c:pt idx="2575">
                  <c:v>0.7</c:v>
                </c:pt>
                <c:pt idx="2576">
                  <c:v>0.5</c:v>
                </c:pt>
                <c:pt idx="2577">
                  <c:v>0.4</c:v>
                </c:pt>
                <c:pt idx="2578">
                  <c:v>0.3</c:v>
                </c:pt>
                <c:pt idx="2579">
                  <c:v>0.5</c:v>
                </c:pt>
                <c:pt idx="2580">
                  <c:v>0.3</c:v>
                </c:pt>
                <c:pt idx="2581">
                  <c:v>0.9</c:v>
                </c:pt>
                <c:pt idx="2582">
                  <c:v>0.6</c:v>
                </c:pt>
                <c:pt idx="2583">
                  <c:v>0.7</c:v>
                </c:pt>
                <c:pt idx="2584">
                  <c:v>0.6</c:v>
                </c:pt>
                <c:pt idx="2585">
                  <c:v>0.4</c:v>
                </c:pt>
                <c:pt idx="2586">
                  <c:v>0.4</c:v>
                </c:pt>
                <c:pt idx="2587">
                  <c:v>0.6</c:v>
                </c:pt>
                <c:pt idx="2588">
                  <c:v>0.3</c:v>
                </c:pt>
                <c:pt idx="2589">
                  <c:v>0.5</c:v>
                </c:pt>
                <c:pt idx="2590">
                  <c:v>0.5</c:v>
                </c:pt>
                <c:pt idx="2591">
                  <c:v>0.4</c:v>
                </c:pt>
                <c:pt idx="2592">
                  <c:v>0.4</c:v>
                </c:pt>
                <c:pt idx="2593">
                  <c:v>0.6</c:v>
                </c:pt>
                <c:pt idx="2594">
                  <c:v>0.6</c:v>
                </c:pt>
                <c:pt idx="2595">
                  <c:v>0.6</c:v>
                </c:pt>
                <c:pt idx="2596">
                  <c:v>0.6</c:v>
                </c:pt>
                <c:pt idx="2597">
                  <c:v>0.7</c:v>
                </c:pt>
                <c:pt idx="2598">
                  <c:v>0.6</c:v>
                </c:pt>
                <c:pt idx="2599">
                  <c:v>0.7</c:v>
                </c:pt>
                <c:pt idx="2600">
                  <c:v>0.8</c:v>
                </c:pt>
                <c:pt idx="2601">
                  <c:v>0.5</c:v>
                </c:pt>
                <c:pt idx="2602">
                  <c:v>0.2</c:v>
                </c:pt>
                <c:pt idx="2603">
                  <c:v>0.7</c:v>
                </c:pt>
                <c:pt idx="2604">
                  <c:v>0.5</c:v>
                </c:pt>
                <c:pt idx="2605">
                  <c:v>0.4</c:v>
                </c:pt>
                <c:pt idx="2606">
                  <c:v>0.2</c:v>
                </c:pt>
                <c:pt idx="2607">
                  <c:v>0.1</c:v>
                </c:pt>
                <c:pt idx="2608">
                  <c:v>0.1</c:v>
                </c:pt>
                <c:pt idx="2609">
                  <c:v>0</c:v>
                </c:pt>
                <c:pt idx="2610">
                  <c:v>0.2</c:v>
                </c:pt>
                <c:pt idx="2611">
                  <c:v>0.1</c:v>
                </c:pt>
                <c:pt idx="2612">
                  <c:v>0.1</c:v>
                </c:pt>
                <c:pt idx="2613">
                  <c:v>0.1</c:v>
                </c:pt>
                <c:pt idx="2614">
                  <c:v>0.2</c:v>
                </c:pt>
                <c:pt idx="2615">
                  <c:v>0.3</c:v>
                </c:pt>
                <c:pt idx="2616">
                  <c:v>0</c:v>
                </c:pt>
                <c:pt idx="2617">
                  <c:v>0</c:v>
                </c:pt>
                <c:pt idx="2618">
                  <c:v>0</c:v>
                </c:pt>
                <c:pt idx="2619">
                  <c:v>0.2</c:v>
                </c:pt>
                <c:pt idx="2620">
                  <c:v>0.1</c:v>
                </c:pt>
                <c:pt idx="2621">
                  <c:v>0.2</c:v>
                </c:pt>
                <c:pt idx="2622">
                  <c:v>0.4</c:v>
                </c:pt>
                <c:pt idx="2623">
                  <c:v>0.5</c:v>
                </c:pt>
                <c:pt idx="2624">
                  <c:v>0.2</c:v>
                </c:pt>
                <c:pt idx="2625">
                  <c:v>0.1</c:v>
                </c:pt>
                <c:pt idx="2626">
                  <c:v>0.2</c:v>
                </c:pt>
                <c:pt idx="2627">
                  <c:v>0.2</c:v>
                </c:pt>
                <c:pt idx="2628">
                  <c:v>0.3</c:v>
                </c:pt>
                <c:pt idx="2629">
                  <c:v>0.3</c:v>
                </c:pt>
                <c:pt idx="2630">
                  <c:v>0.2</c:v>
                </c:pt>
                <c:pt idx="2631">
                  <c:v>0.4</c:v>
                </c:pt>
                <c:pt idx="2632">
                  <c:v>0.3</c:v>
                </c:pt>
                <c:pt idx="2633">
                  <c:v>0.7</c:v>
                </c:pt>
                <c:pt idx="2634">
                  <c:v>0.1</c:v>
                </c:pt>
                <c:pt idx="2635">
                  <c:v>0.7</c:v>
                </c:pt>
                <c:pt idx="2636">
                  <c:v>0.6</c:v>
                </c:pt>
                <c:pt idx="2637">
                  <c:v>0.3</c:v>
                </c:pt>
                <c:pt idx="2638">
                  <c:v>0.6</c:v>
                </c:pt>
                <c:pt idx="2639">
                  <c:v>0.5</c:v>
                </c:pt>
                <c:pt idx="2640">
                  <c:v>0.5</c:v>
                </c:pt>
                <c:pt idx="2641">
                  <c:v>0.5</c:v>
                </c:pt>
                <c:pt idx="2642">
                  <c:v>0.7</c:v>
                </c:pt>
                <c:pt idx="2643">
                  <c:v>0.4</c:v>
                </c:pt>
                <c:pt idx="2644">
                  <c:v>0.6</c:v>
                </c:pt>
                <c:pt idx="2645">
                  <c:v>0.2</c:v>
                </c:pt>
                <c:pt idx="2646">
                  <c:v>0.4</c:v>
                </c:pt>
                <c:pt idx="2647">
                  <c:v>0.3</c:v>
                </c:pt>
                <c:pt idx="2648">
                  <c:v>0.6</c:v>
                </c:pt>
                <c:pt idx="2649">
                  <c:v>0.4</c:v>
                </c:pt>
                <c:pt idx="2650">
                  <c:v>0.4</c:v>
                </c:pt>
                <c:pt idx="2651">
                  <c:v>0.5</c:v>
                </c:pt>
                <c:pt idx="2652">
                  <c:v>0.3</c:v>
                </c:pt>
                <c:pt idx="2653">
                  <c:v>0</c:v>
                </c:pt>
                <c:pt idx="2654">
                  <c:v>0.3</c:v>
                </c:pt>
                <c:pt idx="2655">
                  <c:v>0.3</c:v>
                </c:pt>
                <c:pt idx="2656">
                  <c:v>0</c:v>
                </c:pt>
                <c:pt idx="2657">
                  <c:v>0</c:v>
                </c:pt>
                <c:pt idx="2658">
                  <c:v>0.1</c:v>
                </c:pt>
                <c:pt idx="2659">
                  <c:v>0.2</c:v>
                </c:pt>
                <c:pt idx="2660">
                  <c:v>0.2</c:v>
                </c:pt>
                <c:pt idx="2661">
                  <c:v>0.2</c:v>
                </c:pt>
                <c:pt idx="2662">
                  <c:v>0.1</c:v>
                </c:pt>
                <c:pt idx="2663">
                  <c:v>0</c:v>
                </c:pt>
                <c:pt idx="2664">
                  <c:v>0.1</c:v>
                </c:pt>
                <c:pt idx="2665">
                  <c:v>0.1</c:v>
                </c:pt>
                <c:pt idx="2666">
                  <c:v>0.5</c:v>
                </c:pt>
                <c:pt idx="2667">
                  <c:v>0.3</c:v>
                </c:pt>
                <c:pt idx="2668">
                  <c:v>0.4</c:v>
                </c:pt>
                <c:pt idx="2669">
                  <c:v>0.5</c:v>
                </c:pt>
                <c:pt idx="2670">
                  <c:v>0.5</c:v>
                </c:pt>
                <c:pt idx="2671">
                  <c:v>0.2</c:v>
                </c:pt>
                <c:pt idx="2672">
                  <c:v>0.4</c:v>
                </c:pt>
                <c:pt idx="2673">
                  <c:v>0.6</c:v>
                </c:pt>
                <c:pt idx="2674">
                  <c:v>0.4</c:v>
                </c:pt>
                <c:pt idx="2675">
                  <c:v>0.1</c:v>
                </c:pt>
                <c:pt idx="2676">
                  <c:v>0.4</c:v>
                </c:pt>
                <c:pt idx="2677">
                  <c:v>0.3</c:v>
                </c:pt>
                <c:pt idx="2678">
                  <c:v>0.8</c:v>
                </c:pt>
                <c:pt idx="2679">
                  <c:v>0.5</c:v>
                </c:pt>
                <c:pt idx="2680">
                  <c:v>0.1</c:v>
                </c:pt>
                <c:pt idx="2681">
                  <c:v>0.6</c:v>
                </c:pt>
                <c:pt idx="2682">
                  <c:v>0.5</c:v>
                </c:pt>
                <c:pt idx="2683">
                  <c:v>0.3</c:v>
                </c:pt>
                <c:pt idx="2684">
                  <c:v>0.5</c:v>
                </c:pt>
                <c:pt idx="2685">
                  <c:v>0.5</c:v>
                </c:pt>
                <c:pt idx="2686">
                  <c:v>0.3</c:v>
                </c:pt>
                <c:pt idx="2687">
                  <c:v>0.7</c:v>
                </c:pt>
                <c:pt idx="2688">
                  <c:v>0.6</c:v>
                </c:pt>
                <c:pt idx="2689">
                  <c:v>0.5</c:v>
                </c:pt>
                <c:pt idx="2690">
                  <c:v>0.7</c:v>
                </c:pt>
                <c:pt idx="2691">
                  <c:v>0.5</c:v>
                </c:pt>
                <c:pt idx="2692">
                  <c:v>0.4</c:v>
                </c:pt>
                <c:pt idx="2693">
                  <c:v>0.5</c:v>
                </c:pt>
                <c:pt idx="2694">
                  <c:v>0.4</c:v>
                </c:pt>
                <c:pt idx="2695">
                  <c:v>0.6</c:v>
                </c:pt>
                <c:pt idx="2696">
                  <c:v>0.5</c:v>
                </c:pt>
                <c:pt idx="2697">
                  <c:v>0.4</c:v>
                </c:pt>
                <c:pt idx="2698">
                  <c:v>0.2</c:v>
                </c:pt>
                <c:pt idx="2699">
                  <c:v>0.4</c:v>
                </c:pt>
                <c:pt idx="2700">
                  <c:v>0</c:v>
                </c:pt>
                <c:pt idx="2701">
                  <c:v>0</c:v>
                </c:pt>
                <c:pt idx="2702">
                  <c:v>0</c:v>
                </c:pt>
                <c:pt idx="2703">
                  <c:v>0.1</c:v>
                </c:pt>
                <c:pt idx="2704">
                  <c:v>0.1</c:v>
                </c:pt>
                <c:pt idx="2705">
                  <c:v>0</c:v>
                </c:pt>
                <c:pt idx="2706">
                  <c:v>0</c:v>
                </c:pt>
                <c:pt idx="2707">
                  <c:v>0.1</c:v>
                </c:pt>
                <c:pt idx="2708">
                  <c:v>0</c:v>
                </c:pt>
                <c:pt idx="2709">
                  <c:v>0</c:v>
                </c:pt>
                <c:pt idx="2710">
                  <c:v>0.2</c:v>
                </c:pt>
                <c:pt idx="2711">
                  <c:v>0</c:v>
                </c:pt>
                <c:pt idx="2712">
                  <c:v>0.3</c:v>
                </c:pt>
                <c:pt idx="2713">
                  <c:v>0.2</c:v>
                </c:pt>
                <c:pt idx="2714">
                  <c:v>0.2</c:v>
                </c:pt>
                <c:pt idx="2715">
                  <c:v>0.5</c:v>
                </c:pt>
                <c:pt idx="2716">
                  <c:v>0.4</c:v>
                </c:pt>
                <c:pt idx="2717">
                  <c:v>0.2</c:v>
                </c:pt>
                <c:pt idx="2718">
                  <c:v>0.2</c:v>
                </c:pt>
                <c:pt idx="2719">
                  <c:v>0.3</c:v>
                </c:pt>
                <c:pt idx="2720">
                  <c:v>0.4</c:v>
                </c:pt>
                <c:pt idx="2721">
                  <c:v>0.4</c:v>
                </c:pt>
                <c:pt idx="2722">
                  <c:v>0.7</c:v>
                </c:pt>
                <c:pt idx="2723">
                  <c:v>0.5</c:v>
                </c:pt>
                <c:pt idx="2724">
                  <c:v>0.6</c:v>
                </c:pt>
                <c:pt idx="2725">
                  <c:v>0.8</c:v>
                </c:pt>
                <c:pt idx="2726">
                  <c:v>0.4</c:v>
                </c:pt>
                <c:pt idx="2727">
                  <c:v>0.5</c:v>
                </c:pt>
                <c:pt idx="2728">
                  <c:v>0.5</c:v>
                </c:pt>
                <c:pt idx="2729">
                  <c:v>0.4</c:v>
                </c:pt>
                <c:pt idx="2730">
                  <c:v>0.5</c:v>
                </c:pt>
                <c:pt idx="2731">
                  <c:v>0.6</c:v>
                </c:pt>
                <c:pt idx="2732">
                  <c:v>0.8</c:v>
                </c:pt>
                <c:pt idx="2733">
                  <c:v>0.5</c:v>
                </c:pt>
                <c:pt idx="2734">
                  <c:v>0.5</c:v>
                </c:pt>
                <c:pt idx="2735">
                  <c:v>0.7</c:v>
                </c:pt>
                <c:pt idx="2736">
                  <c:v>0.6</c:v>
                </c:pt>
                <c:pt idx="2737">
                  <c:v>0.5</c:v>
                </c:pt>
                <c:pt idx="2738">
                  <c:v>0.2</c:v>
                </c:pt>
                <c:pt idx="2739">
                  <c:v>0.1</c:v>
                </c:pt>
                <c:pt idx="2740">
                  <c:v>0.3</c:v>
                </c:pt>
                <c:pt idx="2741">
                  <c:v>0.6</c:v>
                </c:pt>
                <c:pt idx="2742">
                  <c:v>0.5</c:v>
                </c:pt>
                <c:pt idx="2743">
                  <c:v>0</c:v>
                </c:pt>
                <c:pt idx="2744">
                  <c:v>0</c:v>
                </c:pt>
                <c:pt idx="2745">
                  <c:v>0.1</c:v>
                </c:pt>
                <c:pt idx="2746">
                  <c:v>0</c:v>
                </c:pt>
                <c:pt idx="2747">
                  <c:v>0.1</c:v>
                </c:pt>
                <c:pt idx="2748">
                  <c:v>0</c:v>
                </c:pt>
                <c:pt idx="2749">
                  <c:v>0.2</c:v>
                </c:pt>
                <c:pt idx="2750">
                  <c:v>0.2</c:v>
                </c:pt>
                <c:pt idx="2751">
                  <c:v>0.3</c:v>
                </c:pt>
                <c:pt idx="2752">
                  <c:v>0.1</c:v>
                </c:pt>
                <c:pt idx="2753">
                  <c:v>0</c:v>
                </c:pt>
                <c:pt idx="2754">
                  <c:v>0.1</c:v>
                </c:pt>
                <c:pt idx="2755">
                  <c:v>0</c:v>
                </c:pt>
                <c:pt idx="2756">
                  <c:v>0</c:v>
                </c:pt>
                <c:pt idx="2757">
                  <c:v>0.1</c:v>
                </c:pt>
                <c:pt idx="2758">
                  <c:v>0.2</c:v>
                </c:pt>
                <c:pt idx="2759">
                  <c:v>0.3</c:v>
                </c:pt>
                <c:pt idx="2760">
                  <c:v>0.1</c:v>
                </c:pt>
                <c:pt idx="2761">
                  <c:v>0.1</c:v>
                </c:pt>
                <c:pt idx="2762">
                  <c:v>0.4</c:v>
                </c:pt>
                <c:pt idx="2763">
                  <c:v>0.2</c:v>
                </c:pt>
                <c:pt idx="2764">
                  <c:v>0.2</c:v>
                </c:pt>
                <c:pt idx="2765">
                  <c:v>0.3</c:v>
                </c:pt>
                <c:pt idx="2766">
                  <c:v>0.3</c:v>
                </c:pt>
                <c:pt idx="2767">
                  <c:v>0.1</c:v>
                </c:pt>
                <c:pt idx="2768">
                  <c:v>0.2</c:v>
                </c:pt>
                <c:pt idx="2769">
                  <c:v>0.3</c:v>
                </c:pt>
                <c:pt idx="2770">
                  <c:v>0.5</c:v>
                </c:pt>
                <c:pt idx="2771">
                  <c:v>0.3</c:v>
                </c:pt>
                <c:pt idx="2772">
                  <c:v>0.8</c:v>
                </c:pt>
                <c:pt idx="2773">
                  <c:v>0.7</c:v>
                </c:pt>
                <c:pt idx="2774">
                  <c:v>0.5</c:v>
                </c:pt>
                <c:pt idx="2775">
                  <c:v>0.8</c:v>
                </c:pt>
                <c:pt idx="2776">
                  <c:v>0.3</c:v>
                </c:pt>
                <c:pt idx="2777">
                  <c:v>0.6</c:v>
                </c:pt>
                <c:pt idx="2778">
                  <c:v>0.9</c:v>
                </c:pt>
                <c:pt idx="2779">
                  <c:v>0.6</c:v>
                </c:pt>
                <c:pt idx="2780">
                  <c:v>0.9</c:v>
                </c:pt>
                <c:pt idx="2781">
                  <c:v>0.7</c:v>
                </c:pt>
                <c:pt idx="2782">
                  <c:v>0.7</c:v>
                </c:pt>
                <c:pt idx="2783">
                  <c:v>0.6</c:v>
                </c:pt>
                <c:pt idx="2784">
                  <c:v>0.7</c:v>
                </c:pt>
                <c:pt idx="2785">
                  <c:v>0.5</c:v>
                </c:pt>
                <c:pt idx="2786">
                  <c:v>0</c:v>
                </c:pt>
                <c:pt idx="2787">
                  <c:v>0.5</c:v>
                </c:pt>
                <c:pt idx="2788">
                  <c:v>0.6</c:v>
                </c:pt>
                <c:pt idx="2789">
                  <c:v>0.4</c:v>
                </c:pt>
                <c:pt idx="2790">
                  <c:v>0.1</c:v>
                </c:pt>
                <c:pt idx="2791">
                  <c:v>0.3</c:v>
                </c:pt>
                <c:pt idx="2792">
                  <c:v>0.1</c:v>
                </c:pt>
                <c:pt idx="2793">
                  <c:v>0.1</c:v>
                </c:pt>
                <c:pt idx="2794">
                  <c:v>0</c:v>
                </c:pt>
                <c:pt idx="2795">
                  <c:v>0.1</c:v>
                </c:pt>
                <c:pt idx="2796">
                  <c:v>0.1</c:v>
                </c:pt>
                <c:pt idx="2797">
                  <c:v>0.1</c:v>
                </c:pt>
                <c:pt idx="2798">
                  <c:v>0.1</c:v>
                </c:pt>
                <c:pt idx="2799">
                  <c:v>0.1</c:v>
                </c:pt>
                <c:pt idx="2800">
                  <c:v>0.2</c:v>
                </c:pt>
                <c:pt idx="2801">
                  <c:v>0</c:v>
                </c:pt>
                <c:pt idx="2802">
                  <c:v>0</c:v>
                </c:pt>
                <c:pt idx="2803">
                  <c:v>0.2</c:v>
                </c:pt>
                <c:pt idx="2804">
                  <c:v>0.1</c:v>
                </c:pt>
                <c:pt idx="2805">
                  <c:v>0.3</c:v>
                </c:pt>
                <c:pt idx="2806">
                  <c:v>0.2</c:v>
                </c:pt>
                <c:pt idx="2807">
                  <c:v>0.1</c:v>
                </c:pt>
                <c:pt idx="2808">
                  <c:v>0.4</c:v>
                </c:pt>
                <c:pt idx="2809">
                  <c:v>0.2</c:v>
                </c:pt>
                <c:pt idx="2810">
                  <c:v>0.2</c:v>
                </c:pt>
                <c:pt idx="2811">
                  <c:v>0.2</c:v>
                </c:pt>
                <c:pt idx="2812">
                  <c:v>0.6</c:v>
                </c:pt>
                <c:pt idx="2813">
                  <c:v>0.1</c:v>
                </c:pt>
                <c:pt idx="2814">
                  <c:v>0.5</c:v>
                </c:pt>
                <c:pt idx="2815">
                  <c:v>0.3</c:v>
                </c:pt>
                <c:pt idx="2816">
                  <c:v>0.3</c:v>
                </c:pt>
                <c:pt idx="2817">
                  <c:v>0.3</c:v>
                </c:pt>
                <c:pt idx="2818">
                  <c:v>0.4</c:v>
                </c:pt>
                <c:pt idx="2819">
                  <c:v>0.4</c:v>
                </c:pt>
                <c:pt idx="2820">
                  <c:v>0.5</c:v>
                </c:pt>
                <c:pt idx="2821">
                  <c:v>0.8</c:v>
                </c:pt>
                <c:pt idx="2822">
                  <c:v>0.4</c:v>
                </c:pt>
                <c:pt idx="2823">
                  <c:v>0.3</c:v>
                </c:pt>
                <c:pt idx="2824">
                  <c:v>0.5</c:v>
                </c:pt>
                <c:pt idx="2825">
                  <c:v>0.5</c:v>
                </c:pt>
                <c:pt idx="2826">
                  <c:v>0.2</c:v>
                </c:pt>
                <c:pt idx="2827">
                  <c:v>0</c:v>
                </c:pt>
                <c:pt idx="2828">
                  <c:v>0.5</c:v>
                </c:pt>
                <c:pt idx="2829">
                  <c:v>0.5</c:v>
                </c:pt>
                <c:pt idx="2830">
                  <c:v>0.5</c:v>
                </c:pt>
                <c:pt idx="2831">
                  <c:v>0.2</c:v>
                </c:pt>
                <c:pt idx="2832">
                  <c:v>0</c:v>
                </c:pt>
                <c:pt idx="2833">
                  <c:v>0.4</c:v>
                </c:pt>
                <c:pt idx="2834">
                  <c:v>0.1</c:v>
                </c:pt>
                <c:pt idx="2835">
                  <c:v>0.1</c:v>
                </c:pt>
                <c:pt idx="2836">
                  <c:v>0.1</c:v>
                </c:pt>
                <c:pt idx="2837">
                  <c:v>0.1</c:v>
                </c:pt>
                <c:pt idx="2838">
                  <c:v>0.1</c:v>
                </c:pt>
                <c:pt idx="2839">
                  <c:v>0.1</c:v>
                </c:pt>
                <c:pt idx="2840">
                  <c:v>0</c:v>
                </c:pt>
                <c:pt idx="2841">
                  <c:v>0.2</c:v>
                </c:pt>
                <c:pt idx="2842">
                  <c:v>0</c:v>
                </c:pt>
                <c:pt idx="2843">
                  <c:v>0.2</c:v>
                </c:pt>
                <c:pt idx="2844">
                  <c:v>0.1</c:v>
                </c:pt>
                <c:pt idx="2845">
                  <c:v>0.1</c:v>
                </c:pt>
                <c:pt idx="2846">
                  <c:v>0.3</c:v>
                </c:pt>
                <c:pt idx="2847">
                  <c:v>0.3</c:v>
                </c:pt>
                <c:pt idx="2848">
                  <c:v>0.2</c:v>
                </c:pt>
                <c:pt idx="2849">
                  <c:v>0.4</c:v>
                </c:pt>
                <c:pt idx="2850">
                  <c:v>0.2</c:v>
                </c:pt>
                <c:pt idx="2851">
                  <c:v>0</c:v>
                </c:pt>
                <c:pt idx="2852">
                  <c:v>0.3</c:v>
                </c:pt>
                <c:pt idx="2853">
                  <c:v>0.1</c:v>
                </c:pt>
                <c:pt idx="2854">
                  <c:v>0.5</c:v>
                </c:pt>
                <c:pt idx="2855">
                  <c:v>0.4</c:v>
                </c:pt>
                <c:pt idx="2856">
                  <c:v>0.7</c:v>
                </c:pt>
                <c:pt idx="2857">
                  <c:v>0.2</c:v>
                </c:pt>
                <c:pt idx="2858">
                  <c:v>0.4</c:v>
                </c:pt>
                <c:pt idx="2859">
                  <c:v>0.6</c:v>
                </c:pt>
                <c:pt idx="2860">
                  <c:v>0.4</c:v>
                </c:pt>
                <c:pt idx="2861">
                  <c:v>0.4</c:v>
                </c:pt>
                <c:pt idx="2862">
                  <c:v>0.4</c:v>
                </c:pt>
                <c:pt idx="2863">
                  <c:v>0.3</c:v>
                </c:pt>
                <c:pt idx="2864">
                  <c:v>0.3</c:v>
                </c:pt>
                <c:pt idx="2865">
                  <c:v>0.3</c:v>
                </c:pt>
                <c:pt idx="2866">
                  <c:v>0.4</c:v>
                </c:pt>
                <c:pt idx="2867">
                  <c:v>0.2</c:v>
                </c:pt>
                <c:pt idx="2868">
                  <c:v>0.2</c:v>
                </c:pt>
                <c:pt idx="2869">
                  <c:v>0.4</c:v>
                </c:pt>
                <c:pt idx="2870">
                  <c:v>0.2</c:v>
                </c:pt>
                <c:pt idx="2871">
                  <c:v>0.1</c:v>
                </c:pt>
                <c:pt idx="2872">
                  <c:v>0.1</c:v>
                </c:pt>
                <c:pt idx="2873">
                  <c:v>0.2</c:v>
                </c:pt>
                <c:pt idx="2874">
                  <c:v>0.1</c:v>
                </c:pt>
                <c:pt idx="2875">
                  <c:v>0</c:v>
                </c:pt>
                <c:pt idx="2876">
                  <c:v>0.1</c:v>
                </c:pt>
                <c:pt idx="2877">
                  <c:v>0.1</c:v>
                </c:pt>
                <c:pt idx="2878">
                  <c:v>0</c:v>
                </c:pt>
                <c:pt idx="2879">
                  <c:v>0</c:v>
                </c:pt>
                <c:pt idx="2880">
                  <c:v>0</c:v>
                </c:pt>
                <c:pt idx="2881">
                  <c:v>0</c:v>
                </c:pt>
                <c:pt idx="2882">
                  <c:v>0.3</c:v>
                </c:pt>
                <c:pt idx="2883">
                  <c:v>0</c:v>
                </c:pt>
                <c:pt idx="2884">
                  <c:v>0.1</c:v>
                </c:pt>
                <c:pt idx="2885">
                  <c:v>0.1</c:v>
                </c:pt>
                <c:pt idx="2886">
                  <c:v>0.3</c:v>
                </c:pt>
                <c:pt idx="2887">
                  <c:v>0.1</c:v>
                </c:pt>
                <c:pt idx="2888">
                  <c:v>0.3</c:v>
                </c:pt>
                <c:pt idx="2889">
                  <c:v>0.2</c:v>
                </c:pt>
                <c:pt idx="2890">
                  <c:v>0.2</c:v>
                </c:pt>
                <c:pt idx="2891">
                  <c:v>0.3</c:v>
                </c:pt>
                <c:pt idx="2892">
                  <c:v>0.2</c:v>
                </c:pt>
                <c:pt idx="2893">
                  <c:v>0.6</c:v>
                </c:pt>
                <c:pt idx="2894">
                  <c:v>0.5</c:v>
                </c:pt>
                <c:pt idx="2895">
                  <c:v>0.6</c:v>
                </c:pt>
                <c:pt idx="2896">
                  <c:v>0.7</c:v>
                </c:pt>
                <c:pt idx="2897">
                  <c:v>0.4</c:v>
                </c:pt>
                <c:pt idx="2898">
                  <c:v>0.4</c:v>
                </c:pt>
                <c:pt idx="2899">
                  <c:v>0.5</c:v>
                </c:pt>
                <c:pt idx="2900">
                  <c:v>0.8</c:v>
                </c:pt>
                <c:pt idx="2901">
                  <c:v>0.9</c:v>
                </c:pt>
                <c:pt idx="2902">
                  <c:v>0.7</c:v>
                </c:pt>
                <c:pt idx="2903">
                  <c:v>0.6</c:v>
                </c:pt>
                <c:pt idx="2904">
                  <c:v>0.6</c:v>
                </c:pt>
                <c:pt idx="2905">
                  <c:v>0.7</c:v>
                </c:pt>
                <c:pt idx="2906">
                  <c:v>0.6</c:v>
                </c:pt>
                <c:pt idx="2907">
                  <c:v>0.4</c:v>
                </c:pt>
                <c:pt idx="2908">
                  <c:v>0.6</c:v>
                </c:pt>
                <c:pt idx="2909">
                  <c:v>0.6</c:v>
                </c:pt>
                <c:pt idx="2910">
                  <c:v>0.4</c:v>
                </c:pt>
                <c:pt idx="2911">
                  <c:v>0.4</c:v>
                </c:pt>
                <c:pt idx="2912">
                  <c:v>0.3</c:v>
                </c:pt>
                <c:pt idx="2913">
                  <c:v>0.3</c:v>
                </c:pt>
                <c:pt idx="2914">
                  <c:v>0.2</c:v>
                </c:pt>
                <c:pt idx="2915">
                  <c:v>0.4</c:v>
                </c:pt>
                <c:pt idx="2916">
                  <c:v>0.3</c:v>
                </c:pt>
                <c:pt idx="2917">
                  <c:v>0.3</c:v>
                </c:pt>
                <c:pt idx="2918">
                  <c:v>0</c:v>
                </c:pt>
                <c:pt idx="2919">
                  <c:v>0</c:v>
                </c:pt>
                <c:pt idx="2920">
                  <c:v>0</c:v>
                </c:pt>
                <c:pt idx="2921">
                  <c:v>0.1</c:v>
                </c:pt>
                <c:pt idx="2922">
                  <c:v>0.1</c:v>
                </c:pt>
                <c:pt idx="2923">
                  <c:v>0</c:v>
                </c:pt>
                <c:pt idx="2924">
                  <c:v>0</c:v>
                </c:pt>
                <c:pt idx="2925">
                  <c:v>0.3</c:v>
                </c:pt>
                <c:pt idx="2926">
                  <c:v>0</c:v>
                </c:pt>
                <c:pt idx="2927">
                  <c:v>0.2</c:v>
                </c:pt>
                <c:pt idx="2928">
                  <c:v>0.3</c:v>
                </c:pt>
                <c:pt idx="2929">
                  <c:v>0.2</c:v>
                </c:pt>
                <c:pt idx="2930">
                  <c:v>0.2</c:v>
                </c:pt>
                <c:pt idx="2931">
                  <c:v>0.2</c:v>
                </c:pt>
                <c:pt idx="2932">
                  <c:v>0</c:v>
                </c:pt>
                <c:pt idx="2933">
                  <c:v>0.2</c:v>
                </c:pt>
                <c:pt idx="2934">
                  <c:v>0.6</c:v>
                </c:pt>
                <c:pt idx="2935">
                  <c:v>0.5</c:v>
                </c:pt>
                <c:pt idx="2936">
                  <c:v>0.5</c:v>
                </c:pt>
                <c:pt idx="2937">
                  <c:v>0.7</c:v>
                </c:pt>
                <c:pt idx="2938">
                  <c:v>0.4</c:v>
                </c:pt>
                <c:pt idx="2939">
                  <c:v>0.5</c:v>
                </c:pt>
                <c:pt idx="2940">
                  <c:v>0.5</c:v>
                </c:pt>
                <c:pt idx="2941">
                  <c:v>0.5</c:v>
                </c:pt>
                <c:pt idx="2942">
                  <c:v>0.6</c:v>
                </c:pt>
                <c:pt idx="2943">
                  <c:v>0.7</c:v>
                </c:pt>
                <c:pt idx="2944">
                  <c:v>0.8</c:v>
                </c:pt>
                <c:pt idx="2945">
                  <c:v>0.3</c:v>
                </c:pt>
                <c:pt idx="2946">
                  <c:v>0.4</c:v>
                </c:pt>
                <c:pt idx="2947">
                  <c:v>0.1</c:v>
                </c:pt>
                <c:pt idx="2948">
                  <c:v>0.3</c:v>
                </c:pt>
                <c:pt idx="2949">
                  <c:v>0.5</c:v>
                </c:pt>
                <c:pt idx="2950">
                  <c:v>0.4</c:v>
                </c:pt>
                <c:pt idx="2951">
                  <c:v>0.1</c:v>
                </c:pt>
                <c:pt idx="2952">
                  <c:v>0.1</c:v>
                </c:pt>
                <c:pt idx="2953">
                  <c:v>0.1</c:v>
                </c:pt>
                <c:pt idx="2954">
                  <c:v>0</c:v>
                </c:pt>
                <c:pt idx="2955">
                  <c:v>0.1</c:v>
                </c:pt>
                <c:pt idx="2956">
                  <c:v>0.1</c:v>
                </c:pt>
                <c:pt idx="2957">
                  <c:v>0</c:v>
                </c:pt>
                <c:pt idx="2958">
                  <c:v>0.1</c:v>
                </c:pt>
                <c:pt idx="2959">
                  <c:v>0.1</c:v>
                </c:pt>
                <c:pt idx="2960">
                  <c:v>0.1</c:v>
                </c:pt>
                <c:pt idx="2961">
                  <c:v>0</c:v>
                </c:pt>
                <c:pt idx="2962">
                  <c:v>0</c:v>
                </c:pt>
                <c:pt idx="2963">
                  <c:v>0</c:v>
                </c:pt>
                <c:pt idx="2964">
                  <c:v>0</c:v>
                </c:pt>
                <c:pt idx="2965">
                  <c:v>0.2</c:v>
                </c:pt>
                <c:pt idx="2966">
                  <c:v>0.3</c:v>
                </c:pt>
                <c:pt idx="2967">
                  <c:v>0.2</c:v>
                </c:pt>
                <c:pt idx="2968">
                  <c:v>0</c:v>
                </c:pt>
                <c:pt idx="2969">
                  <c:v>0.3</c:v>
                </c:pt>
                <c:pt idx="2970">
                  <c:v>0.2</c:v>
                </c:pt>
                <c:pt idx="2971">
                  <c:v>0</c:v>
                </c:pt>
                <c:pt idx="2972">
                  <c:v>0.4</c:v>
                </c:pt>
                <c:pt idx="2973">
                  <c:v>0.3</c:v>
                </c:pt>
                <c:pt idx="2974">
                  <c:v>0.5</c:v>
                </c:pt>
                <c:pt idx="2975">
                  <c:v>0.2</c:v>
                </c:pt>
                <c:pt idx="2976">
                  <c:v>0.3</c:v>
                </c:pt>
                <c:pt idx="2977">
                  <c:v>0.4</c:v>
                </c:pt>
                <c:pt idx="2978">
                  <c:v>0.2</c:v>
                </c:pt>
                <c:pt idx="2979">
                  <c:v>0.2</c:v>
                </c:pt>
                <c:pt idx="2980">
                  <c:v>0.3</c:v>
                </c:pt>
                <c:pt idx="2981">
                  <c:v>0.7</c:v>
                </c:pt>
                <c:pt idx="2982">
                  <c:v>0.7</c:v>
                </c:pt>
                <c:pt idx="2983">
                  <c:v>0.8</c:v>
                </c:pt>
                <c:pt idx="2984">
                  <c:v>0.4</c:v>
                </c:pt>
                <c:pt idx="2985">
                  <c:v>0.3</c:v>
                </c:pt>
                <c:pt idx="2986">
                  <c:v>0.4</c:v>
                </c:pt>
                <c:pt idx="2987">
                  <c:v>0.3</c:v>
                </c:pt>
                <c:pt idx="2988">
                  <c:v>0.2</c:v>
                </c:pt>
                <c:pt idx="2989">
                  <c:v>0.4</c:v>
                </c:pt>
                <c:pt idx="2990">
                  <c:v>0.1</c:v>
                </c:pt>
                <c:pt idx="2991">
                  <c:v>0</c:v>
                </c:pt>
                <c:pt idx="2992">
                  <c:v>0</c:v>
                </c:pt>
                <c:pt idx="2993">
                  <c:v>0.1</c:v>
                </c:pt>
                <c:pt idx="2994">
                  <c:v>0</c:v>
                </c:pt>
                <c:pt idx="2995">
                  <c:v>0</c:v>
                </c:pt>
                <c:pt idx="2996">
                  <c:v>0</c:v>
                </c:pt>
                <c:pt idx="2997">
                  <c:v>0</c:v>
                </c:pt>
                <c:pt idx="2998">
                  <c:v>0</c:v>
                </c:pt>
                <c:pt idx="2999">
                  <c:v>0</c:v>
                </c:pt>
                <c:pt idx="3000">
                  <c:v>0</c:v>
                </c:pt>
                <c:pt idx="3001">
                  <c:v>0</c:v>
                </c:pt>
                <c:pt idx="3002">
                  <c:v>0</c:v>
                </c:pt>
                <c:pt idx="3003">
                  <c:v>0.1</c:v>
                </c:pt>
                <c:pt idx="3004">
                  <c:v>0</c:v>
                </c:pt>
                <c:pt idx="3005">
                  <c:v>0</c:v>
                </c:pt>
                <c:pt idx="3006">
                  <c:v>0</c:v>
                </c:pt>
                <c:pt idx="3007">
                  <c:v>0.1</c:v>
                </c:pt>
                <c:pt idx="3008">
                  <c:v>0.3</c:v>
                </c:pt>
                <c:pt idx="3009">
                  <c:v>0.3</c:v>
                </c:pt>
                <c:pt idx="3010">
                  <c:v>0.2</c:v>
                </c:pt>
                <c:pt idx="3011">
                  <c:v>0.4</c:v>
                </c:pt>
                <c:pt idx="3012">
                  <c:v>0.7</c:v>
                </c:pt>
                <c:pt idx="3013">
                  <c:v>0.6</c:v>
                </c:pt>
                <c:pt idx="3014">
                  <c:v>0.5</c:v>
                </c:pt>
                <c:pt idx="3015">
                  <c:v>0.6</c:v>
                </c:pt>
                <c:pt idx="3016">
                  <c:v>0.8</c:v>
                </c:pt>
                <c:pt idx="3017">
                  <c:v>0.4</c:v>
                </c:pt>
                <c:pt idx="3018">
                  <c:v>0.5</c:v>
                </c:pt>
                <c:pt idx="3019">
                  <c:v>0.7</c:v>
                </c:pt>
                <c:pt idx="3020">
                  <c:v>0.8</c:v>
                </c:pt>
                <c:pt idx="3021">
                  <c:v>0.8</c:v>
                </c:pt>
                <c:pt idx="3022">
                  <c:v>0.8</c:v>
                </c:pt>
                <c:pt idx="3023">
                  <c:v>0.7</c:v>
                </c:pt>
                <c:pt idx="3024">
                  <c:v>0.2</c:v>
                </c:pt>
                <c:pt idx="3025">
                  <c:v>0.3</c:v>
                </c:pt>
                <c:pt idx="3026">
                  <c:v>0.5</c:v>
                </c:pt>
                <c:pt idx="3027">
                  <c:v>0.2</c:v>
                </c:pt>
                <c:pt idx="3028">
                  <c:v>0</c:v>
                </c:pt>
                <c:pt idx="3029">
                  <c:v>0.2</c:v>
                </c:pt>
                <c:pt idx="3030">
                  <c:v>0.1</c:v>
                </c:pt>
                <c:pt idx="3031">
                  <c:v>0.2</c:v>
                </c:pt>
                <c:pt idx="3032">
                  <c:v>0</c:v>
                </c:pt>
                <c:pt idx="3033">
                  <c:v>0</c:v>
                </c:pt>
                <c:pt idx="3034">
                  <c:v>0.6</c:v>
                </c:pt>
                <c:pt idx="3035">
                  <c:v>0.6</c:v>
                </c:pt>
                <c:pt idx="3036">
                  <c:v>0.5</c:v>
                </c:pt>
                <c:pt idx="3037">
                  <c:v>0.6</c:v>
                </c:pt>
                <c:pt idx="3038">
                  <c:v>0.5</c:v>
                </c:pt>
                <c:pt idx="3039">
                  <c:v>0.5</c:v>
                </c:pt>
                <c:pt idx="3040">
                  <c:v>0.5</c:v>
                </c:pt>
                <c:pt idx="3041">
                  <c:v>0.4</c:v>
                </c:pt>
                <c:pt idx="3042">
                  <c:v>0.4</c:v>
                </c:pt>
                <c:pt idx="3043">
                  <c:v>0.6</c:v>
                </c:pt>
                <c:pt idx="3044">
                  <c:v>0.5</c:v>
                </c:pt>
                <c:pt idx="3045">
                  <c:v>0.5</c:v>
                </c:pt>
                <c:pt idx="3046">
                  <c:v>0.3</c:v>
                </c:pt>
                <c:pt idx="3047">
                  <c:v>0.2</c:v>
                </c:pt>
                <c:pt idx="3048">
                  <c:v>0.4</c:v>
                </c:pt>
                <c:pt idx="3049">
                  <c:v>0.3</c:v>
                </c:pt>
                <c:pt idx="3050">
                  <c:v>0.4</c:v>
                </c:pt>
                <c:pt idx="3051">
                  <c:v>0.3</c:v>
                </c:pt>
                <c:pt idx="3052">
                  <c:v>0.1</c:v>
                </c:pt>
                <c:pt idx="3053">
                  <c:v>0.2</c:v>
                </c:pt>
                <c:pt idx="3054">
                  <c:v>0.3</c:v>
                </c:pt>
                <c:pt idx="3055">
                  <c:v>0.3</c:v>
                </c:pt>
                <c:pt idx="3056">
                  <c:v>0.1</c:v>
                </c:pt>
                <c:pt idx="3057">
                  <c:v>0.3</c:v>
                </c:pt>
                <c:pt idx="3058">
                  <c:v>0.5</c:v>
                </c:pt>
                <c:pt idx="3059">
                  <c:v>0.6</c:v>
                </c:pt>
                <c:pt idx="3060">
                  <c:v>0.5</c:v>
                </c:pt>
                <c:pt idx="3061">
                  <c:v>0.5</c:v>
                </c:pt>
                <c:pt idx="3062">
                  <c:v>0.5</c:v>
                </c:pt>
                <c:pt idx="3063">
                  <c:v>0.5</c:v>
                </c:pt>
                <c:pt idx="3064">
                  <c:v>0.5</c:v>
                </c:pt>
                <c:pt idx="3065">
                  <c:v>0.5</c:v>
                </c:pt>
                <c:pt idx="3066">
                  <c:v>0.6</c:v>
                </c:pt>
                <c:pt idx="3067">
                  <c:v>0.7</c:v>
                </c:pt>
                <c:pt idx="3068">
                  <c:v>0.6</c:v>
                </c:pt>
                <c:pt idx="3069">
                  <c:v>0.5</c:v>
                </c:pt>
                <c:pt idx="3070">
                  <c:v>0.1</c:v>
                </c:pt>
                <c:pt idx="3071">
                  <c:v>0.2</c:v>
                </c:pt>
                <c:pt idx="3072">
                  <c:v>0.2</c:v>
                </c:pt>
                <c:pt idx="3073">
                  <c:v>0.2</c:v>
                </c:pt>
                <c:pt idx="3074">
                  <c:v>0.2</c:v>
                </c:pt>
                <c:pt idx="3075">
                  <c:v>0</c:v>
                </c:pt>
                <c:pt idx="3076">
                  <c:v>0</c:v>
                </c:pt>
                <c:pt idx="3077">
                  <c:v>0.1</c:v>
                </c:pt>
                <c:pt idx="3078">
                  <c:v>0.2</c:v>
                </c:pt>
                <c:pt idx="3079">
                  <c:v>0.1</c:v>
                </c:pt>
                <c:pt idx="3080">
                  <c:v>0.6</c:v>
                </c:pt>
                <c:pt idx="3081">
                  <c:v>0.9</c:v>
                </c:pt>
                <c:pt idx="3082">
                  <c:v>0.7</c:v>
                </c:pt>
                <c:pt idx="3083">
                  <c:v>0.9</c:v>
                </c:pt>
                <c:pt idx="3084">
                  <c:v>0.8</c:v>
                </c:pt>
                <c:pt idx="3085">
                  <c:v>0.9</c:v>
                </c:pt>
                <c:pt idx="3086">
                  <c:v>1</c:v>
                </c:pt>
                <c:pt idx="3087">
                  <c:v>0.9</c:v>
                </c:pt>
                <c:pt idx="3088">
                  <c:v>0.7</c:v>
                </c:pt>
                <c:pt idx="3089">
                  <c:v>0.9</c:v>
                </c:pt>
                <c:pt idx="3090">
                  <c:v>0.9</c:v>
                </c:pt>
                <c:pt idx="3091">
                  <c:v>0.7</c:v>
                </c:pt>
                <c:pt idx="3092">
                  <c:v>0.7</c:v>
                </c:pt>
                <c:pt idx="3093">
                  <c:v>0.4</c:v>
                </c:pt>
                <c:pt idx="3094">
                  <c:v>0.7</c:v>
                </c:pt>
                <c:pt idx="3095">
                  <c:v>0.3</c:v>
                </c:pt>
                <c:pt idx="3096">
                  <c:v>0.5</c:v>
                </c:pt>
                <c:pt idx="3097">
                  <c:v>0.3</c:v>
                </c:pt>
                <c:pt idx="3098">
                  <c:v>0.3</c:v>
                </c:pt>
                <c:pt idx="3099">
                  <c:v>0.4</c:v>
                </c:pt>
                <c:pt idx="3100">
                  <c:v>0.1</c:v>
                </c:pt>
                <c:pt idx="3101">
                  <c:v>0.3</c:v>
                </c:pt>
                <c:pt idx="3102">
                  <c:v>0.1</c:v>
                </c:pt>
                <c:pt idx="3103">
                  <c:v>0.6</c:v>
                </c:pt>
                <c:pt idx="3104">
                  <c:v>0.6</c:v>
                </c:pt>
                <c:pt idx="3105">
                  <c:v>0.6</c:v>
                </c:pt>
                <c:pt idx="3106">
                  <c:v>0.8</c:v>
                </c:pt>
                <c:pt idx="3107">
                  <c:v>0.6</c:v>
                </c:pt>
                <c:pt idx="3108">
                  <c:v>0.6</c:v>
                </c:pt>
                <c:pt idx="3109">
                  <c:v>0.8</c:v>
                </c:pt>
                <c:pt idx="3110">
                  <c:v>0.8</c:v>
                </c:pt>
                <c:pt idx="3111">
                  <c:v>0.9</c:v>
                </c:pt>
                <c:pt idx="3112">
                  <c:v>0.9</c:v>
                </c:pt>
                <c:pt idx="3113">
                  <c:v>0.8</c:v>
                </c:pt>
                <c:pt idx="3114">
                  <c:v>0.8</c:v>
                </c:pt>
                <c:pt idx="3115">
                  <c:v>0.7</c:v>
                </c:pt>
                <c:pt idx="3116">
                  <c:v>0.3</c:v>
                </c:pt>
                <c:pt idx="3117">
                  <c:v>0.5</c:v>
                </c:pt>
                <c:pt idx="3118">
                  <c:v>0.6</c:v>
                </c:pt>
                <c:pt idx="3119">
                  <c:v>0.8</c:v>
                </c:pt>
                <c:pt idx="3120">
                  <c:v>0.5</c:v>
                </c:pt>
                <c:pt idx="3121">
                  <c:v>0</c:v>
                </c:pt>
                <c:pt idx="3122">
                  <c:v>0.8</c:v>
                </c:pt>
                <c:pt idx="3123">
                  <c:v>0.5</c:v>
                </c:pt>
                <c:pt idx="3124">
                  <c:v>0.6</c:v>
                </c:pt>
                <c:pt idx="3125">
                  <c:v>0.1</c:v>
                </c:pt>
                <c:pt idx="3126">
                  <c:v>0.4</c:v>
                </c:pt>
                <c:pt idx="3127">
                  <c:v>0.4</c:v>
                </c:pt>
                <c:pt idx="3128">
                  <c:v>0.5</c:v>
                </c:pt>
                <c:pt idx="3129">
                  <c:v>0.5</c:v>
                </c:pt>
                <c:pt idx="3130">
                  <c:v>0.5</c:v>
                </c:pt>
                <c:pt idx="3131">
                  <c:v>0.5</c:v>
                </c:pt>
                <c:pt idx="3132">
                  <c:v>0.7</c:v>
                </c:pt>
                <c:pt idx="3133">
                  <c:v>0.4</c:v>
                </c:pt>
                <c:pt idx="3134">
                  <c:v>0.7</c:v>
                </c:pt>
                <c:pt idx="3135">
                  <c:v>0.2</c:v>
                </c:pt>
                <c:pt idx="3136">
                  <c:v>0.5</c:v>
                </c:pt>
                <c:pt idx="3137">
                  <c:v>0.3</c:v>
                </c:pt>
                <c:pt idx="3138">
                  <c:v>0.4</c:v>
                </c:pt>
                <c:pt idx="3139">
                  <c:v>0.1</c:v>
                </c:pt>
                <c:pt idx="3140">
                  <c:v>0.2</c:v>
                </c:pt>
                <c:pt idx="3141">
                  <c:v>0</c:v>
                </c:pt>
                <c:pt idx="3142">
                  <c:v>0</c:v>
                </c:pt>
                <c:pt idx="3143">
                  <c:v>0</c:v>
                </c:pt>
                <c:pt idx="3144">
                  <c:v>0.1</c:v>
                </c:pt>
                <c:pt idx="3145">
                  <c:v>0.5</c:v>
                </c:pt>
                <c:pt idx="3146">
                  <c:v>0.5</c:v>
                </c:pt>
                <c:pt idx="3147">
                  <c:v>0.5</c:v>
                </c:pt>
                <c:pt idx="3148">
                  <c:v>0.4</c:v>
                </c:pt>
                <c:pt idx="3149">
                  <c:v>0.7</c:v>
                </c:pt>
                <c:pt idx="3150">
                  <c:v>0.4</c:v>
                </c:pt>
                <c:pt idx="3151">
                  <c:v>0.6</c:v>
                </c:pt>
                <c:pt idx="3152">
                  <c:v>0.7</c:v>
                </c:pt>
                <c:pt idx="3153">
                  <c:v>0.6</c:v>
                </c:pt>
                <c:pt idx="3154">
                  <c:v>0.7</c:v>
                </c:pt>
                <c:pt idx="3155">
                  <c:v>0.9</c:v>
                </c:pt>
                <c:pt idx="3156">
                  <c:v>0.5</c:v>
                </c:pt>
                <c:pt idx="3157">
                  <c:v>0.4</c:v>
                </c:pt>
                <c:pt idx="3158">
                  <c:v>0.2</c:v>
                </c:pt>
                <c:pt idx="3159">
                  <c:v>0.5</c:v>
                </c:pt>
                <c:pt idx="3160">
                  <c:v>0.5</c:v>
                </c:pt>
                <c:pt idx="3161">
                  <c:v>0.3</c:v>
                </c:pt>
                <c:pt idx="3162">
                  <c:v>0.2</c:v>
                </c:pt>
                <c:pt idx="3163">
                  <c:v>0.3</c:v>
                </c:pt>
                <c:pt idx="3164">
                  <c:v>0.1</c:v>
                </c:pt>
                <c:pt idx="3165">
                  <c:v>0</c:v>
                </c:pt>
                <c:pt idx="3166">
                  <c:v>0.1</c:v>
                </c:pt>
                <c:pt idx="3167">
                  <c:v>0</c:v>
                </c:pt>
                <c:pt idx="3168">
                  <c:v>0.7</c:v>
                </c:pt>
                <c:pt idx="3169">
                  <c:v>0.7</c:v>
                </c:pt>
                <c:pt idx="3170">
                  <c:v>0.5</c:v>
                </c:pt>
                <c:pt idx="3171">
                  <c:v>0.5</c:v>
                </c:pt>
                <c:pt idx="3172">
                  <c:v>0.5</c:v>
                </c:pt>
                <c:pt idx="3173">
                  <c:v>0.8</c:v>
                </c:pt>
                <c:pt idx="3174">
                  <c:v>0.4</c:v>
                </c:pt>
                <c:pt idx="3175">
                  <c:v>0.6</c:v>
                </c:pt>
                <c:pt idx="3176">
                  <c:v>0.8</c:v>
                </c:pt>
                <c:pt idx="3177">
                  <c:v>0.5</c:v>
                </c:pt>
                <c:pt idx="3178">
                  <c:v>0.6</c:v>
                </c:pt>
                <c:pt idx="3179">
                  <c:v>0.5</c:v>
                </c:pt>
                <c:pt idx="3180">
                  <c:v>0.6</c:v>
                </c:pt>
                <c:pt idx="3181">
                  <c:v>0.4</c:v>
                </c:pt>
                <c:pt idx="3182">
                  <c:v>0.4</c:v>
                </c:pt>
                <c:pt idx="3183">
                  <c:v>0.4</c:v>
                </c:pt>
                <c:pt idx="3184">
                  <c:v>0.6</c:v>
                </c:pt>
                <c:pt idx="3185">
                  <c:v>0.3</c:v>
                </c:pt>
                <c:pt idx="3186">
                  <c:v>0.3</c:v>
                </c:pt>
                <c:pt idx="3187">
                  <c:v>0.1</c:v>
                </c:pt>
                <c:pt idx="3188">
                  <c:v>0.4</c:v>
                </c:pt>
                <c:pt idx="3189">
                  <c:v>0.4</c:v>
                </c:pt>
                <c:pt idx="3190">
                  <c:v>0.1</c:v>
                </c:pt>
                <c:pt idx="3191">
                  <c:v>0.5</c:v>
                </c:pt>
                <c:pt idx="3192">
                  <c:v>0.5</c:v>
                </c:pt>
                <c:pt idx="3193">
                  <c:v>0.6</c:v>
                </c:pt>
                <c:pt idx="3194">
                  <c:v>0.5</c:v>
                </c:pt>
                <c:pt idx="3195">
                  <c:v>0.7</c:v>
                </c:pt>
                <c:pt idx="3196">
                  <c:v>0.7</c:v>
                </c:pt>
                <c:pt idx="3197">
                  <c:v>0.5</c:v>
                </c:pt>
                <c:pt idx="3198">
                  <c:v>0.6</c:v>
                </c:pt>
                <c:pt idx="3199">
                  <c:v>1</c:v>
                </c:pt>
                <c:pt idx="3200">
                  <c:v>0.7</c:v>
                </c:pt>
                <c:pt idx="3201">
                  <c:v>0.7</c:v>
                </c:pt>
                <c:pt idx="3202">
                  <c:v>0.7</c:v>
                </c:pt>
                <c:pt idx="3203">
                  <c:v>0.4</c:v>
                </c:pt>
                <c:pt idx="3204">
                  <c:v>0.2</c:v>
                </c:pt>
                <c:pt idx="3205">
                  <c:v>0.2</c:v>
                </c:pt>
                <c:pt idx="3206">
                  <c:v>0.6</c:v>
                </c:pt>
                <c:pt idx="3207">
                  <c:v>0.2</c:v>
                </c:pt>
                <c:pt idx="3208">
                  <c:v>0</c:v>
                </c:pt>
                <c:pt idx="3209">
                  <c:v>0.5</c:v>
                </c:pt>
                <c:pt idx="3210">
                  <c:v>0.5</c:v>
                </c:pt>
                <c:pt idx="3211">
                  <c:v>0.4</c:v>
                </c:pt>
                <c:pt idx="3212">
                  <c:v>0.6</c:v>
                </c:pt>
                <c:pt idx="3213">
                  <c:v>0.4</c:v>
                </c:pt>
                <c:pt idx="3214">
                  <c:v>0.6</c:v>
                </c:pt>
                <c:pt idx="3215">
                  <c:v>0.8</c:v>
                </c:pt>
                <c:pt idx="3216">
                  <c:v>0.9</c:v>
                </c:pt>
                <c:pt idx="3217">
                  <c:v>1</c:v>
                </c:pt>
                <c:pt idx="3218">
                  <c:v>0.8</c:v>
                </c:pt>
                <c:pt idx="3219">
                  <c:v>0.8</c:v>
                </c:pt>
                <c:pt idx="3220">
                  <c:v>0.6</c:v>
                </c:pt>
                <c:pt idx="3221">
                  <c:v>0.9</c:v>
                </c:pt>
                <c:pt idx="3222">
                  <c:v>0.6</c:v>
                </c:pt>
                <c:pt idx="3223">
                  <c:v>0.5</c:v>
                </c:pt>
                <c:pt idx="3224">
                  <c:v>0.8</c:v>
                </c:pt>
                <c:pt idx="3225">
                  <c:v>0.6</c:v>
                </c:pt>
                <c:pt idx="3226">
                  <c:v>0.3</c:v>
                </c:pt>
                <c:pt idx="3227">
                  <c:v>0</c:v>
                </c:pt>
                <c:pt idx="3228">
                  <c:v>0.6</c:v>
                </c:pt>
                <c:pt idx="3229">
                  <c:v>0.8</c:v>
                </c:pt>
                <c:pt idx="3230">
                  <c:v>0.6</c:v>
                </c:pt>
                <c:pt idx="3231">
                  <c:v>0.8</c:v>
                </c:pt>
                <c:pt idx="3232">
                  <c:v>0.8</c:v>
                </c:pt>
                <c:pt idx="3233">
                  <c:v>0.5</c:v>
                </c:pt>
                <c:pt idx="3234">
                  <c:v>0.6</c:v>
                </c:pt>
                <c:pt idx="3235">
                  <c:v>0.7</c:v>
                </c:pt>
                <c:pt idx="3236">
                  <c:v>0.8</c:v>
                </c:pt>
                <c:pt idx="3237">
                  <c:v>0.6</c:v>
                </c:pt>
                <c:pt idx="3238">
                  <c:v>0.7</c:v>
                </c:pt>
                <c:pt idx="3239">
                  <c:v>0.5</c:v>
                </c:pt>
                <c:pt idx="3240">
                  <c:v>0.6</c:v>
                </c:pt>
                <c:pt idx="3241">
                  <c:v>0.6</c:v>
                </c:pt>
                <c:pt idx="3242">
                  <c:v>0.7</c:v>
                </c:pt>
                <c:pt idx="3243">
                  <c:v>0.5</c:v>
                </c:pt>
                <c:pt idx="3244">
                  <c:v>0.5</c:v>
                </c:pt>
                <c:pt idx="3245">
                  <c:v>0.5</c:v>
                </c:pt>
                <c:pt idx="3246">
                  <c:v>0.3</c:v>
                </c:pt>
                <c:pt idx="3247">
                  <c:v>0.3</c:v>
                </c:pt>
                <c:pt idx="3248">
                  <c:v>0.6</c:v>
                </c:pt>
                <c:pt idx="3249">
                  <c:v>0.4</c:v>
                </c:pt>
                <c:pt idx="3250">
                  <c:v>0.3</c:v>
                </c:pt>
                <c:pt idx="3251">
                  <c:v>0.5</c:v>
                </c:pt>
                <c:pt idx="3252">
                  <c:v>0.3</c:v>
                </c:pt>
                <c:pt idx="3253">
                  <c:v>0.4</c:v>
                </c:pt>
                <c:pt idx="3254">
                  <c:v>0.1</c:v>
                </c:pt>
                <c:pt idx="3255">
                  <c:v>0.4</c:v>
                </c:pt>
                <c:pt idx="3256">
                  <c:v>0.5</c:v>
                </c:pt>
                <c:pt idx="3257">
                  <c:v>0.7</c:v>
                </c:pt>
                <c:pt idx="3258">
                  <c:v>0.4</c:v>
                </c:pt>
                <c:pt idx="3259">
                  <c:v>0.5</c:v>
                </c:pt>
                <c:pt idx="3260">
                  <c:v>0.7</c:v>
                </c:pt>
                <c:pt idx="3261">
                  <c:v>0.6</c:v>
                </c:pt>
                <c:pt idx="3262">
                  <c:v>0.8</c:v>
                </c:pt>
                <c:pt idx="3263">
                  <c:v>0.3</c:v>
                </c:pt>
                <c:pt idx="3264">
                  <c:v>0.5</c:v>
                </c:pt>
                <c:pt idx="3265">
                  <c:v>0.2</c:v>
                </c:pt>
                <c:pt idx="3266">
                  <c:v>0.3</c:v>
                </c:pt>
                <c:pt idx="3267">
                  <c:v>0.4</c:v>
                </c:pt>
                <c:pt idx="3268">
                  <c:v>0.5</c:v>
                </c:pt>
                <c:pt idx="3269">
                  <c:v>0.4</c:v>
                </c:pt>
                <c:pt idx="3270">
                  <c:v>0.1</c:v>
                </c:pt>
                <c:pt idx="3271">
                  <c:v>0.5</c:v>
                </c:pt>
                <c:pt idx="3272">
                  <c:v>0.5</c:v>
                </c:pt>
                <c:pt idx="3273">
                  <c:v>0.8</c:v>
                </c:pt>
                <c:pt idx="3274">
                  <c:v>0.4</c:v>
                </c:pt>
                <c:pt idx="3275">
                  <c:v>0.1</c:v>
                </c:pt>
                <c:pt idx="3276">
                  <c:v>0.2</c:v>
                </c:pt>
                <c:pt idx="3277">
                  <c:v>0.5</c:v>
                </c:pt>
                <c:pt idx="3278">
                  <c:v>0.4</c:v>
                </c:pt>
                <c:pt idx="3279">
                  <c:v>0.4</c:v>
                </c:pt>
                <c:pt idx="3280">
                  <c:v>0.3</c:v>
                </c:pt>
                <c:pt idx="3281">
                  <c:v>0.5</c:v>
                </c:pt>
                <c:pt idx="3282">
                  <c:v>0.3</c:v>
                </c:pt>
                <c:pt idx="3283">
                  <c:v>0.6</c:v>
                </c:pt>
                <c:pt idx="3284">
                  <c:v>0.6</c:v>
                </c:pt>
                <c:pt idx="3285">
                  <c:v>0.8</c:v>
                </c:pt>
                <c:pt idx="3286">
                  <c:v>0.6</c:v>
                </c:pt>
                <c:pt idx="3287">
                  <c:v>0.1</c:v>
                </c:pt>
                <c:pt idx="3288">
                  <c:v>0.6</c:v>
                </c:pt>
                <c:pt idx="3289">
                  <c:v>0.8</c:v>
                </c:pt>
                <c:pt idx="3290">
                  <c:v>0.5</c:v>
                </c:pt>
                <c:pt idx="3291">
                  <c:v>0.4</c:v>
                </c:pt>
                <c:pt idx="3292">
                  <c:v>0.5</c:v>
                </c:pt>
                <c:pt idx="3293">
                  <c:v>0.8</c:v>
                </c:pt>
                <c:pt idx="3294">
                  <c:v>0.1</c:v>
                </c:pt>
                <c:pt idx="3295">
                  <c:v>0.1</c:v>
                </c:pt>
                <c:pt idx="3296">
                  <c:v>0.5</c:v>
                </c:pt>
                <c:pt idx="3297">
                  <c:v>0.4</c:v>
                </c:pt>
                <c:pt idx="3298">
                  <c:v>0.2</c:v>
                </c:pt>
                <c:pt idx="3299">
                  <c:v>0.7</c:v>
                </c:pt>
                <c:pt idx="3300">
                  <c:v>0.7</c:v>
                </c:pt>
                <c:pt idx="3301">
                  <c:v>0.6</c:v>
                </c:pt>
                <c:pt idx="3302">
                  <c:v>0.5</c:v>
                </c:pt>
                <c:pt idx="3303">
                  <c:v>0.5</c:v>
                </c:pt>
                <c:pt idx="3304">
                  <c:v>0.9</c:v>
                </c:pt>
                <c:pt idx="3305">
                  <c:v>0.4</c:v>
                </c:pt>
                <c:pt idx="3306">
                  <c:v>0.9</c:v>
                </c:pt>
                <c:pt idx="3307">
                  <c:v>0.7</c:v>
                </c:pt>
                <c:pt idx="3308">
                  <c:v>0.6</c:v>
                </c:pt>
                <c:pt idx="3309">
                  <c:v>0.5</c:v>
                </c:pt>
                <c:pt idx="3310">
                  <c:v>0.6</c:v>
                </c:pt>
                <c:pt idx="3311">
                  <c:v>0.8</c:v>
                </c:pt>
                <c:pt idx="3312">
                  <c:v>0.9</c:v>
                </c:pt>
                <c:pt idx="3313">
                  <c:v>0.6</c:v>
                </c:pt>
                <c:pt idx="3314">
                  <c:v>0.6</c:v>
                </c:pt>
                <c:pt idx="3315">
                  <c:v>0.7</c:v>
                </c:pt>
                <c:pt idx="3316">
                  <c:v>0.7</c:v>
                </c:pt>
                <c:pt idx="3317">
                  <c:v>0.7</c:v>
                </c:pt>
                <c:pt idx="3318">
                  <c:v>0.6</c:v>
                </c:pt>
                <c:pt idx="3319">
                  <c:v>0.9</c:v>
                </c:pt>
                <c:pt idx="3320">
                  <c:v>0.8</c:v>
                </c:pt>
                <c:pt idx="3321">
                  <c:v>0.7</c:v>
                </c:pt>
                <c:pt idx="3322">
                  <c:v>0.6</c:v>
                </c:pt>
                <c:pt idx="3323">
                  <c:v>0.5</c:v>
                </c:pt>
                <c:pt idx="3324">
                  <c:v>0.5</c:v>
                </c:pt>
                <c:pt idx="3325">
                  <c:v>0.3</c:v>
                </c:pt>
                <c:pt idx="3326">
                  <c:v>0.5</c:v>
                </c:pt>
                <c:pt idx="3327">
                  <c:v>0.7</c:v>
                </c:pt>
                <c:pt idx="3328">
                  <c:v>0.4</c:v>
                </c:pt>
                <c:pt idx="3329">
                  <c:v>0.4</c:v>
                </c:pt>
                <c:pt idx="3330">
                  <c:v>0.2</c:v>
                </c:pt>
                <c:pt idx="3331">
                  <c:v>0.3</c:v>
                </c:pt>
                <c:pt idx="3332">
                  <c:v>0.1</c:v>
                </c:pt>
                <c:pt idx="3333">
                  <c:v>0.5</c:v>
                </c:pt>
                <c:pt idx="3334">
                  <c:v>0.5</c:v>
                </c:pt>
                <c:pt idx="3335">
                  <c:v>0.4</c:v>
                </c:pt>
                <c:pt idx="3336">
                  <c:v>0.3</c:v>
                </c:pt>
                <c:pt idx="3337">
                  <c:v>0.2</c:v>
                </c:pt>
                <c:pt idx="3338">
                  <c:v>0.4</c:v>
                </c:pt>
                <c:pt idx="3339">
                  <c:v>0.1</c:v>
                </c:pt>
                <c:pt idx="3340">
                  <c:v>0.3</c:v>
                </c:pt>
                <c:pt idx="3341">
                  <c:v>0.7</c:v>
                </c:pt>
                <c:pt idx="3342">
                  <c:v>0.5</c:v>
                </c:pt>
                <c:pt idx="3343">
                  <c:v>0.3</c:v>
                </c:pt>
                <c:pt idx="3344">
                  <c:v>0</c:v>
                </c:pt>
                <c:pt idx="3345">
                  <c:v>0.4</c:v>
                </c:pt>
                <c:pt idx="3346">
                  <c:v>0.7</c:v>
                </c:pt>
                <c:pt idx="3347">
                  <c:v>0.3</c:v>
                </c:pt>
                <c:pt idx="3348">
                  <c:v>0.3</c:v>
                </c:pt>
                <c:pt idx="3349">
                  <c:v>0.3</c:v>
                </c:pt>
                <c:pt idx="3350">
                  <c:v>0.4</c:v>
                </c:pt>
                <c:pt idx="3351">
                  <c:v>0.2</c:v>
                </c:pt>
                <c:pt idx="3352">
                  <c:v>0.3</c:v>
                </c:pt>
                <c:pt idx="3353">
                  <c:v>0.4</c:v>
                </c:pt>
                <c:pt idx="3354">
                  <c:v>0.6</c:v>
                </c:pt>
                <c:pt idx="3355">
                  <c:v>0.4</c:v>
                </c:pt>
                <c:pt idx="3356">
                  <c:v>0.5</c:v>
                </c:pt>
                <c:pt idx="3357">
                  <c:v>0.5</c:v>
                </c:pt>
                <c:pt idx="3358">
                  <c:v>0.5</c:v>
                </c:pt>
                <c:pt idx="3359">
                  <c:v>0.7</c:v>
                </c:pt>
                <c:pt idx="3360">
                  <c:v>0.2</c:v>
                </c:pt>
                <c:pt idx="3361">
                  <c:v>0.3</c:v>
                </c:pt>
                <c:pt idx="3362">
                  <c:v>0.4</c:v>
                </c:pt>
                <c:pt idx="3363">
                  <c:v>0.3</c:v>
                </c:pt>
                <c:pt idx="3364">
                  <c:v>0.2</c:v>
                </c:pt>
                <c:pt idx="3365">
                  <c:v>0.2</c:v>
                </c:pt>
                <c:pt idx="3366">
                  <c:v>0.3</c:v>
                </c:pt>
                <c:pt idx="3367">
                  <c:v>0</c:v>
                </c:pt>
                <c:pt idx="3368">
                  <c:v>0.2</c:v>
                </c:pt>
                <c:pt idx="3369">
                  <c:v>0.1</c:v>
                </c:pt>
                <c:pt idx="3370">
                  <c:v>0.1</c:v>
                </c:pt>
                <c:pt idx="3371">
                  <c:v>0</c:v>
                </c:pt>
                <c:pt idx="3372">
                  <c:v>0.4</c:v>
                </c:pt>
                <c:pt idx="3373">
                  <c:v>0.2</c:v>
                </c:pt>
                <c:pt idx="3374">
                  <c:v>0.3</c:v>
                </c:pt>
                <c:pt idx="3375">
                  <c:v>0.5</c:v>
                </c:pt>
                <c:pt idx="3376">
                  <c:v>0</c:v>
                </c:pt>
                <c:pt idx="3377">
                  <c:v>0.2</c:v>
                </c:pt>
                <c:pt idx="3378">
                  <c:v>0.4</c:v>
                </c:pt>
                <c:pt idx="3379">
                  <c:v>0.2</c:v>
                </c:pt>
                <c:pt idx="3380">
                  <c:v>0.3</c:v>
                </c:pt>
                <c:pt idx="3381">
                  <c:v>0.2</c:v>
                </c:pt>
                <c:pt idx="3382">
                  <c:v>0.2</c:v>
                </c:pt>
                <c:pt idx="3383">
                  <c:v>0.3</c:v>
                </c:pt>
                <c:pt idx="3384">
                  <c:v>0</c:v>
                </c:pt>
                <c:pt idx="3385">
                  <c:v>0</c:v>
                </c:pt>
                <c:pt idx="3386">
                  <c:v>0.1</c:v>
                </c:pt>
                <c:pt idx="3387">
                  <c:v>0.3</c:v>
                </c:pt>
                <c:pt idx="3388">
                  <c:v>0.2</c:v>
                </c:pt>
                <c:pt idx="3389">
                  <c:v>0</c:v>
                </c:pt>
                <c:pt idx="3390">
                  <c:v>0</c:v>
                </c:pt>
                <c:pt idx="3391">
                  <c:v>0.2</c:v>
                </c:pt>
                <c:pt idx="3392">
                  <c:v>0.6</c:v>
                </c:pt>
                <c:pt idx="3393">
                  <c:v>0.4</c:v>
                </c:pt>
                <c:pt idx="3394">
                  <c:v>0.1</c:v>
                </c:pt>
                <c:pt idx="3395">
                  <c:v>0.3</c:v>
                </c:pt>
                <c:pt idx="3396">
                  <c:v>0.3</c:v>
                </c:pt>
                <c:pt idx="3397">
                  <c:v>0.6</c:v>
                </c:pt>
                <c:pt idx="3398">
                  <c:v>0.6</c:v>
                </c:pt>
                <c:pt idx="3399">
                  <c:v>0.4</c:v>
                </c:pt>
                <c:pt idx="3400">
                  <c:v>0.5</c:v>
                </c:pt>
                <c:pt idx="3401">
                  <c:v>0</c:v>
                </c:pt>
                <c:pt idx="3402">
                  <c:v>0.7</c:v>
                </c:pt>
                <c:pt idx="3403">
                  <c:v>0.4</c:v>
                </c:pt>
                <c:pt idx="3404">
                  <c:v>0.6</c:v>
                </c:pt>
                <c:pt idx="3405">
                  <c:v>0.5</c:v>
                </c:pt>
                <c:pt idx="3406">
                  <c:v>0.5</c:v>
                </c:pt>
                <c:pt idx="3407">
                  <c:v>0.1</c:v>
                </c:pt>
                <c:pt idx="3408">
                  <c:v>0.2</c:v>
                </c:pt>
                <c:pt idx="3409">
                  <c:v>0.4</c:v>
                </c:pt>
                <c:pt idx="3410">
                  <c:v>0.3</c:v>
                </c:pt>
                <c:pt idx="3411">
                  <c:v>0.3</c:v>
                </c:pt>
                <c:pt idx="3412">
                  <c:v>0</c:v>
                </c:pt>
                <c:pt idx="3413">
                  <c:v>0.1</c:v>
                </c:pt>
                <c:pt idx="3414">
                  <c:v>0.4</c:v>
                </c:pt>
                <c:pt idx="3415">
                  <c:v>0.3</c:v>
                </c:pt>
                <c:pt idx="3416">
                  <c:v>0.4</c:v>
                </c:pt>
                <c:pt idx="3417">
                  <c:v>0.4</c:v>
                </c:pt>
                <c:pt idx="3418">
                  <c:v>0.4</c:v>
                </c:pt>
                <c:pt idx="3419">
                  <c:v>0.4</c:v>
                </c:pt>
                <c:pt idx="3420">
                  <c:v>0.5</c:v>
                </c:pt>
                <c:pt idx="3421">
                  <c:v>0.6</c:v>
                </c:pt>
                <c:pt idx="3422">
                  <c:v>0.3</c:v>
                </c:pt>
                <c:pt idx="3423">
                  <c:v>0.3</c:v>
                </c:pt>
                <c:pt idx="3424">
                  <c:v>0.1</c:v>
                </c:pt>
                <c:pt idx="3425">
                  <c:v>0.3</c:v>
                </c:pt>
                <c:pt idx="3426">
                  <c:v>0.2</c:v>
                </c:pt>
                <c:pt idx="3427">
                  <c:v>0.1</c:v>
                </c:pt>
                <c:pt idx="3428">
                  <c:v>0.1</c:v>
                </c:pt>
                <c:pt idx="3429">
                  <c:v>0.2</c:v>
                </c:pt>
                <c:pt idx="3430">
                  <c:v>0.2</c:v>
                </c:pt>
                <c:pt idx="3431">
                  <c:v>0</c:v>
                </c:pt>
                <c:pt idx="3432">
                  <c:v>0.4</c:v>
                </c:pt>
                <c:pt idx="3433">
                  <c:v>0.4</c:v>
                </c:pt>
                <c:pt idx="3434">
                  <c:v>0.8</c:v>
                </c:pt>
                <c:pt idx="3435">
                  <c:v>0.8</c:v>
                </c:pt>
                <c:pt idx="3436">
                  <c:v>0.8</c:v>
                </c:pt>
                <c:pt idx="3437">
                  <c:v>0.7</c:v>
                </c:pt>
                <c:pt idx="3438">
                  <c:v>0.6</c:v>
                </c:pt>
                <c:pt idx="3439">
                  <c:v>0.3</c:v>
                </c:pt>
                <c:pt idx="3440">
                  <c:v>0.4</c:v>
                </c:pt>
                <c:pt idx="3441">
                  <c:v>0.2</c:v>
                </c:pt>
                <c:pt idx="3442">
                  <c:v>0.4</c:v>
                </c:pt>
                <c:pt idx="3443">
                  <c:v>0.1</c:v>
                </c:pt>
                <c:pt idx="3444">
                  <c:v>0.3</c:v>
                </c:pt>
                <c:pt idx="3445">
                  <c:v>0.2</c:v>
                </c:pt>
                <c:pt idx="3446">
                  <c:v>0.2</c:v>
                </c:pt>
                <c:pt idx="3447">
                  <c:v>0.3</c:v>
                </c:pt>
                <c:pt idx="3448">
                  <c:v>0.3</c:v>
                </c:pt>
                <c:pt idx="3449">
                  <c:v>0.1</c:v>
                </c:pt>
                <c:pt idx="3450">
                  <c:v>0</c:v>
                </c:pt>
                <c:pt idx="3451">
                  <c:v>0</c:v>
                </c:pt>
                <c:pt idx="3452">
                  <c:v>0.6</c:v>
                </c:pt>
                <c:pt idx="3453">
                  <c:v>0.1</c:v>
                </c:pt>
                <c:pt idx="3454">
                  <c:v>0.2</c:v>
                </c:pt>
                <c:pt idx="3455">
                  <c:v>0.5</c:v>
                </c:pt>
                <c:pt idx="3456">
                  <c:v>0.5</c:v>
                </c:pt>
                <c:pt idx="3457">
                  <c:v>0.6</c:v>
                </c:pt>
                <c:pt idx="3458">
                  <c:v>0.4</c:v>
                </c:pt>
                <c:pt idx="3459">
                  <c:v>0.4</c:v>
                </c:pt>
                <c:pt idx="3460">
                  <c:v>0.4</c:v>
                </c:pt>
                <c:pt idx="3461">
                  <c:v>0.2</c:v>
                </c:pt>
                <c:pt idx="3462">
                  <c:v>0.6</c:v>
                </c:pt>
                <c:pt idx="3463">
                  <c:v>0.5</c:v>
                </c:pt>
                <c:pt idx="3464">
                  <c:v>0.5</c:v>
                </c:pt>
                <c:pt idx="3465">
                  <c:v>0.5</c:v>
                </c:pt>
                <c:pt idx="3466">
                  <c:v>0.3</c:v>
                </c:pt>
                <c:pt idx="3467">
                  <c:v>0.2</c:v>
                </c:pt>
                <c:pt idx="3468">
                  <c:v>0.5</c:v>
                </c:pt>
                <c:pt idx="3469">
                  <c:v>0.4</c:v>
                </c:pt>
                <c:pt idx="3470">
                  <c:v>0.4</c:v>
                </c:pt>
                <c:pt idx="3471">
                  <c:v>0.6</c:v>
                </c:pt>
                <c:pt idx="3472">
                  <c:v>0.3</c:v>
                </c:pt>
                <c:pt idx="3473">
                  <c:v>0</c:v>
                </c:pt>
                <c:pt idx="3474">
                  <c:v>0</c:v>
                </c:pt>
                <c:pt idx="3475">
                  <c:v>0.2</c:v>
                </c:pt>
                <c:pt idx="3476">
                  <c:v>0</c:v>
                </c:pt>
                <c:pt idx="3477">
                  <c:v>0.1</c:v>
                </c:pt>
                <c:pt idx="3478">
                  <c:v>0.4</c:v>
                </c:pt>
                <c:pt idx="3479">
                  <c:v>0.5</c:v>
                </c:pt>
                <c:pt idx="3480">
                  <c:v>0.5</c:v>
                </c:pt>
                <c:pt idx="3481">
                  <c:v>0.8</c:v>
                </c:pt>
                <c:pt idx="3482">
                  <c:v>0.6</c:v>
                </c:pt>
                <c:pt idx="3483">
                  <c:v>0.5</c:v>
                </c:pt>
                <c:pt idx="3484">
                  <c:v>0.4</c:v>
                </c:pt>
                <c:pt idx="3485">
                  <c:v>0.5</c:v>
                </c:pt>
                <c:pt idx="3486">
                  <c:v>0.6</c:v>
                </c:pt>
                <c:pt idx="3487">
                  <c:v>0.6</c:v>
                </c:pt>
                <c:pt idx="3488">
                  <c:v>0.5</c:v>
                </c:pt>
                <c:pt idx="3489">
                  <c:v>0.6</c:v>
                </c:pt>
                <c:pt idx="3490">
                  <c:v>0.5</c:v>
                </c:pt>
                <c:pt idx="3491">
                  <c:v>0.5</c:v>
                </c:pt>
                <c:pt idx="3492">
                  <c:v>0.7</c:v>
                </c:pt>
                <c:pt idx="3493">
                  <c:v>0.5</c:v>
                </c:pt>
                <c:pt idx="3494">
                  <c:v>0.4</c:v>
                </c:pt>
                <c:pt idx="3495">
                  <c:v>0</c:v>
                </c:pt>
                <c:pt idx="3496">
                  <c:v>0.2</c:v>
                </c:pt>
                <c:pt idx="3497">
                  <c:v>0.4</c:v>
                </c:pt>
                <c:pt idx="3498">
                  <c:v>0.2</c:v>
                </c:pt>
                <c:pt idx="3499">
                  <c:v>0.2</c:v>
                </c:pt>
                <c:pt idx="3500">
                  <c:v>0.5</c:v>
                </c:pt>
                <c:pt idx="3501">
                  <c:v>0.3</c:v>
                </c:pt>
                <c:pt idx="3502">
                  <c:v>0.4</c:v>
                </c:pt>
                <c:pt idx="3503">
                  <c:v>0.4</c:v>
                </c:pt>
                <c:pt idx="3504">
                  <c:v>0.5</c:v>
                </c:pt>
                <c:pt idx="3505">
                  <c:v>0.4</c:v>
                </c:pt>
                <c:pt idx="3506">
                  <c:v>0.5</c:v>
                </c:pt>
                <c:pt idx="3507">
                  <c:v>0.6</c:v>
                </c:pt>
                <c:pt idx="3508">
                  <c:v>0.6</c:v>
                </c:pt>
                <c:pt idx="3509">
                  <c:v>0.3</c:v>
                </c:pt>
                <c:pt idx="3510">
                  <c:v>0.2</c:v>
                </c:pt>
                <c:pt idx="3511">
                  <c:v>0.1</c:v>
                </c:pt>
                <c:pt idx="3512">
                  <c:v>0.3</c:v>
                </c:pt>
                <c:pt idx="3513">
                  <c:v>0.1</c:v>
                </c:pt>
                <c:pt idx="3514">
                  <c:v>0.3</c:v>
                </c:pt>
                <c:pt idx="3515">
                  <c:v>0.5</c:v>
                </c:pt>
                <c:pt idx="3516">
                  <c:v>0.1</c:v>
                </c:pt>
                <c:pt idx="3517">
                  <c:v>0.3</c:v>
                </c:pt>
                <c:pt idx="3518">
                  <c:v>0</c:v>
                </c:pt>
                <c:pt idx="3519">
                  <c:v>0</c:v>
                </c:pt>
                <c:pt idx="3520">
                  <c:v>0.4</c:v>
                </c:pt>
                <c:pt idx="3521">
                  <c:v>0</c:v>
                </c:pt>
                <c:pt idx="3522">
                  <c:v>0.1</c:v>
                </c:pt>
                <c:pt idx="3523">
                  <c:v>0.4</c:v>
                </c:pt>
                <c:pt idx="3524">
                  <c:v>0.5</c:v>
                </c:pt>
                <c:pt idx="3525">
                  <c:v>0.3</c:v>
                </c:pt>
                <c:pt idx="3526">
                  <c:v>0.4</c:v>
                </c:pt>
                <c:pt idx="3527">
                  <c:v>0.5</c:v>
                </c:pt>
                <c:pt idx="3528">
                  <c:v>0.9</c:v>
                </c:pt>
                <c:pt idx="3529">
                  <c:v>0.7</c:v>
                </c:pt>
                <c:pt idx="3530">
                  <c:v>0.7</c:v>
                </c:pt>
                <c:pt idx="3531">
                  <c:v>0.8</c:v>
                </c:pt>
                <c:pt idx="3532">
                  <c:v>0.5</c:v>
                </c:pt>
                <c:pt idx="3533">
                  <c:v>0.3</c:v>
                </c:pt>
                <c:pt idx="3534">
                  <c:v>0.4</c:v>
                </c:pt>
                <c:pt idx="3535">
                  <c:v>0.2</c:v>
                </c:pt>
                <c:pt idx="3536">
                  <c:v>0.3</c:v>
                </c:pt>
                <c:pt idx="3537">
                  <c:v>0.7</c:v>
                </c:pt>
                <c:pt idx="3538">
                  <c:v>0.3</c:v>
                </c:pt>
                <c:pt idx="3539">
                  <c:v>0</c:v>
                </c:pt>
                <c:pt idx="3540">
                  <c:v>0</c:v>
                </c:pt>
                <c:pt idx="3541">
                  <c:v>0.4</c:v>
                </c:pt>
                <c:pt idx="3542">
                  <c:v>0.5</c:v>
                </c:pt>
                <c:pt idx="3543">
                  <c:v>0.2</c:v>
                </c:pt>
                <c:pt idx="3544">
                  <c:v>0.6</c:v>
                </c:pt>
                <c:pt idx="3545">
                  <c:v>0.2</c:v>
                </c:pt>
                <c:pt idx="3546">
                  <c:v>0.3</c:v>
                </c:pt>
                <c:pt idx="3547">
                  <c:v>0.3</c:v>
                </c:pt>
                <c:pt idx="3548">
                  <c:v>0.8</c:v>
                </c:pt>
                <c:pt idx="3549">
                  <c:v>0.5</c:v>
                </c:pt>
                <c:pt idx="3550">
                  <c:v>0.5</c:v>
                </c:pt>
                <c:pt idx="3551">
                  <c:v>0.2</c:v>
                </c:pt>
                <c:pt idx="3552">
                  <c:v>0.4</c:v>
                </c:pt>
                <c:pt idx="3553">
                  <c:v>0.5</c:v>
                </c:pt>
                <c:pt idx="3554">
                  <c:v>0.4</c:v>
                </c:pt>
                <c:pt idx="3555">
                  <c:v>0.3</c:v>
                </c:pt>
                <c:pt idx="3556">
                  <c:v>0.2</c:v>
                </c:pt>
                <c:pt idx="3557">
                  <c:v>0.3</c:v>
                </c:pt>
                <c:pt idx="3558">
                  <c:v>0.2</c:v>
                </c:pt>
                <c:pt idx="3559">
                  <c:v>0.3</c:v>
                </c:pt>
                <c:pt idx="3560">
                  <c:v>0.1</c:v>
                </c:pt>
                <c:pt idx="3561">
                  <c:v>0.3</c:v>
                </c:pt>
                <c:pt idx="3562">
                  <c:v>0.1</c:v>
                </c:pt>
                <c:pt idx="3563">
                  <c:v>0</c:v>
                </c:pt>
                <c:pt idx="3564">
                  <c:v>0.2</c:v>
                </c:pt>
                <c:pt idx="3565">
                  <c:v>0.3</c:v>
                </c:pt>
                <c:pt idx="3566">
                  <c:v>0</c:v>
                </c:pt>
                <c:pt idx="3567">
                  <c:v>0.1</c:v>
                </c:pt>
                <c:pt idx="3568">
                  <c:v>0.4</c:v>
                </c:pt>
                <c:pt idx="3569">
                  <c:v>0.8</c:v>
                </c:pt>
                <c:pt idx="3570">
                  <c:v>0.5</c:v>
                </c:pt>
                <c:pt idx="3571">
                  <c:v>0.7</c:v>
                </c:pt>
                <c:pt idx="3572">
                  <c:v>0.6</c:v>
                </c:pt>
                <c:pt idx="3573">
                  <c:v>0.5</c:v>
                </c:pt>
                <c:pt idx="3574">
                  <c:v>0.8</c:v>
                </c:pt>
                <c:pt idx="3575">
                  <c:v>0.6</c:v>
                </c:pt>
                <c:pt idx="3576">
                  <c:v>0.8</c:v>
                </c:pt>
                <c:pt idx="3577">
                  <c:v>0.3</c:v>
                </c:pt>
                <c:pt idx="3578">
                  <c:v>0.6</c:v>
                </c:pt>
                <c:pt idx="3579">
                  <c:v>0.5</c:v>
                </c:pt>
                <c:pt idx="3580">
                  <c:v>0.7</c:v>
                </c:pt>
                <c:pt idx="3581">
                  <c:v>0.7</c:v>
                </c:pt>
                <c:pt idx="3582">
                  <c:v>0.1</c:v>
                </c:pt>
                <c:pt idx="3583">
                  <c:v>0.2</c:v>
                </c:pt>
                <c:pt idx="3584">
                  <c:v>0</c:v>
                </c:pt>
                <c:pt idx="3585">
                  <c:v>0.2</c:v>
                </c:pt>
                <c:pt idx="3586">
                  <c:v>0.1</c:v>
                </c:pt>
                <c:pt idx="3587">
                  <c:v>0.1</c:v>
                </c:pt>
                <c:pt idx="3588">
                  <c:v>0.2</c:v>
                </c:pt>
                <c:pt idx="3589">
                  <c:v>0.6</c:v>
                </c:pt>
                <c:pt idx="3590">
                  <c:v>0.4</c:v>
                </c:pt>
                <c:pt idx="3591">
                  <c:v>0.5</c:v>
                </c:pt>
                <c:pt idx="3592">
                  <c:v>0.3</c:v>
                </c:pt>
                <c:pt idx="3593">
                  <c:v>0.4</c:v>
                </c:pt>
                <c:pt idx="3594">
                  <c:v>0.4</c:v>
                </c:pt>
                <c:pt idx="3595">
                  <c:v>0.4</c:v>
                </c:pt>
                <c:pt idx="3596">
                  <c:v>0.5</c:v>
                </c:pt>
                <c:pt idx="3597">
                  <c:v>0.5</c:v>
                </c:pt>
                <c:pt idx="3598">
                  <c:v>0.4</c:v>
                </c:pt>
                <c:pt idx="3599">
                  <c:v>0.5</c:v>
                </c:pt>
                <c:pt idx="3600">
                  <c:v>0.4</c:v>
                </c:pt>
                <c:pt idx="3601">
                  <c:v>0.8</c:v>
                </c:pt>
                <c:pt idx="3602">
                  <c:v>0.6</c:v>
                </c:pt>
                <c:pt idx="3603">
                  <c:v>0.7</c:v>
                </c:pt>
                <c:pt idx="3604">
                  <c:v>0.5</c:v>
                </c:pt>
                <c:pt idx="3605">
                  <c:v>0.3</c:v>
                </c:pt>
                <c:pt idx="3606">
                  <c:v>0.1</c:v>
                </c:pt>
                <c:pt idx="3607">
                  <c:v>0</c:v>
                </c:pt>
                <c:pt idx="3608">
                  <c:v>0.5</c:v>
                </c:pt>
                <c:pt idx="3609">
                  <c:v>0.3</c:v>
                </c:pt>
                <c:pt idx="3610">
                  <c:v>0.2</c:v>
                </c:pt>
                <c:pt idx="3611">
                  <c:v>0</c:v>
                </c:pt>
                <c:pt idx="3612">
                  <c:v>0.5</c:v>
                </c:pt>
                <c:pt idx="3613">
                  <c:v>0.5</c:v>
                </c:pt>
                <c:pt idx="3614">
                  <c:v>0.5</c:v>
                </c:pt>
                <c:pt idx="3615">
                  <c:v>0.5</c:v>
                </c:pt>
                <c:pt idx="3616">
                  <c:v>0.3</c:v>
                </c:pt>
                <c:pt idx="3617">
                  <c:v>0.4</c:v>
                </c:pt>
                <c:pt idx="3618">
                  <c:v>0.3</c:v>
                </c:pt>
                <c:pt idx="3619">
                  <c:v>0.5</c:v>
                </c:pt>
                <c:pt idx="3620">
                  <c:v>0.4</c:v>
                </c:pt>
                <c:pt idx="3621">
                  <c:v>0.4</c:v>
                </c:pt>
                <c:pt idx="3622">
                  <c:v>0.5</c:v>
                </c:pt>
                <c:pt idx="3623">
                  <c:v>0.4</c:v>
                </c:pt>
                <c:pt idx="3624">
                  <c:v>0.4</c:v>
                </c:pt>
                <c:pt idx="3625">
                  <c:v>0.1</c:v>
                </c:pt>
                <c:pt idx="3626">
                  <c:v>0.4</c:v>
                </c:pt>
                <c:pt idx="3627">
                  <c:v>0.5</c:v>
                </c:pt>
                <c:pt idx="3628">
                  <c:v>0.3</c:v>
                </c:pt>
                <c:pt idx="3629">
                  <c:v>0</c:v>
                </c:pt>
                <c:pt idx="3630">
                  <c:v>0.1</c:v>
                </c:pt>
                <c:pt idx="3631">
                  <c:v>0.3</c:v>
                </c:pt>
                <c:pt idx="3632">
                  <c:v>0.2</c:v>
                </c:pt>
                <c:pt idx="3633">
                  <c:v>0</c:v>
                </c:pt>
                <c:pt idx="3634">
                  <c:v>0.6</c:v>
                </c:pt>
                <c:pt idx="3635">
                  <c:v>0.3</c:v>
                </c:pt>
                <c:pt idx="3636">
                  <c:v>0.3</c:v>
                </c:pt>
                <c:pt idx="3637">
                  <c:v>0.4</c:v>
                </c:pt>
                <c:pt idx="3638">
                  <c:v>0.4</c:v>
                </c:pt>
                <c:pt idx="3639">
                  <c:v>0.3</c:v>
                </c:pt>
                <c:pt idx="3640">
                  <c:v>0.3</c:v>
                </c:pt>
                <c:pt idx="3641">
                  <c:v>0.4</c:v>
                </c:pt>
                <c:pt idx="3642">
                  <c:v>0.4</c:v>
                </c:pt>
                <c:pt idx="3643">
                  <c:v>0.4</c:v>
                </c:pt>
                <c:pt idx="3644">
                  <c:v>0.4</c:v>
                </c:pt>
                <c:pt idx="3645">
                  <c:v>0.4</c:v>
                </c:pt>
                <c:pt idx="3646">
                  <c:v>0.8</c:v>
                </c:pt>
                <c:pt idx="3647">
                  <c:v>0.3</c:v>
                </c:pt>
                <c:pt idx="3648">
                  <c:v>0.1</c:v>
                </c:pt>
                <c:pt idx="3649">
                  <c:v>0.3</c:v>
                </c:pt>
                <c:pt idx="3650">
                  <c:v>0.2</c:v>
                </c:pt>
                <c:pt idx="3651">
                  <c:v>0.2</c:v>
                </c:pt>
                <c:pt idx="3652">
                  <c:v>0</c:v>
                </c:pt>
                <c:pt idx="3653">
                  <c:v>0.3</c:v>
                </c:pt>
                <c:pt idx="3654">
                  <c:v>0.4</c:v>
                </c:pt>
                <c:pt idx="3655">
                  <c:v>0.2</c:v>
                </c:pt>
                <c:pt idx="3656">
                  <c:v>0.4</c:v>
                </c:pt>
                <c:pt idx="3657">
                  <c:v>0.5</c:v>
                </c:pt>
                <c:pt idx="3658">
                  <c:v>0.3</c:v>
                </c:pt>
                <c:pt idx="3659">
                  <c:v>0.35</c:v>
                </c:pt>
                <c:pt idx="3660">
                  <c:v>0.6</c:v>
                </c:pt>
                <c:pt idx="3661">
                  <c:v>0.7</c:v>
                </c:pt>
                <c:pt idx="3662">
                  <c:v>0.6</c:v>
                </c:pt>
                <c:pt idx="3663">
                  <c:v>0.5</c:v>
                </c:pt>
                <c:pt idx="3664">
                  <c:v>0.5</c:v>
                </c:pt>
                <c:pt idx="3665">
                  <c:v>0.7</c:v>
                </c:pt>
                <c:pt idx="3666">
                  <c:v>0</c:v>
                </c:pt>
                <c:pt idx="3667">
                  <c:v>0.45</c:v>
                </c:pt>
                <c:pt idx="3668">
                  <c:v>0.3</c:v>
                </c:pt>
                <c:pt idx="3669">
                  <c:v>0</c:v>
                </c:pt>
                <c:pt idx="3670">
                  <c:v>0.4</c:v>
                </c:pt>
                <c:pt idx="3671">
                  <c:v>0.4</c:v>
                </c:pt>
                <c:pt idx="3672">
                  <c:v>0.4</c:v>
                </c:pt>
                <c:pt idx="3673">
                  <c:v>0.4</c:v>
                </c:pt>
                <c:pt idx="3674">
                  <c:v>0.6</c:v>
                </c:pt>
                <c:pt idx="3675">
                  <c:v>0.6</c:v>
                </c:pt>
                <c:pt idx="3676">
                  <c:v>0.6</c:v>
                </c:pt>
                <c:pt idx="3677">
                  <c:v>0.7</c:v>
                </c:pt>
                <c:pt idx="3678">
                  <c:v>0.8</c:v>
                </c:pt>
                <c:pt idx="3679">
                  <c:v>0.7</c:v>
                </c:pt>
                <c:pt idx="3680">
                  <c:v>0.7</c:v>
                </c:pt>
                <c:pt idx="3681">
                  <c:v>0.4</c:v>
                </c:pt>
                <c:pt idx="3682">
                  <c:v>0.6</c:v>
                </c:pt>
                <c:pt idx="3683">
                  <c:v>0.6</c:v>
                </c:pt>
                <c:pt idx="3684">
                  <c:v>0.1</c:v>
                </c:pt>
                <c:pt idx="3685">
                  <c:v>0.3</c:v>
                </c:pt>
                <c:pt idx="3686">
                  <c:v>0.2</c:v>
                </c:pt>
                <c:pt idx="3687">
                  <c:v>0.3</c:v>
                </c:pt>
                <c:pt idx="3688">
                  <c:v>0.6</c:v>
                </c:pt>
                <c:pt idx="3689">
                  <c:v>0.2</c:v>
                </c:pt>
                <c:pt idx="3690">
                  <c:v>0</c:v>
                </c:pt>
                <c:pt idx="3691">
                  <c:v>0</c:v>
                </c:pt>
                <c:pt idx="3692">
                  <c:v>0.1</c:v>
                </c:pt>
                <c:pt idx="3693">
                  <c:v>0.4</c:v>
                </c:pt>
                <c:pt idx="3694">
                  <c:v>0.3</c:v>
                </c:pt>
                <c:pt idx="3695">
                  <c:v>0.1</c:v>
                </c:pt>
                <c:pt idx="3696">
                  <c:v>0.7</c:v>
                </c:pt>
                <c:pt idx="3697">
                  <c:v>0.3</c:v>
                </c:pt>
                <c:pt idx="3698">
                  <c:v>0.5</c:v>
                </c:pt>
                <c:pt idx="3699">
                  <c:v>0.3</c:v>
                </c:pt>
                <c:pt idx="3700">
                  <c:v>0.5</c:v>
                </c:pt>
                <c:pt idx="3701">
                  <c:v>0.6</c:v>
                </c:pt>
                <c:pt idx="3702">
                  <c:v>0.3</c:v>
                </c:pt>
                <c:pt idx="3703">
                  <c:v>0.6</c:v>
                </c:pt>
                <c:pt idx="3704">
                  <c:v>0.9</c:v>
                </c:pt>
                <c:pt idx="3705">
                  <c:v>0.6</c:v>
                </c:pt>
                <c:pt idx="3706">
                  <c:v>0.4</c:v>
                </c:pt>
                <c:pt idx="3707">
                  <c:v>0.5</c:v>
                </c:pt>
                <c:pt idx="3708">
                  <c:v>0.8</c:v>
                </c:pt>
                <c:pt idx="3709">
                  <c:v>0.5</c:v>
                </c:pt>
                <c:pt idx="3710">
                  <c:v>0.7</c:v>
                </c:pt>
                <c:pt idx="3711">
                  <c:v>0.6</c:v>
                </c:pt>
                <c:pt idx="3712">
                  <c:v>0.4</c:v>
                </c:pt>
                <c:pt idx="3713">
                  <c:v>0.3</c:v>
                </c:pt>
                <c:pt idx="3714">
                  <c:v>0.3</c:v>
                </c:pt>
                <c:pt idx="3715">
                  <c:v>0.3</c:v>
                </c:pt>
                <c:pt idx="3716">
                  <c:v>0.5</c:v>
                </c:pt>
                <c:pt idx="3717">
                  <c:v>0.6</c:v>
                </c:pt>
                <c:pt idx="3718">
                  <c:v>0.5</c:v>
                </c:pt>
                <c:pt idx="3719">
                  <c:v>0</c:v>
                </c:pt>
                <c:pt idx="3720">
                  <c:v>0.3</c:v>
                </c:pt>
                <c:pt idx="3721">
                  <c:v>0.5</c:v>
                </c:pt>
                <c:pt idx="3722">
                  <c:v>0.3</c:v>
                </c:pt>
                <c:pt idx="3723">
                  <c:v>0.5</c:v>
                </c:pt>
                <c:pt idx="3724">
                  <c:v>0.4</c:v>
                </c:pt>
                <c:pt idx="3725">
                  <c:v>0.5</c:v>
                </c:pt>
                <c:pt idx="3726">
                  <c:v>0.6</c:v>
                </c:pt>
                <c:pt idx="3727">
                  <c:v>0.5</c:v>
                </c:pt>
                <c:pt idx="3728">
                  <c:v>0.4</c:v>
                </c:pt>
                <c:pt idx="3729">
                  <c:v>0.3</c:v>
                </c:pt>
                <c:pt idx="3730">
                  <c:v>0</c:v>
                </c:pt>
                <c:pt idx="3731">
                  <c:v>0.5</c:v>
                </c:pt>
                <c:pt idx="3732">
                  <c:v>0.3</c:v>
                </c:pt>
                <c:pt idx="3733">
                  <c:v>0.1</c:v>
                </c:pt>
                <c:pt idx="3734">
                  <c:v>0</c:v>
                </c:pt>
                <c:pt idx="3735">
                  <c:v>0.2</c:v>
                </c:pt>
                <c:pt idx="3736">
                  <c:v>0.5</c:v>
                </c:pt>
                <c:pt idx="3737">
                  <c:v>0.4</c:v>
                </c:pt>
                <c:pt idx="3738">
                  <c:v>0.1</c:v>
                </c:pt>
                <c:pt idx="3739">
                  <c:v>0.5</c:v>
                </c:pt>
                <c:pt idx="3740">
                  <c:v>0.3</c:v>
                </c:pt>
                <c:pt idx="3741">
                  <c:v>0.35</c:v>
                </c:pt>
                <c:pt idx="3742">
                  <c:v>0.15</c:v>
                </c:pt>
                <c:pt idx="3743">
                  <c:v>0.4</c:v>
                </c:pt>
                <c:pt idx="3744">
                  <c:v>0.4</c:v>
                </c:pt>
                <c:pt idx="3745">
                  <c:v>0.2</c:v>
                </c:pt>
                <c:pt idx="3746">
                  <c:v>0.4</c:v>
                </c:pt>
                <c:pt idx="3747">
                  <c:v>0.35</c:v>
                </c:pt>
                <c:pt idx="3748">
                  <c:v>0.5</c:v>
                </c:pt>
                <c:pt idx="3749">
                  <c:v>0.45</c:v>
                </c:pt>
                <c:pt idx="3750">
                  <c:v>0.2</c:v>
                </c:pt>
                <c:pt idx="3751">
                  <c:v>0</c:v>
                </c:pt>
                <c:pt idx="3752">
                  <c:v>0.6</c:v>
                </c:pt>
                <c:pt idx="3753">
                  <c:v>0.2</c:v>
                </c:pt>
                <c:pt idx="3754">
                  <c:v>0</c:v>
                </c:pt>
                <c:pt idx="3755">
                  <c:v>0.4</c:v>
                </c:pt>
                <c:pt idx="3756">
                  <c:v>0.1</c:v>
                </c:pt>
                <c:pt idx="3757">
                  <c:v>0.1</c:v>
                </c:pt>
                <c:pt idx="3758">
                  <c:v>0.1</c:v>
                </c:pt>
                <c:pt idx="3759">
                  <c:v>0.1</c:v>
                </c:pt>
                <c:pt idx="3760">
                  <c:v>0.3</c:v>
                </c:pt>
                <c:pt idx="3761">
                  <c:v>0.3</c:v>
                </c:pt>
                <c:pt idx="3762">
                  <c:v>0.6</c:v>
                </c:pt>
                <c:pt idx="3763">
                  <c:v>0.4</c:v>
                </c:pt>
                <c:pt idx="3764">
                  <c:v>0.4</c:v>
                </c:pt>
                <c:pt idx="3765">
                  <c:v>0.3</c:v>
                </c:pt>
                <c:pt idx="3766">
                  <c:v>0.4</c:v>
                </c:pt>
                <c:pt idx="3767">
                  <c:v>0.2</c:v>
                </c:pt>
                <c:pt idx="3768">
                  <c:v>0.4</c:v>
                </c:pt>
                <c:pt idx="3769">
                  <c:v>0.3</c:v>
                </c:pt>
                <c:pt idx="3770">
                  <c:v>0.3</c:v>
                </c:pt>
                <c:pt idx="3771">
                  <c:v>0.2</c:v>
                </c:pt>
                <c:pt idx="3772">
                  <c:v>0.1</c:v>
                </c:pt>
                <c:pt idx="3773">
                  <c:v>0.1</c:v>
                </c:pt>
                <c:pt idx="3774">
                  <c:v>0.1</c:v>
                </c:pt>
                <c:pt idx="3775">
                  <c:v>0</c:v>
                </c:pt>
                <c:pt idx="3776">
                  <c:v>0.1</c:v>
                </c:pt>
                <c:pt idx="3777">
                  <c:v>0</c:v>
                </c:pt>
                <c:pt idx="3778">
                  <c:v>0.1</c:v>
                </c:pt>
                <c:pt idx="3779">
                  <c:v>0.2</c:v>
                </c:pt>
                <c:pt idx="3780">
                  <c:v>0</c:v>
                </c:pt>
                <c:pt idx="3781">
                  <c:v>0.2</c:v>
                </c:pt>
                <c:pt idx="3782">
                  <c:v>0.2</c:v>
                </c:pt>
                <c:pt idx="3783">
                  <c:v>0.3</c:v>
                </c:pt>
                <c:pt idx="3784">
                  <c:v>0.5</c:v>
                </c:pt>
                <c:pt idx="3785">
                  <c:v>0.4</c:v>
                </c:pt>
                <c:pt idx="3786">
                  <c:v>0.3</c:v>
                </c:pt>
                <c:pt idx="3787">
                  <c:v>0.2</c:v>
                </c:pt>
                <c:pt idx="3788">
                  <c:v>0.2</c:v>
                </c:pt>
                <c:pt idx="3789">
                  <c:v>0.2</c:v>
                </c:pt>
                <c:pt idx="3790">
                  <c:v>0.5</c:v>
                </c:pt>
                <c:pt idx="3791">
                  <c:v>0.5</c:v>
                </c:pt>
                <c:pt idx="3792">
                  <c:v>0.5</c:v>
                </c:pt>
                <c:pt idx="3793">
                  <c:v>0.6</c:v>
                </c:pt>
                <c:pt idx="3794">
                  <c:v>0.7</c:v>
                </c:pt>
                <c:pt idx="3795">
                  <c:v>0.5</c:v>
                </c:pt>
                <c:pt idx="3796">
                  <c:v>0.3</c:v>
                </c:pt>
                <c:pt idx="3797">
                  <c:v>0.5</c:v>
                </c:pt>
                <c:pt idx="3798">
                  <c:v>0.4</c:v>
                </c:pt>
                <c:pt idx="3799">
                  <c:v>0.4</c:v>
                </c:pt>
                <c:pt idx="3800">
                  <c:v>0.5</c:v>
                </c:pt>
                <c:pt idx="3801">
                  <c:v>0.4</c:v>
                </c:pt>
                <c:pt idx="3802">
                  <c:v>0.8</c:v>
                </c:pt>
                <c:pt idx="3803">
                  <c:v>0.6</c:v>
                </c:pt>
                <c:pt idx="3804">
                  <c:v>0.3</c:v>
                </c:pt>
                <c:pt idx="3805">
                  <c:v>0.5</c:v>
                </c:pt>
                <c:pt idx="3806">
                  <c:v>0.1</c:v>
                </c:pt>
                <c:pt idx="3807">
                  <c:v>0.3</c:v>
                </c:pt>
                <c:pt idx="3808">
                  <c:v>0.2</c:v>
                </c:pt>
                <c:pt idx="3809">
                  <c:v>0.2</c:v>
                </c:pt>
                <c:pt idx="3810">
                  <c:v>0.3</c:v>
                </c:pt>
                <c:pt idx="3811">
                  <c:v>0.4</c:v>
                </c:pt>
                <c:pt idx="3812">
                  <c:v>0.5</c:v>
                </c:pt>
                <c:pt idx="3813">
                  <c:v>0.4</c:v>
                </c:pt>
                <c:pt idx="3814">
                  <c:v>0.3</c:v>
                </c:pt>
                <c:pt idx="3815">
                  <c:v>0.45</c:v>
                </c:pt>
                <c:pt idx="3816">
                  <c:v>0.5</c:v>
                </c:pt>
                <c:pt idx="3817">
                  <c:v>0.2</c:v>
                </c:pt>
                <c:pt idx="3818">
                  <c:v>0.2</c:v>
                </c:pt>
                <c:pt idx="3819">
                  <c:v>0.1</c:v>
                </c:pt>
                <c:pt idx="3820">
                  <c:v>0</c:v>
                </c:pt>
                <c:pt idx="3821">
                  <c:v>0.3</c:v>
                </c:pt>
                <c:pt idx="3822">
                  <c:v>0.1</c:v>
                </c:pt>
                <c:pt idx="3823">
                  <c:v>0.1</c:v>
                </c:pt>
                <c:pt idx="3824">
                  <c:v>0</c:v>
                </c:pt>
                <c:pt idx="3825">
                  <c:v>0.1</c:v>
                </c:pt>
                <c:pt idx="3826">
                  <c:v>0.1</c:v>
                </c:pt>
                <c:pt idx="3827">
                  <c:v>0.1</c:v>
                </c:pt>
                <c:pt idx="3828">
                  <c:v>0.1</c:v>
                </c:pt>
                <c:pt idx="3829">
                  <c:v>0.4</c:v>
                </c:pt>
                <c:pt idx="3830">
                  <c:v>0.7</c:v>
                </c:pt>
                <c:pt idx="3831">
                  <c:v>0.4</c:v>
                </c:pt>
                <c:pt idx="3832">
                  <c:v>0.5</c:v>
                </c:pt>
                <c:pt idx="3833">
                  <c:v>0.3</c:v>
                </c:pt>
                <c:pt idx="3834">
                  <c:v>0.5</c:v>
                </c:pt>
                <c:pt idx="3835">
                  <c:v>0.6</c:v>
                </c:pt>
                <c:pt idx="3836">
                  <c:v>0.6</c:v>
                </c:pt>
                <c:pt idx="3837">
                  <c:v>0.3</c:v>
                </c:pt>
                <c:pt idx="3838">
                  <c:v>0.2</c:v>
                </c:pt>
                <c:pt idx="3839">
                  <c:v>0.5</c:v>
                </c:pt>
                <c:pt idx="3840">
                  <c:v>0.5</c:v>
                </c:pt>
                <c:pt idx="3841">
                  <c:v>0.3</c:v>
                </c:pt>
                <c:pt idx="3842">
                  <c:v>0.3</c:v>
                </c:pt>
                <c:pt idx="3843">
                  <c:v>0.1</c:v>
                </c:pt>
                <c:pt idx="3844">
                  <c:v>0.1</c:v>
                </c:pt>
                <c:pt idx="3845">
                  <c:v>0.1</c:v>
                </c:pt>
                <c:pt idx="3846">
                  <c:v>0</c:v>
                </c:pt>
                <c:pt idx="3847">
                  <c:v>0</c:v>
                </c:pt>
                <c:pt idx="3848">
                  <c:v>0</c:v>
                </c:pt>
                <c:pt idx="3849">
                  <c:v>0.1</c:v>
                </c:pt>
                <c:pt idx="3850">
                  <c:v>0.1</c:v>
                </c:pt>
                <c:pt idx="3851">
                  <c:v>0</c:v>
                </c:pt>
                <c:pt idx="3852">
                  <c:v>0</c:v>
                </c:pt>
                <c:pt idx="3853">
                  <c:v>0.2</c:v>
                </c:pt>
                <c:pt idx="3854">
                  <c:v>0.2</c:v>
                </c:pt>
                <c:pt idx="3855">
                  <c:v>0.1</c:v>
                </c:pt>
                <c:pt idx="3856">
                  <c:v>0.1</c:v>
                </c:pt>
                <c:pt idx="3857">
                  <c:v>0.6</c:v>
                </c:pt>
                <c:pt idx="3858">
                  <c:v>0.4</c:v>
                </c:pt>
                <c:pt idx="3859">
                  <c:v>0.5</c:v>
                </c:pt>
                <c:pt idx="3860">
                  <c:v>0.4</c:v>
                </c:pt>
                <c:pt idx="3861">
                  <c:v>0.6</c:v>
                </c:pt>
                <c:pt idx="3862">
                  <c:v>0.5</c:v>
                </c:pt>
                <c:pt idx="3863">
                  <c:v>0.5</c:v>
                </c:pt>
                <c:pt idx="3864">
                  <c:v>0.5</c:v>
                </c:pt>
                <c:pt idx="3865">
                  <c:v>0.2</c:v>
                </c:pt>
                <c:pt idx="3866">
                  <c:v>0.8</c:v>
                </c:pt>
                <c:pt idx="3867">
                  <c:v>0.8</c:v>
                </c:pt>
                <c:pt idx="3868">
                  <c:v>0.9</c:v>
                </c:pt>
                <c:pt idx="3869">
                  <c:v>0.3</c:v>
                </c:pt>
                <c:pt idx="3870">
                  <c:v>0.9</c:v>
                </c:pt>
                <c:pt idx="3871">
                  <c:v>0.3</c:v>
                </c:pt>
                <c:pt idx="3872">
                  <c:v>0.6</c:v>
                </c:pt>
                <c:pt idx="3873">
                  <c:v>0.4</c:v>
                </c:pt>
                <c:pt idx="3874">
                  <c:v>0.4</c:v>
                </c:pt>
                <c:pt idx="3875">
                  <c:v>0.5</c:v>
                </c:pt>
                <c:pt idx="3876">
                  <c:v>0.4</c:v>
                </c:pt>
                <c:pt idx="3877">
                  <c:v>0.5</c:v>
                </c:pt>
                <c:pt idx="3878">
                  <c:v>0.7</c:v>
                </c:pt>
                <c:pt idx="3879">
                  <c:v>0.4</c:v>
                </c:pt>
                <c:pt idx="3880">
                  <c:v>0.6</c:v>
                </c:pt>
                <c:pt idx="3881">
                  <c:v>0.5</c:v>
                </c:pt>
                <c:pt idx="3882">
                  <c:v>0.4</c:v>
                </c:pt>
                <c:pt idx="3883">
                  <c:v>0.4</c:v>
                </c:pt>
                <c:pt idx="3884">
                  <c:v>0.5</c:v>
                </c:pt>
                <c:pt idx="3885">
                  <c:v>0.3</c:v>
                </c:pt>
                <c:pt idx="3886">
                  <c:v>0.6</c:v>
                </c:pt>
                <c:pt idx="3887">
                  <c:v>0.2</c:v>
                </c:pt>
                <c:pt idx="3888">
                  <c:v>0.4</c:v>
                </c:pt>
                <c:pt idx="3889">
                  <c:v>0.1</c:v>
                </c:pt>
                <c:pt idx="3890">
                  <c:v>0.2</c:v>
                </c:pt>
                <c:pt idx="3891">
                  <c:v>0.3</c:v>
                </c:pt>
                <c:pt idx="3892">
                  <c:v>0</c:v>
                </c:pt>
                <c:pt idx="3893">
                  <c:v>0.5</c:v>
                </c:pt>
                <c:pt idx="3894">
                  <c:v>0.2</c:v>
                </c:pt>
                <c:pt idx="3895">
                  <c:v>0.1</c:v>
                </c:pt>
                <c:pt idx="3896">
                  <c:v>0</c:v>
                </c:pt>
                <c:pt idx="3897">
                  <c:v>0.3</c:v>
                </c:pt>
                <c:pt idx="3898">
                  <c:v>0.2</c:v>
                </c:pt>
                <c:pt idx="3899">
                  <c:v>0.2</c:v>
                </c:pt>
                <c:pt idx="3900">
                  <c:v>0.2</c:v>
                </c:pt>
                <c:pt idx="3901">
                  <c:v>0.2</c:v>
                </c:pt>
                <c:pt idx="3902">
                  <c:v>0.3</c:v>
                </c:pt>
                <c:pt idx="3903">
                  <c:v>0.4</c:v>
                </c:pt>
                <c:pt idx="3904">
                  <c:v>0.3</c:v>
                </c:pt>
                <c:pt idx="3905">
                  <c:v>0.3</c:v>
                </c:pt>
                <c:pt idx="3906">
                  <c:v>0.5</c:v>
                </c:pt>
                <c:pt idx="3907">
                  <c:v>0.4</c:v>
                </c:pt>
                <c:pt idx="3908">
                  <c:v>0.5</c:v>
                </c:pt>
                <c:pt idx="3909">
                  <c:v>0.55000000000000004</c:v>
                </c:pt>
                <c:pt idx="3910">
                  <c:v>0.35</c:v>
                </c:pt>
                <c:pt idx="3911">
                  <c:v>0.4</c:v>
                </c:pt>
                <c:pt idx="3912">
                  <c:v>0.2</c:v>
                </c:pt>
                <c:pt idx="3913">
                  <c:v>0.3</c:v>
                </c:pt>
                <c:pt idx="3914">
                  <c:v>0.2</c:v>
                </c:pt>
                <c:pt idx="3915">
                  <c:v>0</c:v>
                </c:pt>
                <c:pt idx="3916">
                  <c:v>0.5</c:v>
                </c:pt>
                <c:pt idx="3917">
                  <c:v>0.1</c:v>
                </c:pt>
                <c:pt idx="3918">
                  <c:v>0.2</c:v>
                </c:pt>
                <c:pt idx="3919">
                  <c:v>0</c:v>
                </c:pt>
                <c:pt idx="3920">
                  <c:v>0.1</c:v>
                </c:pt>
                <c:pt idx="3921">
                  <c:v>0.1</c:v>
                </c:pt>
                <c:pt idx="3922">
                  <c:v>0.05</c:v>
                </c:pt>
                <c:pt idx="3923">
                  <c:v>0.1</c:v>
                </c:pt>
                <c:pt idx="3924">
                  <c:v>0.4</c:v>
                </c:pt>
                <c:pt idx="3925">
                  <c:v>0.5</c:v>
                </c:pt>
                <c:pt idx="3926">
                  <c:v>0.4</c:v>
                </c:pt>
                <c:pt idx="3927">
                  <c:v>0.67</c:v>
                </c:pt>
                <c:pt idx="3928">
                  <c:v>0.3</c:v>
                </c:pt>
                <c:pt idx="3929">
                  <c:v>0.6</c:v>
                </c:pt>
                <c:pt idx="3930">
                  <c:v>0.56000000000000005</c:v>
                </c:pt>
                <c:pt idx="3931">
                  <c:v>0.6</c:v>
                </c:pt>
                <c:pt idx="3932">
                  <c:v>0.7</c:v>
                </c:pt>
                <c:pt idx="3933">
                  <c:v>0.4</c:v>
                </c:pt>
                <c:pt idx="3934">
                  <c:v>0.6</c:v>
                </c:pt>
                <c:pt idx="3935">
                  <c:v>0.3</c:v>
                </c:pt>
                <c:pt idx="3936">
                  <c:v>0.2</c:v>
                </c:pt>
                <c:pt idx="3937">
                  <c:v>0.2</c:v>
                </c:pt>
                <c:pt idx="3938">
                  <c:v>0</c:v>
                </c:pt>
                <c:pt idx="3939">
                  <c:v>0.2</c:v>
                </c:pt>
                <c:pt idx="3940">
                  <c:v>0.1</c:v>
                </c:pt>
                <c:pt idx="3941">
                  <c:v>0</c:v>
                </c:pt>
                <c:pt idx="3942">
                  <c:v>0</c:v>
                </c:pt>
                <c:pt idx="3943">
                  <c:v>0</c:v>
                </c:pt>
                <c:pt idx="3944">
                  <c:v>0</c:v>
                </c:pt>
                <c:pt idx="3945">
                  <c:v>0</c:v>
                </c:pt>
                <c:pt idx="3946">
                  <c:v>0</c:v>
                </c:pt>
                <c:pt idx="3947">
                  <c:v>0.3</c:v>
                </c:pt>
                <c:pt idx="3948">
                  <c:v>0.3</c:v>
                </c:pt>
                <c:pt idx="3949">
                  <c:v>0.2</c:v>
                </c:pt>
                <c:pt idx="3950">
                  <c:v>0.3</c:v>
                </c:pt>
                <c:pt idx="3951">
                  <c:v>0.2</c:v>
                </c:pt>
                <c:pt idx="3952">
                  <c:v>0.4</c:v>
                </c:pt>
                <c:pt idx="3953">
                  <c:v>0.3</c:v>
                </c:pt>
                <c:pt idx="3954">
                  <c:v>0.1</c:v>
                </c:pt>
                <c:pt idx="3955">
                  <c:v>0.3</c:v>
                </c:pt>
                <c:pt idx="3956">
                  <c:v>0.7</c:v>
                </c:pt>
                <c:pt idx="3957">
                  <c:v>0.5</c:v>
                </c:pt>
                <c:pt idx="3958">
                  <c:v>0.6</c:v>
                </c:pt>
                <c:pt idx="3959">
                  <c:v>0.7</c:v>
                </c:pt>
                <c:pt idx="3960">
                  <c:v>0.7</c:v>
                </c:pt>
                <c:pt idx="3961">
                  <c:v>0.5</c:v>
                </c:pt>
                <c:pt idx="3962">
                  <c:v>0.3</c:v>
                </c:pt>
                <c:pt idx="3963">
                  <c:v>0.5</c:v>
                </c:pt>
                <c:pt idx="3964">
                  <c:v>0.3</c:v>
                </c:pt>
                <c:pt idx="3965">
                  <c:v>0.4</c:v>
                </c:pt>
                <c:pt idx="3966">
                  <c:v>0.8</c:v>
                </c:pt>
                <c:pt idx="3967">
                  <c:v>0.4</c:v>
                </c:pt>
                <c:pt idx="3968">
                  <c:v>0.3</c:v>
                </c:pt>
                <c:pt idx="3969">
                  <c:v>0.2</c:v>
                </c:pt>
                <c:pt idx="3970">
                  <c:v>0.3</c:v>
                </c:pt>
                <c:pt idx="3971">
                  <c:v>0.4</c:v>
                </c:pt>
                <c:pt idx="3972">
                  <c:v>0.4</c:v>
                </c:pt>
                <c:pt idx="3973">
                  <c:v>0.3</c:v>
                </c:pt>
                <c:pt idx="3974">
                  <c:v>0.5</c:v>
                </c:pt>
                <c:pt idx="3975">
                  <c:v>0.3</c:v>
                </c:pt>
                <c:pt idx="3976">
                  <c:v>0.3</c:v>
                </c:pt>
                <c:pt idx="3977">
                  <c:v>0.3</c:v>
                </c:pt>
                <c:pt idx="3978">
                  <c:v>0.5</c:v>
                </c:pt>
                <c:pt idx="3979">
                  <c:v>0.6</c:v>
                </c:pt>
                <c:pt idx="3980">
                  <c:v>0.2</c:v>
                </c:pt>
                <c:pt idx="3981">
                  <c:v>0.4</c:v>
                </c:pt>
                <c:pt idx="3982">
                  <c:v>0.2</c:v>
                </c:pt>
                <c:pt idx="3983">
                  <c:v>0.3</c:v>
                </c:pt>
                <c:pt idx="3984">
                  <c:v>0.3</c:v>
                </c:pt>
                <c:pt idx="3985">
                  <c:v>0</c:v>
                </c:pt>
                <c:pt idx="3986">
                  <c:v>0.5</c:v>
                </c:pt>
                <c:pt idx="3987">
                  <c:v>0.3</c:v>
                </c:pt>
                <c:pt idx="3988">
                  <c:v>0</c:v>
                </c:pt>
                <c:pt idx="3989">
                  <c:v>0</c:v>
                </c:pt>
                <c:pt idx="3990">
                  <c:v>0.1</c:v>
                </c:pt>
                <c:pt idx="3991">
                  <c:v>0.1</c:v>
                </c:pt>
                <c:pt idx="3992">
                  <c:v>0.1</c:v>
                </c:pt>
                <c:pt idx="3993">
                  <c:v>0</c:v>
                </c:pt>
                <c:pt idx="3994">
                  <c:v>0.2</c:v>
                </c:pt>
                <c:pt idx="3995">
                  <c:v>0.2</c:v>
                </c:pt>
                <c:pt idx="3996">
                  <c:v>0</c:v>
                </c:pt>
                <c:pt idx="3997">
                  <c:v>0.2</c:v>
                </c:pt>
                <c:pt idx="3998">
                  <c:v>0.3</c:v>
                </c:pt>
                <c:pt idx="3999">
                  <c:v>0.2</c:v>
                </c:pt>
                <c:pt idx="4000">
                  <c:v>0</c:v>
                </c:pt>
                <c:pt idx="4001">
                  <c:v>0.5</c:v>
                </c:pt>
                <c:pt idx="4002">
                  <c:v>0.6</c:v>
                </c:pt>
                <c:pt idx="4003">
                  <c:v>0.4</c:v>
                </c:pt>
                <c:pt idx="4004">
                  <c:v>0.5</c:v>
                </c:pt>
                <c:pt idx="4005">
                  <c:v>0.2</c:v>
                </c:pt>
                <c:pt idx="4006">
                  <c:v>0.1</c:v>
                </c:pt>
                <c:pt idx="4007">
                  <c:v>0.3</c:v>
                </c:pt>
                <c:pt idx="4008">
                  <c:v>0</c:v>
                </c:pt>
                <c:pt idx="4009">
                  <c:v>0.4</c:v>
                </c:pt>
                <c:pt idx="4010">
                  <c:v>0.4</c:v>
                </c:pt>
                <c:pt idx="4011">
                  <c:v>0</c:v>
                </c:pt>
                <c:pt idx="4012">
                  <c:v>0</c:v>
                </c:pt>
                <c:pt idx="4013">
                  <c:v>0.1</c:v>
                </c:pt>
                <c:pt idx="4014">
                  <c:v>0</c:v>
                </c:pt>
                <c:pt idx="4015">
                  <c:v>0.2</c:v>
                </c:pt>
                <c:pt idx="4016">
                  <c:v>0</c:v>
                </c:pt>
                <c:pt idx="4017">
                  <c:v>0.2</c:v>
                </c:pt>
                <c:pt idx="4018">
                  <c:v>0.1</c:v>
                </c:pt>
                <c:pt idx="4019">
                  <c:v>0.1</c:v>
                </c:pt>
                <c:pt idx="4020">
                  <c:v>0</c:v>
                </c:pt>
                <c:pt idx="4021">
                  <c:v>0.1</c:v>
                </c:pt>
                <c:pt idx="4022">
                  <c:v>0.3</c:v>
                </c:pt>
                <c:pt idx="4023">
                  <c:v>0.3</c:v>
                </c:pt>
                <c:pt idx="4024">
                  <c:v>0.4</c:v>
                </c:pt>
                <c:pt idx="4025">
                  <c:v>0.2</c:v>
                </c:pt>
                <c:pt idx="4026">
                  <c:v>0.2</c:v>
                </c:pt>
                <c:pt idx="4027">
                  <c:v>0.3</c:v>
                </c:pt>
                <c:pt idx="4028">
                  <c:v>0.1</c:v>
                </c:pt>
                <c:pt idx="4029">
                  <c:v>0.1</c:v>
                </c:pt>
                <c:pt idx="4030">
                  <c:v>0</c:v>
                </c:pt>
                <c:pt idx="4031">
                  <c:v>0</c:v>
                </c:pt>
                <c:pt idx="4032">
                  <c:v>0.3</c:v>
                </c:pt>
                <c:pt idx="4033">
                  <c:v>0</c:v>
                </c:pt>
                <c:pt idx="4034">
                  <c:v>0.1</c:v>
                </c:pt>
                <c:pt idx="4035">
                  <c:v>0</c:v>
                </c:pt>
                <c:pt idx="4036">
                  <c:v>0.2</c:v>
                </c:pt>
                <c:pt idx="4037">
                  <c:v>0.1</c:v>
                </c:pt>
                <c:pt idx="4038">
                  <c:v>0.3</c:v>
                </c:pt>
                <c:pt idx="4039">
                  <c:v>0.5</c:v>
                </c:pt>
                <c:pt idx="4040">
                  <c:v>0.2</c:v>
                </c:pt>
                <c:pt idx="4041">
                  <c:v>0.5</c:v>
                </c:pt>
                <c:pt idx="4042">
                  <c:v>0.1</c:v>
                </c:pt>
                <c:pt idx="4043">
                  <c:v>0</c:v>
                </c:pt>
                <c:pt idx="4044">
                  <c:v>0.3</c:v>
                </c:pt>
                <c:pt idx="4045">
                  <c:v>0.5</c:v>
                </c:pt>
                <c:pt idx="4046">
                  <c:v>0.2</c:v>
                </c:pt>
                <c:pt idx="4047">
                  <c:v>0.3</c:v>
                </c:pt>
                <c:pt idx="4048">
                  <c:v>0.4</c:v>
                </c:pt>
                <c:pt idx="4049">
                  <c:v>0.5</c:v>
                </c:pt>
                <c:pt idx="4050">
                  <c:v>0.1</c:v>
                </c:pt>
                <c:pt idx="4051">
                  <c:v>0.3</c:v>
                </c:pt>
                <c:pt idx="4052">
                  <c:v>0.7</c:v>
                </c:pt>
                <c:pt idx="4053">
                  <c:v>0.7</c:v>
                </c:pt>
                <c:pt idx="4054">
                  <c:v>0.5</c:v>
                </c:pt>
                <c:pt idx="4055">
                  <c:v>0.4</c:v>
                </c:pt>
                <c:pt idx="4056">
                  <c:v>0.6</c:v>
                </c:pt>
                <c:pt idx="4057">
                  <c:v>0.6</c:v>
                </c:pt>
                <c:pt idx="4058">
                  <c:v>0.4</c:v>
                </c:pt>
                <c:pt idx="4059">
                  <c:v>0.6</c:v>
                </c:pt>
                <c:pt idx="4060">
                  <c:v>0.7</c:v>
                </c:pt>
                <c:pt idx="4061">
                  <c:v>0.7</c:v>
                </c:pt>
                <c:pt idx="4062">
                  <c:v>0.7</c:v>
                </c:pt>
                <c:pt idx="4063">
                  <c:v>0.8</c:v>
                </c:pt>
                <c:pt idx="4064">
                  <c:v>0.9</c:v>
                </c:pt>
                <c:pt idx="4065">
                  <c:v>0.7</c:v>
                </c:pt>
                <c:pt idx="4066">
                  <c:v>0.8</c:v>
                </c:pt>
                <c:pt idx="4067">
                  <c:v>0.6</c:v>
                </c:pt>
                <c:pt idx="4068">
                  <c:v>0.5</c:v>
                </c:pt>
                <c:pt idx="4069">
                  <c:v>0.3</c:v>
                </c:pt>
                <c:pt idx="4070">
                  <c:v>0.2</c:v>
                </c:pt>
                <c:pt idx="4071">
                  <c:v>0.1</c:v>
                </c:pt>
                <c:pt idx="4072">
                  <c:v>0.1</c:v>
                </c:pt>
                <c:pt idx="4073">
                  <c:v>0.5</c:v>
                </c:pt>
                <c:pt idx="4074">
                  <c:v>0.1</c:v>
                </c:pt>
                <c:pt idx="4075">
                  <c:v>0.4</c:v>
                </c:pt>
                <c:pt idx="4076">
                  <c:v>0.3</c:v>
                </c:pt>
                <c:pt idx="4077">
                  <c:v>0.3</c:v>
                </c:pt>
                <c:pt idx="4078">
                  <c:v>0.1</c:v>
                </c:pt>
                <c:pt idx="4079">
                  <c:v>0.4</c:v>
                </c:pt>
                <c:pt idx="4080">
                  <c:v>0.3</c:v>
                </c:pt>
                <c:pt idx="4081">
                  <c:v>0.4</c:v>
                </c:pt>
                <c:pt idx="4082">
                  <c:v>0.6</c:v>
                </c:pt>
                <c:pt idx="4083">
                  <c:v>0.6</c:v>
                </c:pt>
                <c:pt idx="4084">
                  <c:v>0.5</c:v>
                </c:pt>
                <c:pt idx="4085">
                  <c:v>0.4</c:v>
                </c:pt>
                <c:pt idx="4086">
                  <c:v>0.7</c:v>
                </c:pt>
                <c:pt idx="4087">
                  <c:v>0.5</c:v>
                </c:pt>
                <c:pt idx="4088">
                  <c:v>0.2</c:v>
                </c:pt>
                <c:pt idx="4089">
                  <c:v>0.4</c:v>
                </c:pt>
                <c:pt idx="4090">
                  <c:v>0.3</c:v>
                </c:pt>
                <c:pt idx="4091">
                  <c:v>0.3</c:v>
                </c:pt>
                <c:pt idx="4092">
                  <c:v>0</c:v>
                </c:pt>
                <c:pt idx="4093">
                  <c:v>0.1</c:v>
                </c:pt>
                <c:pt idx="4094">
                  <c:v>0</c:v>
                </c:pt>
                <c:pt idx="4095">
                  <c:v>0.1</c:v>
                </c:pt>
                <c:pt idx="4096">
                  <c:v>0.1</c:v>
                </c:pt>
                <c:pt idx="4097">
                  <c:v>0.1</c:v>
                </c:pt>
                <c:pt idx="4098">
                  <c:v>0.4</c:v>
                </c:pt>
                <c:pt idx="4099">
                  <c:v>0.6</c:v>
                </c:pt>
                <c:pt idx="4100">
                  <c:v>0.7</c:v>
                </c:pt>
                <c:pt idx="4101">
                  <c:v>0.6</c:v>
                </c:pt>
                <c:pt idx="4102">
                  <c:v>0.82</c:v>
                </c:pt>
                <c:pt idx="4103">
                  <c:v>0</c:v>
                </c:pt>
                <c:pt idx="4104">
                  <c:v>1</c:v>
                </c:pt>
                <c:pt idx="4105">
                  <c:v>0</c:v>
                </c:pt>
                <c:pt idx="4106">
                  <c:v>0</c:v>
                </c:pt>
                <c:pt idx="4107">
                  <c:v>1</c:v>
                </c:pt>
                <c:pt idx="4108">
                  <c:v>1</c:v>
                </c:pt>
                <c:pt idx="4109">
                  <c:v>1</c:v>
                </c:pt>
                <c:pt idx="4110">
                  <c:v>0.5</c:v>
                </c:pt>
                <c:pt idx="4111">
                  <c:v>0.7</c:v>
                </c:pt>
                <c:pt idx="4112">
                  <c:v>0.7</c:v>
                </c:pt>
                <c:pt idx="4113">
                  <c:v>0.8</c:v>
                </c:pt>
                <c:pt idx="4114">
                  <c:v>0.8</c:v>
                </c:pt>
                <c:pt idx="4115">
                  <c:v>0.5</c:v>
                </c:pt>
                <c:pt idx="4116">
                  <c:v>0.7</c:v>
                </c:pt>
                <c:pt idx="4117">
                  <c:v>0.3</c:v>
                </c:pt>
                <c:pt idx="4118">
                  <c:v>0.7</c:v>
                </c:pt>
                <c:pt idx="4119">
                  <c:v>0.8</c:v>
                </c:pt>
                <c:pt idx="4120">
                  <c:v>0.5</c:v>
                </c:pt>
                <c:pt idx="4121">
                  <c:v>0.3</c:v>
                </c:pt>
                <c:pt idx="4122">
                  <c:v>0.3</c:v>
                </c:pt>
                <c:pt idx="4123">
                  <c:v>0.2</c:v>
                </c:pt>
                <c:pt idx="4124">
                  <c:v>0.1</c:v>
                </c:pt>
                <c:pt idx="4125">
                  <c:v>0.3</c:v>
                </c:pt>
                <c:pt idx="4126">
                  <c:v>0</c:v>
                </c:pt>
                <c:pt idx="4127">
                  <c:v>0.6</c:v>
                </c:pt>
                <c:pt idx="4128">
                  <c:v>0.8</c:v>
                </c:pt>
                <c:pt idx="4129">
                  <c:v>0.6</c:v>
                </c:pt>
                <c:pt idx="4130">
                  <c:v>0.6</c:v>
                </c:pt>
                <c:pt idx="4131">
                  <c:v>0.7</c:v>
                </c:pt>
                <c:pt idx="4132">
                  <c:v>0.6</c:v>
                </c:pt>
                <c:pt idx="4133">
                  <c:v>0.4</c:v>
                </c:pt>
                <c:pt idx="4134">
                  <c:v>0.8</c:v>
                </c:pt>
                <c:pt idx="4135">
                  <c:v>0.6</c:v>
                </c:pt>
                <c:pt idx="4136">
                  <c:v>0.7</c:v>
                </c:pt>
                <c:pt idx="4137">
                  <c:v>0.8</c:v>
                </c:pt>
                <c:pt idx="4138">
                  <c:v>0.6</c:v>
                </c:pt>
                <c:pt idx="4139">
                  <c:v>0.8</c:v>
                </c:pt>
                <c:pt idx="4140">
                  <c:v>0.4</c:v>
                </c:pt>
                <c:pt idx="4141">
                  <c:v>0.6</c:v>
                </c:pt>
                <c:pt idx="4142">
                  <c:v>0.7</c:v>
                </c:pt>
                <c:pt idx="4143">
                  <c:v>0.8</c:v>
                </c:pt>
                <c:pt idx="4144">
                  <c:v>0.3</c:v>
                </c:pt>
                <c:pt idx="4145">
                  <c:v>0.2</c:v>
                </c:pt>
                <c:pt idx="4146">
                  <c:v>0.2</c:v>
                </c:pt>
                <c:pt idx="4147">
                  <c:v>0.3</c:v>
                </c:pt>
                <c:pt idx="4148">
                  <c:v>0.1</c:v>
                </c:pt>
                <c:pt idx="4149">
                  <c:v>0</c:v>
                </c:pt>
                <c:pt idx="4150">
                  <c:v>0.4</c:v>
                </c:pt>
                <c:pt idx="4151">
                  <c:v>0.4</c:v>
                </c:pt>
                <c:pt idx="4152">
                  <c:v>0.6</c:v>
                </c:pt>
                <c:pt idx="4153">
                  <c:v>0.2</c:v>
                </c:pt>
                <c:pt idx="4154">
                  <c:v>0.5</c:v>
                </c:pt>
                <c:pt idx="4155">
                  <c:v>0.2</c:v>
                </c:pt>
                <c:pt idx="4156">
                  <c:v>0.2</c:v>
                </c:pt>
                <c:pt idx="4157">
                  <c:v>0.3</c:v>
                </c:pt>
                <c:pt idx="4158">
                  <c:v>0.3</c:v>
                </c:pt>
                <c:pt idx="4159">
                  <c:v>0.5</c:v>
                </c:pt>
                <c:pt idx="4160">
                  <c:v>0.6</c:v>
                </c:pt>
                <c:pt idx="4161">
                  <c:v>0.8</c:v>
                </c:pt>
                <c:pt idx="4162">
                  <c:v>0.5</c:v>
                </c:pt>
                <c:pt idx="4163">
                  <c:v>0.1</c:v>
                </c:pt>
                <c:pt idx="4164">
                  <c:v>0.3</c:v>
                </c:pt>
                <c:pt idx="4165">
                  <c:v>0.4</c:v>
                </c:pt>
                <c:pt idx="4166">
                  <c:v>0.4</c:v>
                </c:pt>
                <c:pt idx="4167">
                  <c:v>0.1</c:v>
                </c:pt>
                <c:pt idx="4168">
                  <c:v>0</c:v>
                </c:pt>
                <c:pt idx="4169">
                  <c:v>0</c:v>
                </c:pt>
                <c:pt idx="4170">
                  <c:v>0.1</c:v>
                </c:pt>
                <c:pt idx="4171">
                  <c:v>0</c:v>
                </c:pt>
                <c:pt idx="4172">
                  <c:v>0</c:v>
                </c:pt>
                <c:pt idx="4173">
                  <c:v>0.8</c:v>
                </c:pt>
                <c:pt idx="4174">
                  <c:v>0.7</c:v>
                </c:pt>
                <c:pt idx="4175">
                  <c:v>0.6</c:v>
                </c:pt>
                <c:pt idx="4176">
                  <c:v>0.5</c:v>
                </c:pt>
                <c:pt idx="4177">
                  <c:v>0.6</c:v>
                </c:pt>
                <c:pt idx="4178">
                  <c:v>1</c:v>
                </c:pt>
                <c:pt idx="4179">
                  <c:v>0.67</c:v>
                </c:pt>
                <c:pt idx="4180">
                  <c:v>0.5</c:v>
                </c:pt>
                <c:pt idx="4181">
                  <c:v>0.8</c:v>
                </c:pt>
                <c:pt idx="4182">
                  <c:v>0.7</c:v>
                </c:pt>
                <c:pt idx="4183">
                  <c:v>0.56000000000000005</c:v>
                </c:pt>
                <c:pt idx="4184">
                  <c:v>1</c:v>
                </c:pt>
                <c:pt idx="4185">
                  <c:v>0.78</c:v>
                </c:pt>
                <c:pt idx="4186">
                  <c:v>1</c:v>
                </c:pt>
                <c:pt idx="4187">
                  <c:v>0.56000000000000005</c:v>
                </c:pt>
                <c:pt idx="4188">
                  <c:v>0</c:v>
                </c:pt>
                <c:pt idx="4189">
                  <c:v>0.44</c:v>
                </c:pt>
                <c:pt idx="4190">
                  <c:v>1</c:v>
                </c:pt>
                <c:pt idx="4191">
                  <c:v>0.22</c:v>
                </c:pt>
                <c:pt idx="4192">
                  <c:v>1</c:v>
                </c:pt>
                <c:pt idx="4193">
                  <c:v>0.5</c:v>
                </c:pt>
                <c:pt idx="4194">
                  <c:v>0.5</c:v>
                </c:pt>
                <c:pt idx="4195">
                  <c:v>0.6</c:v>
                </c:pt>
                <c:pt idx="4196">
                  <c:v>0.3</c:v>
                </c:pt>
                <c:pt idx="4197">
                  <c:v>0</c:v>
                </c:pt>
                <c:pt idx="4198">
                  <c:v>0.5</c:v>
                </c:pt>
                <c:pt idx="4199">
                  <c:v>0.2</c:v>
                </c:pt>
                <c:pt idx="4200">
                  <c:v>0.4</c:v>
                </c:pt>
                <c:pt idx="4201">
                  <c:v>0.1</c:v>
                </c:pt>
                <c:pt idx="4202">
                  <c:v>0.5</c:v>
                </c:pt>
                <c:pt idx="4203">
                  <c:v>0.4</c:v>
                </c:pt>
                <c:pt idx="4204">
                  <c:v>0.5</c:v>
                </c:pt>
                <c:pt idx="4205">
                  <c:v>0.4</c:v>
                </c:pt>
                <c:pt idx="4206">
                  <c:v>0.4</c:v>
                </c:pt>
                <c:pt idx="4207">
                  <c:v>0.5</c:v>
                </c:pt>
                <c:pt idx="4208">
                  <c:v>0.3</c:v>
                </c:pt>
                <c:pt idx="4209">
                  <c:v>0.5</c:v>
                </c:pt>
                <c:pt idx="4210">
                  <c:v>0.6</c:v>
                </c:pt>
                <c:pt idx="4211">
                  <c:v>0.3</c:v>
                </c:pt>
                <c:pt idx="4212">
                  <c:v>0.7</c:v>
                </c:pt>
                <c:pt idx="4213">
                  <c:v>0.5</c:v>
                </c:pt>
                <c:pt idx="4214">
                  <c:v>0.8</c:v>
                </c:pt>
                <c:pt idx="4215">
                  <c:v>0.2</c:v>
                </c:pt>
                <c:pt idx="4216">
                  <c:v>0.5</c:v>
                </c:pt>
                <c:pt idx="4217">
                  <c:v>0.6</c:v>
                </c:pt>
                <c:pt idx="4218">
                  <c:v>0.4</c:v>
                </c:pt>
                <c:pt idx="4219">
                  <c:v>0.1</c:v>
                </c:pt>
                <c:pt idx="4220">
                  <c:v>0</c:v>
                </c:pt>
                <c:pt idx="4221">
                  <c:v>0.1</c:v>
                </c:pt>
                <c:pt idx="4222">
                  <c:v>0.1</c:v>
                </c:pt>
                <c:pt idx="4223">
                  <c:v>0.2</c:v>
                </c:pt>
                <c:pt idx="4224">
                  <c:v>0.1</c:v>
                </c:pt>
                <c:pt idx="4225">
                  <c:v>0.7</c:v>
                </c:pt>
                <c:pt idx="4226">
                  <c:v>0.7</c:v>
                </c:pt>
                <c:pt idx="4227">
                  <c:v>0.8</c:v>
                </c:pt>
                <c:pt idx="4228">
                  <c:v>0.6</c:v>
                </c:pt>
                <c:pt idx="4229">
                  <c:v>0.8</c:v>
                </c:pt>
                <c:pt idx="4230">
                  <c:v>0.6</c:v>
                </c:pt>
                <c:pt idx="4231">
                  <c:v>0.7</c:v>
                </c:pt>
                <c:pt idx="4232">
                  <c:v>0.7</c:v>
                </c:pt>
                <c:pt idx="4233">
                  <c:v>0.6</c:v>
                </c:pt>
                <c:pt idx="4234">
                  <c:v>0.6</c:v>
                </c:pt>
                <c:pt idx="4235">
                  <c:v>0.7</c:v>
                </c:pt>
                <c:pt idx="4236">
                  <c:v>0.7</c:v>
                </c:pt>
                <c:pt idx="4237">
                  <c:v>0.7</c:v>
                </c:pt>
                <c:pt idx="4238">
                  <c:v>0.8</c:v>
                </c:pt>
                <c:pt idx="4239">
                  <c:v>0.7</c:v>
                </c:pt>
                <c:pt idx="4240">
                  <c:v>0.3</c:v>
                </c:pt>
                <c:pt idx="4241">
                  <c:v>0</c:v>
                </c:pt>
                <c:pt idx="4242">
                  <c:v>0.3</c:v>
                </c:pt>
                <c:pt idx="4243">
                  <c:v>0.6</c:v>
                </c:pt>
                <c:pt idx="4244">
                  <c:v>0.3</c:v>
                </c:pt>
                <c:pt idx="4245">
                  <c:v>0.2</c:v>
                </c:pt>
                <c:pt idx="4246">
                  <c:v>0.3</c:v>
                </c:pt>
                <c:pt idx="4247">
                  <c:v>0.2</c:v>
                </c:pt>
                <c:pt idx="4248">
                  <c:v>0</c:v>
                </c:pt>
                <c:pt idx="4249">
                  <c:v>0</c:v>
                </c:pt>
                <c:pt idx="4250">
                  <c:v>0.2</c:v>
                </c:pt>
                <c:pt idx="4251">
                  <c:v>0.6</c:v>
                </c:pt>
                <c:pt idx="4252">
                  <c:v>0.4</c:v>
                </c:pt>
                <c:pt idx="4253">
                  <c:v>0.6</c:v>
                </c:pt>
                <c:pt idx="4254">
                  <c:v>0.5</c:v>
                </c:pt>
                <c:pt idx="4255">
                  <c:v>0.2</c:v>
                </c:pt>
                <c:pt idx="4256">
                  <c:v>0.6</c:v>
                </c:pt>
                <c:pt idx="4257">
                  <c:v>0.9</c:v>
                </c:pt>
                <c:pt idx="4258">
                  <c:v>0.7</c:v>
                </c:pt>
                <c:pt idx="4259">
                  <c:v>0.5</c:v>
                </c:pt>
                <c:pt idx="4260">
                  <c:v>0.6</c:v>
                </c:pt>
                <c:pt idx="4261">
                  <c:v>0.6</c:v>
                </c:pt>
                <c:pt idx="4262">
                  <c:v>0.6</c:v>
                </c:pt>
                <c:pt idx="4263">
                  <c:v>0.3</c:v>
                </c:pt>
                <c:pt idx="4264">
                  <c:v>0</c:v>
                </c:pt>
                <c:pt idx="4265">
                  <c:v>0.1</c:v>
                </c:pt>
                <c:pt idx="4266">
                  <c:v>0.5</c:v>
                </c:pt>
                <c:pt idx="4267">
                  <c:v>0.3</c:v>
                </c:pt>
                <c:pt idx="4268">
                  <c:v>0.1</c:v>
                </c:pt>
                <c:pt idx="4269">
                  <c:v>0.3</c:v>
                </c:pt>
                <c:pt idx="4270">
                  <c:v>0.5</c:v>
                </c:pt>
                <c:pt idx="4271">
                  <c:v>0</c:v>
                </c:pt>
                <c:pt idx="4272">
                  <c:v>0</c:v>
                </c:pt>
                <c:pt idx="4273">
                  <c:v>0.5</c:v>
                </c:pt>
                <c:pt idx="4274">
                  <c:v>0.5</c:v>
                </c:pt>
                <c:pt idx="4275">
                  <c:v>0.4</c:v>
                </c:pt>
                <c:pt idx="4276">
                  <c:v>0.6</c:v>
                </c:pt>
                <c:pt idx="4277">
                  <c:v>0.3</c:v>
                </c:pt>
                <c:pt idx="4278">
                  <c:v>0.5</c:v>
                </c:pt>
                <c:pt idx="4279">
                  <c:v>1</c:v>
                </c:pt>
                <c:pt idx="4280">
                  <c:v>0.6</c:v>
                </c:pt>
                <c:pt idx="4281">
                  <c:v>0.8</c:v>
                </c:pt>
                <c:pt idx="4282">
                  <c:v>0.6</c:v>
                </c:pt>
                <c:pt idx="4283">
                  <c:v>0.7</c:v>
                </c:pt>
                <c:pt idx="4284">
                  <c:v>0.7</c:v>
                </c:pt>
                <c:pt idx="4285">
                  <c:v>0.6</c:v>
                </c:pt>
                <c:pt idx="4286">
                  <c:v>0.7</c:v>
                </c:pt>
                <c:pt idx="4287">
                  <c:v>0</c:v>
                </c:pt>
                <c:pt idx="4288">
                  <c:v>0.3</c:v>
                </c:pt>
                <c:pt idx="4289">
                  <c:v>0.2</c:v>
                </c:pt>
                <c:pt idx="4290">
                  <c:v>0.3</c:v>
                </c:pt>
                <c:pt idx="4291">
                  <c:v>0.2</c:v>
                </c:pt>
                <c:pt idx="4292">
                  <c:v>0.7</c:v>
                </c:pt>
                <c:pt idx="4293">
                  <c:v>0.7</c:v>
                </c:pt>
                <c:pt idx="4294">
                  <c:v>0.5</c:v>
                </c:pt>
                <c:pt idx="4295">
                  <c:v>0.45</c:v>
                </c:pt>
                <c:pt idx="4296">
                  <c:v>0.6</c:v>
                </c:pt>
                <c:pt idx="4297">
                  <c:v>0.6</c:v>
                </c:pt>
                <c:pt idx="4298">
                  <c:v>0.4</c:v>
                </c:pt>
                <c:pt idx="4299">
                  <c:v>0.6</c:v>
                </c:pt>
                <c:pt idx="4300">
                  <c:v>0.7</c:v>
                </c:pt>
                <c:pt idx="4301">
                  <c:v>0.6</c:v>
                </c:pt>
                <c:pt idx="4302">
                  <c:v>0.4</c:v>
                </c:pt>
                <c:pt idx="4303">
                  <c:v>0.65</c:v>
                </c:pt>
                <c:pt idx="4304">
                  <c:v>0.2</c:v>
                </c:pt>
                <c:pt idx="4305">
                  <c:v>0.5</c:v>
                </c:pt>
                <c:pt idx="4306">
                  <c:v>0.5</c:v>
                </c:pt>
                <c:pt idx="4307">
                  <c:v>0.35</c:v>
                </c:pt>
                <c:pt idx="4308">
                  <c:v>0.15</c:v>
                </c:pt>
                <c:pt idx="4309">
                  <c:v>0</c:v>
                </c:pt>
                <c:pt idx="4310">
                  <c:v>0.6</c:v>
                </c:pt>
                <c:pt idx="4311">
                  <c:v>0.6</c:v>
                </c:pt>
                <c:pt idx="4312">
                  <c:v>0.5</c:v>
                </c:pt>
                <c:pt idx="4313">
                  <c:v>0.5</c:v>
                </c:pt>
                <c:pt idx="4314">
                  <c:v>0.5</c:v>
                </c:pt>
                <c:pt idx="4315">
                  <c:v>0.4</c:v>
                </c:pt>
                <c:pt idx="4316">
                  <c:v>0.4</c:v>
                </c:pt>
                <c:pt idx="4317">
                  <c:v>0.6</c:v>
                </c:pt>
                <c:pt idx="4318">
                  <c:v>0</c:v>
                </c:pt>
                <c:pt idx="4319">
                  <c:v>0.1</c:v>
                </c:pt>
                <c:pt idx="4320">
                  <c:v>0.2</c:v>
                </c:pt>
                <c:pt idx="4321">
                  <c:v>0</c:v>
                </c:pt>
                <c:pt idx="4322">
                  <c:v>0</c:v>
                </c:pt>
                <c:pt idx="4323">
                  <c:v>0</c:v>
                </c:pt>
                <c:pt idx="4324">
                  <c:v>0</c:v>
                </c:pt>
                <c:pt idx="4325">
                  <c:v>0</c:v>
                </c:pt>
                <c:pt idx="4326">
                  <c:v>0</c:v>
                </c:pt>
                <c:pt idx="4327">
                  <c:v>0</c:v>
                </c:pt>
                <c:pt idx="4328">
                  <c:v>0</c:v>
                </c:pt>
                <c:pt idx="4329">
                  <c:v>0</c:v>
                </c:pt>
                <c:pt idx="4330">
                  <c:v>0.1</c:v>
                </c:pt>
                <c:pt idx="4331">
                  <c:v>0</c:v>
                </c:pt>
                <c:pt idx="4332">
                  <c:v>0.3</c:v>
                </c:pt>
                <c:pt idx="4333">
                  <c:v>0.2</c:v>
                </c:pt>
                <c:pt idx="4334">
                  <c:v>0.6</c:v>
                </c:pt>
                <c:pt idx="4335">
                  <c:v>0.6</c:v>
                </c:pt>
                <c:pt idx="4336">
                  <c:v>0.4</c:v>
                </c:pt>
                <c:pt idx="4337">
                  <c:v>0.1</c:v>
                </c:pt>
                <c:pt idx="4338">
                  <c:v>0.3</c:v>
                </c:pt>
                <c:pt idx="4339">
                  <c:v>0.7</c:v>
                </c:pt>
                <c:pt idx="4340">
                  <c:v>0.8</c:v>
                </c:pt>
                <c:pt idx="4341">
                  <c:v>0.6</c:v>
                </c:pt>
                <c:pt idx="4342">
                  <c:v>0.3</c:v>
                </c:pt>
                <c:pt idx="4343">
                  <c:v>0.6</c:v>
                </c:pt>
                <c:pt idx="4344">
                  <c:v>0.6</c:v>
                </c:pt>
                <c:pt idx="4345">
                  <c:v>0.6</c:v>
                </c:pt>
                <c:pt idx="4346">
                  <c:v>0.5</c:v>
                </c:pt>
                <c:pt idx="4347">
                  <c:v>0.8</c:v>
                </c:pt>
                <c:pt idx="4348">
                  <c:v>0.4</c:v>
                </c:pt>
                <c:pt idx="4349">
                  <c:v>0.6</c:v>
                </c:pt>
                <c:pt idx="4350">
                  <c:v>0.3</c:v>
                </c:pt>
                <c:pt idx="4351">
                  <c:v>0.4</c:v>
                </c:pt>
                <c:pt idx="4352">
                  <c:v>0.3</c:v>
                </c:pt>
                <c:pt idx="4353">
                  <c:v>0.3</c:v>
                </c:pt>
                <c:pt idx="4354">
                  <c:v>0.5</c:v>
                </c:pt>
                <c:pt idx="4355">
                  <c:v>0.6</c:v>
                </c:pt>
                <c:pt idx="4356">
                  <c:v>0.7</c:v>
                </c:pt>
                <c:pt idx="4357">
                  <c:v>0.7</c:v>
                </c:pt>
                <c:pt idx="4358">
                  <c:v>0.65</c:v>
                </c:pt>
                <c:pt idx="4359">
                  <c:v>0.1</c:v>
                </c:pt>
                <c:pt idx="4360">
                  <c:v>0.45</c:v>
                </c:pt>
                <c:pt idx="4361">
                  <c:v>0.5</c:v>
                </c:pt>
                <c:pt idx="4362">
                  <c:v>0.4</c:v>
                </c:pt>
                <c:pt idx="4363">
                  <c:v>0.4</c:v>
                </c:pt>
                <c:pt idx="4364">
                  <c:v>0.6</c:v>
                </c:pt>
                <c:pt idx="4365">
                  <c:v>0.7</c:v>
                </c:pt>
                <c:pt idx="4366">
                  <c:v>0.7</c:v>
                </c:pt>
                <c:pt idx="4367">
                  <c:v>0.4</c:v>
                </c:pt>
                <c:pt idx="4368">
                  <c:v>0.6</c:v>
                </c:pt>
                <c:pt idx="4369">
                  <c:v>0.3</c:v>
                </c:pt>
                <c:pt idx="4370">
                  <c:v>0.2</c:v>
                </c:pt>
                <c:pt idx="4371">
                  <c:v>0.4</c:v>
                </c:pt>
                <c:pt idx="4372">
                  <c:v>0.6</c:v>
                </c:pt>
                <c:pt idx="4373">
                  <c:v>0</c:v>
                </c:pt>
                <c:pt idx="4374">
                  <c:v>0</c:v>
                </c:pt>
                <c:pt idx="4375">
                  <c:v>0.7</c:v>
                </c:pt>
                <c:pt idx="4376">
                  <c:v>0.5</c:v>
                </c:pt>
                <c:pt idx="4377">
                  <c:v>0.7</c:v>
                </c:pt>
                <c:pt idx="4378">
                  <c:v>0.6</c:v>
                </c:pt>
                <c:pt idx="4379">
                  <c:v>0.6</c:v>
                </c:pt>
                <c:pt idx="4380">
                  <c:v>0.5</c:v>
                </c:pt>
                <c:pt idx="4381">
                  <c:v>0.5</c:v>
                </c:pt>
                <c:pt idx="4382">
                  <c:v>0.2</c:v>
                </c:pt>
                <c:pt idx="4383">
                  <c:v>0.1</c:v>
                </c:pt>
                <c:pt idx="4384">
                  <c:v>0.6</c:v>
                </c:pt>
                <c:pt idx="4385">
                  <c:v>0.2</c:v>
                </c:pt>
                <c:pt idx="4386">
                  <c:v>0.2</c:v>
                </c:pt>
                <c:pt idx="4387">
                  <c:v>0.5</c:v>
                </c:pt>
                <c:pt idx="4388">
                  <c:v>0.5</c:v>
                </c:pt>
                <c:pt idx="4389">
                  <c:v>0.3</c:v>
                </c:pt>
                <c:pt idx="4390">
                  <c:v>0</c:v>
                </c:pt>
                <c:pt idx="4391">
                  <c:v>0.1</c:v>
                </c:pt>
                <c:pt idx="4392">
                  <c:v>0.1</c:v>
                </c:pt>
                <c:pt idx="4393">
                  <c:v>0.2</c:v>
                </c:pt>
                <c:pt idx="4394">
                  <c:v>0.1</c:v>
                </c:pt>
                <c:pt idx="4395">
                  <c:v>0</c:v>
                </c:pt>
                <c:pt idx="4396">
                  <c:v>0</c:v>
                </c:pt>
                <c:pt idx="4397">
                  <c:v>0</c:v>
                </c:pt>
                <c:pt idx="4398">
                  <c:v>0.3</c:v>
                </c:pt>
                <c:pt idx="4399">
                  <c:v>0.2</c:v>
                </c:pt>
                <c:pt idx="4400">
                  <c:v>0.2</c:v>
                </c:pt>
                <c:pt idx="4401">
                  <c:v>0.2</c:v>
                </c:pt>
                <c:pt idx="4402">
                  <c:v>0.3</c:v>
                </c:pt>
                <c:pt idx="4403">
                  <c:v>0.4</c:v>
                </c:pt>
                <c:pt idx="4404">
                  <c:v>0.5</c:v>
                </c:pt>
                <c:pt idx="4405">
                  <c:v>0.1</c:v>
                </c:pt>
                <c:pt idx="4406">
                  <c:v>0.2</c:v>
                </c:pt>
                <c:pt idx="4407">
                  <c:v>0.4</c:v>
                </c:pt>
                <c:pt idx="4408">
                  <c:v>0.6</c:v>
                </c:pt>
                <c:pt idx="4409">
                  <c:v>0.4</c:v>
                </c:pt>
                <c:pt idx="4410">
                  <c:v>0.6</c:v>
                </c:pt>
                <c:pt idx="4411">
                  <c:v>0.6</c:v>
                </c:pt>
                <c:pt idx="4412">
                  <c:v>0.7</c:v>
                </c:pt>
                <c:pt idx="4413">
                  <c:v>0.4</c:v>
                </c:pt>
                <c:pt idx="4414">
                  <c:v>0.5</c:v>
                </c:pt>
                <c:pt idx="4415">
                  <c:v>0.6</c:v>
                </c:pt>
                <c:pt idx="4416">
                  <c:v>0.5</c:v>
                </c:pt>
                <c:pt idx="4417">
                  <c:v>0.5</c:v>
                </c:pt>
                <c:pt idx="4418">
                  <c:v>0.6</c:v>
                </c:pt>
                <c:pt idx="4419">
                  <c:v>0.8</c:v>
                </c:pt>
                <c:pt idx="4420">
                  <c:v>0.5</c:v>
                </c:pt>
                <c:pt idx="4421">
                  <c:v>0.5</c:v>
                </c:pt>
                <c:pt idx="4422">
                  <c:v>0.6</c:v>
                </c:pt>
                <c:pt idx="4423">
                  <c:v>0.8</c:v>
                </c:pt>
                <c:pt idx="4424">
                  <c:v>0.3</c:v>
                </c:pt>
                <c:pt idx="4425">
                  <c:v>0.4</c:v>
                </c:pt>
                <c:pt idx="4426">
                  <c:v>0.2</c:v>
                </c:pt>
                <c:pt idx="4427">
                  <c:v>0.5</c:v>
                </c:pt>
                <c:pt idx="4428">
                  <c:v>0.6</c:v>
                </c:pt>
                <c:pt idx="4429">
                  <c:v>0.4</c:v>
                </c:pt>
                <c:pt idx="4430">
                  <c:v>0.7</c:v>
                </c:pt>
                <c:pt idx="4431">
                  <c:v>0.7</c:v>
                </c:pt>
                <c:pt idx="4432">
                  <c:v>0.8</c:v>
                </c:pt>
                <c:pt idx="4433">
                  <c:v>0.5</c:v>
                </c:pt>
                <c:pt idx="4434">
                  <c:v>0.5</c:v>
                </c:pt>
                <c:pt idx="4435">
                  <c:v>0.3</c:v>
                </c:pt>
                <c:pt idx="4436">
                  <c:v>0.7</c:v>
                </c:pt>
                <c:pt idx="4437">
                  <c:v>0.2</c:v>
                </c:pt>
                <c:pt idx="4438">
                  <c:v>0.5</c:v>
                </c:pt>
                <c:pt idx="4439">
                  <c:v>0.3</c:v>
                </c:pt>
                <c:pt idx="4440">
                  <c:v>0.6</c:v>
                </c:pt>
                <c:pt idx="4441">
                  <c:v>0.2</c:v>
                </c:pt>
                <c:pt idx="4442">
                  <c:v>0</c:v>
                </c:pt>
                <c:pt idx="4443">
                  <c:v>0</c:v>
                </c:pt>
                <c:pt idx="4444">
                  <c:v>0.2</c:v>
                </c:pt>
                <c:pt idx="4445">
                  <c:v>0.1</c:v>
                </c:pt>
                <c:pt idx="4446">
                  <c:v>0.1</c:v>
                </c:pt>
                <c:pt idx="4447">
                  <c:v>0.7</c:v>
                </c:pt>
                <c:pt idx="4448">
                  <c:v>0.6</c:v>
                </c:pt>
                <c:pt idx="4449">
                  <c:v>0.7</c:v>
                </c:pt>
                <c:pt idx="4450">
                  <c:v>0.2</c:v>
                </c:pt>
                <c:pt idx="4451">
                  <c:v>0.5</c:v>
                </c:pt>
                <c:pt idx="4452">
                  <c:v>0.8</c:v>
                </c:pt>
                <c:pt idx="4453">
                  <c:v>0.1</c:v>
                </c:pt>
                <c:pt idx="4454">
                  <c:v>0.5</c:v>
                </c:pt>
                <c:pt idx="4455">
                  <c:v>0.8</c:v>
                </c:pt>
                <c:pt idx="4456">
                  <c:v>0.2</c:v>
                </c:pt>
                <c:pt idx="4457">
                  <c:v>0.2</c:v>
                </c:pt>
                <c:pt idx="4458">
                  <c:v>0.2</c:v>
                </c:pt>
                <c:pt idx="4459">
                  <c:v>0.3</c:v>
                </c:pt>
                <c:pt idx="4460">
                  <c:v>0.2</c:v>
                </c:pt>
                <c:pt idx="4461">
                  <c:v>0.4</c:v>
                </c:pt>
                <c:pt idx="4462">
                  <c:v>0.2</c:v>
                </c:pt>
                <c:pt idx="4463">
                  <c:v>0.3</c:v>
                </c:pt>
                <c:pt idx="4464">
                  <c:v>0</c:v>
                </c:pt>
                <c:pt idx="4465">
                  <c:v>0</c:v>
                </c:pt>
                <c:pt idx="4466">
                  <c:v>0</c:v>
                </c:pt>
                <c:pt idx="4467">
                  <c:v>0.3</c:v>
                </c:pt>
                <c:pt idx="4468">
                  <c:v>0.1</c:v>
                </c:pt>
                <c:pt idx="4469">
                  <c:v>0</c:v>
                </c:pt>
                <c:pt idx="4470">
                  <c:v>0.4</c:v>
                </c:pt>
                <c:pt idx="4471">
                  <c:v>0.4</c:v>
                </c:pt>
                <c:pt idx="4472">
                  <c:v>0.7</c:v>
                </c:pt>
                <c:pt idx="4473">
                  <c:v>0.5</c:v>
                </c:pt>
                <c:pt idx="4474">
                  <c:v>0.5</c:v>
                </c:pt>
                <c:pt idx="4475">
                  <c:v>0.4</c:v>
                </c:pt>
                <c:pt idx="4476">
                  <c:v>0.6</c:v>
                </c:pt>
                <c:pt idx="4477">
                  <c:v>0.5</c:v>
                </c:pt>
                <c:pt idx="4478">
                  <c:v>0.6</c:v>
                </c:pt>
                <c:pt idx="4479">
                  <c:v>0.4</c:v>
                </c:pt>
                <c:pt idx="4480">
                  <c:v>0.3</c:v>
                </c:pt>
                <c:pt idx="4481">
                  <c:v>0.4</c:v>
                </c:pt>
                <c:pt idx="4482">
                  <c:v>0.8</c:v>
                </c:pt>
                <c:pt idx="4483">
                  <c:v>0.3</c:v>
                </c:pt>
                <c:pt idx="4484">
                  <c:v>0.3</c:v>
                </c:pt>
                <c:pt idx="4485">
                  <c:v>0.5</c:v>
                </c:pt>
                <c:pt idx="4486">
                  <c:v>0.5</c:v>
                </c:pt>
                <c:pt idx="4487">
                  <c:v>0.2</c:v>
                </c:pt>
                <c:pt idx="4488">
                  <c:v>0</c:v>
                </c:pt>
                <c:pt idx="4489">
                  <c:v>0.3</c:v>
                </c:pt>
                <c:pt idx="4490">
                  <c:v>0.2</c:v>
                </c:pt>
                <c:pt idx="4491">
                  <c:v>0.3</c:v>
                </c:pt>
                <c:pt idx="4492">
                  <c:v>0.1</c:v>
                </c:pt>
                <c:pt idx="4493">
                  <c:v>0.7</c:v>
                </c:pt>
                <c:pt idx="4494">
                  <c:v>0.6</c:v>
                </c:pt>
                <c:pt idx="4495">
                  <c:v>0.2</c:v>
                </c:pt>
                <c:pt idx="4496">
                  <c:v>0.7</c:v>
                </c:pt>
                <c:pt idx="4497">
                  <c:v>0.6</c:v>
                </c:pt>
                <c:pt idx="4498">
                  <c:v>0.5</c:v>
                </c:pt>
                <c:pt idx="4499">
                  <c:v>0.4</c:v>
                </c:pt>
                <c:pt idx="4500">
                  <c:v>0.4</c:v>
                </c:pt>
                <c:pt idx="4501">
                  <c:v>0.4</c:v>
                </c:pt>
                <c:pt idx="4502">
                  <c:v>0.5</c:v>
                </c:pt>
                <c:pt idx="4503">
                  <c:v>0.3</c:v>
                </c:pt>
                <c:pt idx="4504">
                  <c:v>0.4</c:v>
                </c:pt>
                <c:pt idx="4505">
                  <c:v>0.3</c:v>
                </c:pt>
                <c:pt idx="4506">
                  <c:v>0.6</c:v>
                </c:pt>
                <c:pt idx="4507">
                  <c:v>0.3</c:v>
                </c:pt>
                <c:pt idx="4508">
                  <c:v>0.7</c:v>
                </c:pt>
                <c:pt idx="4509">
                  <c:v>0.4</c:v>
                </c:pt>
                <c:pt idx="4510">
                  <c:v>0.4</c:v>
                </c:pt>
                <c:pt idx="4511">
                  <c:v>0</c:v>
                </c:pt>
                <c:pt idx="4512">
                  <c:v>0.4</c:v>
                </c:pt>
                <c:pt idx="4513">
                  <c:v>0.1</c:v>
                </c:pt>
                <c:pt idx="4514">
                  <c:v>0.1</c:v>
                </c:pt>
                <c:pt idx="4515">
                  <c:v>0</c:v>
                </c:pt>
                <c:pt idx="4516">
                  <c:v>0.2</c:v>
                </c:pt>
                <c:pt idx="4517">
                  <c:v>0.5</c:v>
                </c:pt>
                <c:pt idx="4518">
                  <c:v>0.4</c:v>
                </c:pt>
                <c:pt idx="4519">
                  <c:v>0.6</c:v>
                </c:pt>
                <c:pt idx="4520">
                  <c:v>0.6</c:v>
                </c:pt>
                <c:pt idx="4521">
                  <c:v>0.5</c:v>
                </c:pt>
                <c:pt idx="4522">
                  <c:v>0.5</c:v>
                </c:pt>
                <c:pt idx="4523">
                  <c:v>0.5</c:v>
                </c:pt>
                <c:pt idx="4524">
                  <c:v>0.8</c:v>
                </c:pt>
                <c:pt idx="4525">
                  <c:v>0.5</c:v>
                </c:pt>
                <c:pt idx="4526">
                  <c:v>0.7</c:v>
                </c:pt>
                <c:pt idx="4527">
                  <c:v>0.5</c:v>
                </c:pt>
                <c:pt idx="4528">
                  <c:v>0.5</c:v>
                </c:pt>
                <c:pt idx="4529">
                  <c:v>0.4</c:v>
                </c:pt>
                <c:pt idx="4530">
                  <c:v>0.3</c:v>
                </c:pt>
                <c:pt idx="4531">
                  <c:v>0.4</c:v>
                </c:pt>
                <c:pt idx="4532">
                  <c:v>0.4</c:v>
                </c:pt>
                <c:pt idx="4533">
                  <c:v>0.2</c:v>
                </c:pt>
                <c:pt idx="4534">
                  <c:v>0</c:v>
                </c:pt>
                <c:pt idx="4535">
                  <c:v>0.2</c:v>
                </c:pt>
                <c:pt idx="4536">
                  <c:v>0.2</c:v>
                </c:pt>
                <c:pt idx="4537">
                  <c:v>0.1</c:v>
                </c:pt>
                <c:pt idx="4538">
                  <c:v>0</c:v>
                </c:pt>
                <c:pt idx="4539">
                  <c:v>0.7</c:v>
                </c:pt>
                <c:pt idx="4540">
                  <c:v>0.8</c:v>
                </c:pt>
                <c:pt idx="4541">
                  <c:v>0.7</c:v>
                </c:pt>
                <c:pt idx="4542">
                  <c:v>0.6</c:v>
                </c:pt>
                <c:pt idx="4543">
                  <c:v>0.5</c:v>
                </c:pt>
                <c:pt idx="4544">
                  <c:v>0.6</c:v>
                </c:pt>
                <c:pt idx="4545">
                  <c:v>0.3</c:v>
                </c:pt>
                <c:pt idx="4546">
                  <c:v>0.7</c:v>
                </c:pt>
                <c:pt idx="4547">
                  <c:v>0.6</c:v>
                </c:pt>
                <c:pt idx="4548">
                  <c:v>0.8</c:v>
                </c:pt>
                <c:pt idx="4549">
                  <c:v>0.8</c:v>
                </c:pt>
                <c:pt idx="4550">
                  <c:v>0.4</c:v>
                </c:pt>
                <c:pt idx="4551">
                  <c:v>0.5</c:v>
                </c:pt>
                <c:pt idx="4552">
                  <c:v>0.5</c:v>
                </c:pt>
                <c:pt idx="4553">
                  <c:v>0.4</c:v>
                </c:pt>
                <c:pt idx="4554">
                  <c:v>0.6</c:v>
                </c:pt>
                <c:pt idx="4555">
                  <c:v>0.4</c:v>
                </c:pt>
                <c:pt idx="4556">
                  <c:v>0.6</c:v>
                </c:pt>
                <c:pt idx="4557">
                  <c:v>0</c:v>
                </c:pt>
                <c:pt idx="4558">
                  <c:v>0.3</c:v>
                </c:pt>
                <c:pt idx="4559">
                  <c:v>0.1</c:v>
                </c:pt>
                <c:pt idx="4560">
                  <c:v>0.2</c:v>
                </c:pt>
                <c:pt idx="4561">
                  <c:v>0</c:v>
                </c:pt>
                <c:pt idx="4562">
                  <c:v>0.3</c:v>
                </c:pt>
                <c:pt idx="4563">
                  <c:v>0.5</c:v>
                </c:pt>
                <c:pt idx="4564">
                  <c:v>0.4</c:v>
                </c:pt>
                <c:pt idx="4565">
                  <c:v>0.2</c:v>
                </c:pt>
                <c:pt idx="4566">
                  <c:v>0.5</c:v>
                </c:pt>
                <c:pt idx="4567">
                  <c:v>0.6</c:v>
                </c:pt>
                <c:pt idx="4568">
                  <c:v>0.1</c:v>
                </c:pt>
                <c:pt idx="4569">
                  <c:v>0.3</c:v>
                </c:pt>
                <c:pt idx="4570">
                  <c:v>0.6</c:v>
                </c:pt>
                <c:pt idx="4571">
                  <c:v>0.4</c:v>
                </c:pt>
                <c:pt idx="4572">
                  <c:v>0.3</c:v>
                </c:pt>
                <c:pt idx="4573">
                  <c:v>0.2</c:v>
                </c:pt>
                <c:pt idx="4574">
                  <c:v>0.7</c:v>
                </c:pt>
                <c:pt idx="4575">
                  <c:v>0.7</c:v>
                </c:pt>
                <c:pt idx="4576">
                  <c:v>0.6</c:v>
                </c:pt>
                <c:pt idx="4577">
                  <c:v>0.6</c:v>
                </c:pt>
                <c:pt idx="4578">
                  <c:v>0.2</c:v>
                </c:pt>
                <c:pt idx="4579">
                  <c:v>0.1</c:v>
                </c:pt>
                <c:pt idx="4580">
                  <c:v>0</c:v>
                </c:pt>
                <c:pt idx="4581">
                  <c:v>0</c:v>
                </c:pt>
                <c:pt idx="4582">
                  <c:v>0.1</c:v>
                </c:pt>
                <c:pt idx="4583">
                  <c:v>0.2</c:v>
                </c:pt>
                <c:pt idx="4584">
                  <c:v>0.1</c:v>
                </c:pt>
                <c:pt idx="4585">
                  <c:v>0.6</c:v>
                </c:pt>
                <c:pt idx="4586">
                  <c:v>0.6</c:v>
                </c:pt>
                <c:pt idx="4587">
                  <c:v>0.5</c:v>
                </c:pt>
                <c:pt idx="4588">
                  <c:v>0.6</c:v>
                </c:pt>
                <c:pt idx="4589">
                  <c:v>0.7</c:v>
                </c:pt>
                <c:pt idx="4590">
                  <c:v>0.6</c:v>
                </c:pt>
                <c:pt idx="4591">
                  <c:v>0.5</c:v>
                </c:pt>
                <c:pt idx="4592">
                  <c:v>0.7</c:v>
                </c:pt>
                <c:pt idx="4593">
                  <c:v>0.7</c:v>
                </c:pt>
                <c:pt idx="4594">
                  <c:v>0.3</c:v>
                </c:pt>
                <c:pt idx="4595">
                  <c:v>0.6</c:v>
                </c:pt>
                <c:pt idx="4596">
                  <c:v>0.5</c:v>
                </c:pt>
                <c:pt idx="4597">
                  <c:v>0.5</c:v>
                </c:pt>
                <c:pt idx="4598">
                  <c:v>0.5</c:v>
                </c:pt>
                <c:pt idx="4599">
                  <c:v>0.5</c:v>
                </c:pt>
                <c:pt idx="4600">
                  <c:v>0.2</c:v>
                </c:pt>
                <c:pt idx="4601">
                  <c:v>0.4</c:v>
                </c:pt>
                <c:pt idx="4602">
                  <c:v>0.3</c:v>
                </c:pt>
                <c:pt idx="4603">
                  <c:v>0</c:v>
                </c:pt>
                <c:pt idx="4604">
                  <c:v>0.3</c:v>
                </c:pt>
                <c:pt idx="4605">
                  <c:v>0.4</c:v>
                </c:pt>
                <c:pt idx="4606">
                  <c:v>0.1</c:v>
                </c:pt>
                <c:pt idx="4607">
                  <c:v>0.1</c:v>
                </c:pt>
                <c:pt idx="4608">
                  <c:v>0.2</c:v>
                </c:pt>
                <c:pt idx="4609">
                  <c:v>0.3</c:v>
                </c:pt>
                <c:pt idx="4610">
                  <c:v>0.3</c:v>
                </c:pt>
                <c:pt idx="4611">
                  <c:v>0.3</c:v>
                </c:pt>
                <c:pt idx="4612">
                  <c:v>0.4</c:v>
                </c:pt>
                <c:pt idx="4613">
                  <c:v>0.5</c:v>
                </c:pt>
                <c:pt idx="4614">
                  <c:v>0.6</c:v>
                </c:pt>
                <c:pt idx="4615">
                  <c:v>0.2</c:v>
                </c:pt>
                <c:pt idx="4616">
                  <c:v>0.4</c:v>
                </c:pt>
                <c:pt idx="4617">
                  <c:v>0.4</c:v>
                </c:pt>
                <c:pt idx="4618">
                  <c:v>0.4</c:v>
                </c:pt>
                <c:pt idx="4619">
                  <c:v>0.4</c:v>
                </c:pt>
                <c:pt idx="4620">
                  <c:v>0.3</c:v>
                </c:pt>
                <c:pt idx="4621">
                  <c:v>0.1</c:v>
                </c:pt>
                <c:pt idx="4622">
                  <c:v>0</c:v>
                </c:pt>
                <c:pt idx="4623">
                  <c:v>0.2</c:v>
                </c:pt>
                <c:pt idx="4624">
                  <c:v>0.2</c:v>
                </c:pt>
                <c:pt idx="4625">
                  <c:v>0.3</c:v>
                </c:pt>
                <c:pt idx="4626">
                  <c:v>0</c:v>
                </c:pt>
                <c:pt idx="4627">
                  <c:v>0.6</c:v>
                </c:pt>
                <c:pt idx="4628">
                  <c:v>0.5</c:v>
                </c:pt>
                <c:pt idx="4629">
                  <c:v>0.4</c:v>
                </c:pt>
                <c:pt idx="4630">
                  <c:v>0.5</c:v>
                </c:pt>
                <c:pt idx="4631">
                  <c:v>0.5</c:v>
                </c:pt>
                <c:pt idx="4632">
                  <c:v>0.4</c:v>
                </c:pt>
                <c:pt idx="4633">
                  <c:v>0.4</c:v>
                </c:pt>
                <c:pt idx="4634">
                  <c:v>0.6</c:v>
                </c:pt>
                <c:pt idx="4635">
                  <c:v>0.5</c:v>
                </c:pt>
                <c:pt idx="4636">
                  <c:v>0.3</c:v>
                </c:pt>
                <c:pt idx="4637">
                  <c:v>0.2</c:v>
                </c:pt>
                <c:pt idx="4638">
                  <c:v>0</c:v>
                </c:pt>
                <c:pt idx="4639">
                  <c:v>0.5</c:v>
                </c:pt>
                <c:pt idx="4640">
                  <c:v>0.5</c:v>
                </c:pt>
                <c:pt idx="4641">
                  <c:v>0.4</c:v>
                </c:pt>
                <c:pt idx="4642">
                  <c:v>0.4</c:v>
                </c:pt>
                <c:pt idx="4643">
                  <c:v>0.5</c:v>
                </c:pt>
                <c:pt idx="4644">
                  <c:v>0.2</c:v>
                </c:pt>
                <c:pt idx="4645">
                  <c:v>0</c:v>
                </c:pt>
                <c:pt idx="4646">
                  <c:v>0.1</c:v>
                </c:pt>
                <c:pt idx="4647">
                  <c:v>0.2</c:v>
                </c:pt>
                <c:pt idx="4648">
                  <c:v>0.1</c:v>
                </c:pt>
                <c:pt idx="4649">
                  <c:v>0</c:v>
                </c:pt>
                <c:pt idx="4650">
                  <c:v>0.4</c:v>
                </c:pt>
                <c:pt idx="4651">
                  <c:v>0.6</c:v>
                </c:pt>
                <c:pt idx="4652">
                  <c:v>0.3</c:v>
                </c:pt>
                <c:pt idx="4653">
                  <c:v>0.4</c:v>
                </c:pt>
                <c:pt idx="4654">
                  <c:v>0.3</c:v>
                </c:pt>
                <c:pt idx="4655">
                  <c:v>0.2</c:v>
                </c:pt>
                <c:pt idx="4656">
                  <c:v>0.5</c:v>
                </c:pt>
                <c:pt idx="4657">
                  <c:v>0.7</c:v>
                </c:pt>
                <c:pt idx="4658">
                  <c:v>0.3</c:v>
                </c:pt>
                <c:pt idx="4659">
                  <c:v>0.7</c:v>
                </c:pt>
                <c:pt idx="4660">
                  <c:v>0.8</c:v>
                </c:pt>
                <c:pt idx="4661">
                  <c:v>0.9</c:v>
                </c:pt>
                <c:pt idx="4662">
                  <c:v>0.7</c:v>
                </c:pt>
                <c:pt idx="4663">
                  <c:v>0.8</c:v>
                </c:pt>
                <c:pt idx="4664">
                  <c:v>0.7</c:v>
                </c:pt>
                <c:pt idx="4665">
                  <c:v>0.7</c:v>
                </c:pt>
                <c:pt idx="4666">
                  <c:v>0.6</c:v>
                </c:pt>
                <c:pt idx="4667">
                  <c:v>0</c:v>
                </c:pt>
                <c:pt idx="4668">
                  <c:v>0</c:v>
                </c:pt>
                <c:pt idx="4669">
                  <c:v>0.5</c:v>
                </c:pt>
                <c:pt idx="4670">
                  <c:v>0.4</c:v>
                </c:pt>
                <c:pt idx="4671">
                  <c:v>0</c:v>
                </c:pt>
                <c:pt idx="4672">
                  <c:v>0.5</c:v>
                </c:pt>
                <c:pt idx="4673">
                  <c:v>0.8</c:v>
                </c:pt>
                <c:pt idx="4674">
                  <c:v>0.7</c:v>
                </c:pt>
                <c:pt idx="4675">
                  <c:v>0.4</c:v>
                </c:pt>
                <c:pt idx="4676">
                  <c:v>0.6</c:v>
                </c:pt>
                <c:pt idx="4677">
                  <c:v>0.5</c:v>
                </c:pt>
                <c:pt idx="4678">
                  <c:v>0.8</c:v>
                </c:pt>
                <c:pt idx="4679">
                  <c:v>0.3</c:v>
                </c:pt>
                <c:pt idx="4680">
                  <c:v>0.8</c:v>
                </c:pt>
                <c:pt idx="4681">
                  <c:v>0.6</c:v>
                </c:pt>
                <c:pt idx="4682">
                  <c:v>0.7</c:v>
                </c:pt>
                <c:pt idx="4683">
                  <c:v>0.7</c:v>
                </c:pt>
                <c:pt idx="4684">
                  <c:v>0.5</c:v>
                </c:pt>
                <c:pt idx="4685">
                  <c:v>0.4</c:v>
                </c:pt>
                <c:pt idx="4686">
                  <c:v>0.4</c:v>
                </c:pt>
                <c:pt idx="4687">
                  <c:v>0.6</c:v>
                </c:pt>
                <c:pt idx="4688">
                  <c:v>0.8</c:v>
                </c:pt>
                <c:pt idx="4689">
                  <c:v>0.4</c:v>
                </c:pt>
                <c:pt idx="4690">
                  <c:v>0</c:v>
                </c:pt>
                <c:pt idx="4691">
                  <c:v>0.5</c:v>
                </c:pt>
                <c:pt idx="4692">
                  <c:v>0.6</c:v>
                </c:pt>
                <c:pt idx="4693">
                  <c:v>0.3</c:v>
                </c:pt>
                <c:pt idx="4694">
                  <c:v>0.3</c:v>
                </c:pt>
                <c:pt idx="4695">
                  <c:v>0.1</c:v>
                </c:pt>
                <c:pt idx="4696">
                  <c:v>0.4</c:v>
                </c:pt>
                <c:pt idx="4697">
                  <c:v>0.3</c:v>
                </c:pt>
                <c:pt idx="4698">
                  <c:v>0.3</c:v>
                </c:pt>
                <c:pt idx="4699">
                  <c:v>0.2</c:v>
                </c:pt>
                <c:pt idx="4700">
                  <c:v>0.2</c:v>
                </c:pt>
                <c:pt idx="4701">
                  <c:v>0.4</c:v>
                </c:pt>
                <c:pt idx="4702">
                  <c:v>0.2</c:v>
                </c:pt>
                <c:pt idx="4703">
                  <c:v>0.5</c:v>
                </c:pt>
                <c:pt idx="4704">
                  <c:v>0.2</c:v>
                </c:pt>
                <c:pt idx="4705">
                  <c:v>0.3</c:v>
                </c:pt>
                <c:pt idx="4706">
                  <c:v>0.1</c:v>
                </c:pt>
                <c:pt idx="4707">
                  <c:v>0.3</c:v>
                </c:pt>
                <c:pt idx="4708">
                  <c:v>0.1</c:v>
                </c:pt>
                <c:pt idx="4709">
                  <c:v>0.2</c:v>
                </c:pt>
                <c:pt idx="4710">
                  <c:v>0.3</c:v>
                </c:pt>
                <c:pt idx="4711">
                  <c:v>0.4</c:v>
                </c:pt>
                <c:pt idx="4712">
                  <c:v>0.1</c:v>
                </c:pt>
                <c:pt idx="4713">
                  <c:v>0</c:v>
                </c:pt>
                <c:pt idx="4714">
                  <c:v>0.5</c:v>
                </c:pt>
                <c:pt idx="4715">
                  <c:v>0.5</c:v>
                </c:pt>
                <c:pt idx="4716">
                  <c:v>0.62</c:v>
                </c:pt>
                <c:pt idx="4717">
                  <c:v>0.5</c:v>
                </c:pt>
                <c:pt idx="4718">
                  <c:v>0.82</c:v>
                </c:pt>
                <c:pt idx="4719">
                  <c:v>0.64</c:v>
                </c:pt>
                <c:pt idx="4720">
                  <c:v>0.73</c:v>
                </c:pt>
                <c:pt idx="4721">
                  <c:v>0.55000000000000004</c:v>
                </c:pt>
                <c:pt idx="4722">
                  <c:v>0.55000000000000004</c:v>
                </c:pt>
                <c:pt idx="4723">
                  <c:v>0.55000000000000004</c:v>
                </c:pt>
                <c:pt idx="4724">
                  <c:v>0.73</c:v>
                </c:pt>
                <c:pt idx="4725">
                  <c:v>0.73</c:v>
                </c:pt>
                <c:pt idx="4726">
                  <c:v>0.64</c:v>
                </c:pt>
                <c:pt idx="4727">
                  <c:v>0.73</c:v>
                </c:pt>
                <c:pt idx="4728">
                  <c:v>0.64</c:v>
                </c:pt>
                <c:pt idx="4729">
                  <c:v>0.27</c:v>
                </c:pt>
                <c:pt idx="4730">
                  <c:v>0.09</c:v>
                </c:pt>
                <c:pt idx="4731">
                  <c:v>0.55000000000000004</c:v>
                </c:pt>
                <c:pt idx="4732">
                  <c:v>0.64</c:v>
                </c:pt>
                <c:pt idx="4733">
                  <c:v>0</c:v>
                </c:pt>
                <c:pt idx="4734">
                  <c:v>0.27</c:v>
                </c:pt>
                <c:pt idx="4735">
                  <c:v>0.36</c:v>
                </c:pt>
                <c:pt idx="4736">
                  <c:v>0.36</c:v>
                </c:pt>
                <c:pt idx="4737">
                  <c:v>0.09</c:v>
                </c:pt>
                <c:pt idx="4738">
                  <c:v>0.18</c:v>
                </c:pt>
                <c:pt idx="4739">
                  <c:v>0.27</c:v>
                </c:pt>
                <c:pt idx="4740">
                  <c:v>0.18</c:v>
                </c:pt>
                <c:pt idx="4741">
                  <c:v>0.18</c:v>
                </c:pt>
                <c:pt idx="4742">
                  <c:v>0</c:v>
                </c:pt>
                <c:pt idx="4743">
                  <c:v>0</c:v>
                </c:pt>
                <c:pt idx="4744">
                  <c:v>0</c:v>
                </c:pt>
                <c:pt idx="4745">
                  <c:v>0</c:v>
                </c:pt>
                <c:pt idx="4746">
                  <c:v>0.09</c:v>
                </c:pt>
                <c:pt idx="4747">
                  <c:v>0</c:v>
                </c:pt>
                <c:pt idx="4748">
                  <c:v>0.18</c:v>
                </c:pt>
                <c:pt idx="4749">
                  <c:v>0.18</c:v>
                </c:pt>
                <c:pt idx="4750">
                  <c:v>0.55000000000000004</c:v>
                </c:pt>
                <c:pt idx="4751">
                  <c:v>0.73</c:v>
                </c:pt>
                <c:pt idx="4752">
                  <c:v>0.27</c:v>
                </c:pt>
                <c:pt idx="4753">
                  <c:v>0.36</c:v>
                </c:pt>
                <c:pt idx="4754">
                  <c:v>0.18</c:v>
                </c:pt>
                <c:pt idx="4755">
                  <c:v>0.18</c:v>
                </c:pt>
                <c:pt idx="4756">
                  <c:v>0.55000000000000004</c:v>
                </c:pt>
                <c:pt idx="4757">
                  <c:v>0.73</c:v>
                </c:pt>
                <c:pt idx="4758">
                  <c:v>0.82</c:v>
                </c:pt>
                <c:pt idx="4759">
                  <c:v>0.64</c:v>
                </c:pt>
                <c:pt idx="4760">
                  <c:v>0.55000000000000004</c:v>
                </c:pt>
                <c:pt idx="4761">
                  <c:v>0.73</c:v>
                </c:pt>
                <c:pt idx="4762">
                  <c:v>0.73</c:v>
                </c:pt>
                <c:pt idx="4763">
                  <c:v>0.73</c:v>
                </c:pt>
                <c:pt idx="4764">
                  <c:v>0.18</c:v>
                </c:pt>
                <c:pt idx="4765">
                  <c:v>0.45</c:v>
                </c:pt>
                <c:pt idx="4766">
                  <c:v>0.82</c:v>
                </c:pt>
                <c:pt idx="4767">
                  <c:v>0.45</c:v>
                </c:pt>
                <c:pt idx="4768">
                  <c:v>0.36</c:v>
                </c:pt>
                <c:pt idx="4769">
                  <c:v>0.27</c:v>
                </c:pt>
                <c:pt idx="4770">
                  <c:v>0.55000000000000004</c:v>
                </c:pt>
                <c:pt idx="4771">
                  <c:v>0.73</c:v>
                </c:pt>
                <c:pt idx="4772">
                  <c:v>0.3</c:v>
                </c:pt>
                <c:pt idx="4773">
                  <c:v>0.6</c:v>
                </c:pt>
                <c:pt idx="4774">
                  <c:v>0.4</c:v>
                </c:pt>
                <c:pt idx="4775">
                  <c:v>0.1</c:v>
                </c:pt>
                <c:pt idx="4776">
                  <c:v>0.7</c:v>
                </c:pt>
                <c:pt idx="4777">
                  <c:v>0.8</c:v>
                </c:pt>
                <c:pt idx="4778">
                  <c:v>0.6</c:v>
                </c:pt>
                <c:pt idx="4779">
                  <c:v>0.4</c:v>
                </c:pt>
                <c:pt idx="4780">
                  <c:v>0.5</c:v>
                </c:pt>
                <c:pt idx="4781">
                  <c:v>0.6</c:v>
                </c:pt>
                <c:pt idx="4782">
                  <c:v>0.3</c:v>
                </c:pt>
                <c:pt idx="4783">
                  <c:v>0.3</c:v>
                </c:pt>
                <c:pt idx="4784">
                  <c:v>0.4</c:v>
                </c:pt>
                <c:pt idx="4785">
                  <c:v>0.4</c:v>
                </c:pt>
                <c:pt idx="4786">
                  <c:v>0.1</c:v>
                </c:pt>
                <c:pt idx="4787">
                  <c:v>0</c:v>
                </c:pt>
                <c:pt idx="4788">
                  <c:v>0.3</c:v>
                </c:pt>
                <c:pt idx="4789">
                  <c:v>0.7</c:v>
                </c:pt>
                <c:pt idx="4790">
                  <c:v>0.5</c:v>
                </c:pt>
                <c:pt idx="4791">
                  <c:v>0.4</c:v>
                </c:pt>
                <c:pt idx="4792">
                  <c:v>0.3</c:v>
                </c:pt>
                <c:pt idx="4793">
                  <c:v>0.7</c:v>
                </c:pt>
                <c:pt idx="4794">
                  <c:v>0.3</c:v>
                </c:pt>
                <c:pt idx="4795">
                  <c:v>0.4</c:v>
                </c:pt>
                <c:pt idx="4796">
                  <c:v>0.6</c:v>
                </c:pt>
                <c:pt idx="4797">
                  <c:v>0.7</c:v>
                </c:pt>
                <c:pt idx="4798">
                  <c:v>0.5</c:v>
                </c:pt>
                <c:pt idx="4799">
                  <c:v>0.3</c:v>
                </c:pt>
                <c:pt idx="4800">
                  <c:v>0.8</c:v>
                </c:pt>
                <c:pt idx="4801">
                  <c:v>0.6</c:v>
                </c:pt>
                <c:pt idx="4802">
                  <c:v>0.7</c:v>
                </c:pt>
                <c:pt idx="4803">
                  <c:v>0.8</c:v>
                </c:pt>
                <c:pt idx="4804">
                  <c:v>0.8</c:v>
                </c:pt>
                <c:pt idx="4805">
                  <c:v>0.5</c:v>
                </c:pt>
                <c:pt idx="4806">
                  <c:v>0.5</c:v>
                </c:pt>
                <c:pt idx="4807">
                  <c:v>0.7</c:v>
                </c:pt>
                <c:pt idx="4808">
                  <c:v>0.8</c:v>
                </c:pt>
                <c:pt idx="4809">
                  <c:v>0.9</c:v>
                </c:pt>
                <c:pt idx="4810">
                  <c:v>0.7</c:v>
                </c:pt>
                <c:pt idx="4811">
                  <c:v>0.4</c:v>
                </c:pt>
                <c:pt idx="4812">
                  <c:v>0.2</c:v>
                </c:pt>
                <c:pt idx="4813">
                  <c:v>0.2</c:v>
                </c:pt>
                <c:pt idx="4814">
                  <c:v>0.53</c:v>
                </c:pt>
                <c:pt idx="4815">
                  <c:v>0.5</c:v>
                </c:pt>
                <c:pt idx="4816">
                  <c:v>0.4</c:v>
                </c:pt>
                <c:pt idx="4817">
                  <c:v>0.6</c:v>
                </c:pt>
                <c:pt idx="4818">
                  <c:v>0.3</c:v>
                </c:pt>
                <c:pt idx="4819">
                  <c:v>0.6</c:v>
                </c:pt>
                <c:pt idx="4820">
                  <c:v>0.1</c:v>
                </c:pt>
                <c:pt idx="4821">
                  <c:v>0.5</c:v>
                </c:pt>
                <c:pt idx="4822">
                  <c:v>0.4</c:v>
                </c:pt>
                <c:pt idx="4823">
                  <c:v>0.3</c:v>
                </c:pt>
                <c:pt idx="4824">
                  <c:v>0.4</c:v>
                </c:pt>
                <c:pt idx="4825">
                  <c:v>0.2</c:v>
                </c:pt>
                <c:pt idx="4826">
                  <c:v>0.3</c:v>
                </c:pt>
                <c:pt idx="4827">
                  <c:v>0.2</c:v>
                </c:pt>
                <c:pt idx="4828">
                  <c:v>0.3</c:v>
                </c:pt>
                <c:pt idx="4829">
                  <c:v>0</c:v>
                </c:pt>
                <c:pt idx="4830">
                  <c:v>0.1</c:v>
                </c:pt>
                <c:pt idx="4831">
                  <c:v>0.2</c:v>
                </c:pt>
                <c:pt idx="4832">
                  <c:v>0.3</c:v>
                </c:pt>
                <c:pt idx="4833">
                  <c:v>0</c:v>
                </c:pt>
                <c:pt idx="4834">
                  <c:v>0</c:v>
                </c:pt>
                <c:pt idx="4835">
                  <c:v>0</c:v>
                </c:pt>
                <c:pt idx="4836">
                  <c:v>0</c:v>
                </c:pt>
                <c:pt idx="4837">
                  <c:v>0</c:v>
                </c:pt>
                <c:pt idx="4838">
                  <c:v>0</c:v>
                </c:pt>
                <c:pt idx="4839">
                  <c:v>0.7</c:v>
                </c:pt>
                <c:pt idx="4840">
                  <c:v>0.6</c:v>
                </c:pt>
                <c:pt idx="4841">
                  <c:v>0.6</c:v>
                </c:pt>
                <c:pt idx="4842">
                  <c:v>0.2</c:v>
                </c:pt>
                <c:pt idx="4843">
                  <c:v>0.8</c:v>
                </c:pt>
                <c:pt idx="4844">
                  <c:v>0.6</c:v>
                </c:pt>
                <c:pt idx="4845">
                  <c:v>0.6</c:v>
                </c:pt>
                <c:pt idx="4846">
                  <c:v>0.2</c:v>
                </c:pt>
                <c:pt idx="4847">
                  <c:v>0.9</c:v>
                </c:pt>
                <c:pt idx="4848">
                  <c:v>0.6</c:v>
                </c:pt>
                <c:pt idx="4849">
                  <c:v>0.6</c:v>
                </c:pt>
                <c:pt idx="4850">
                  <c:v>0.7</c:v>
                </c:pt>
                <c:pt idx="4851">
                  <c:v>0.3</c:v>
                </c:pt>
                <c:pt idx="4852">
                  <c:v>0.2</c:v>
                </c:pt>
                <c:pt idx="4853">
                  <c:v>0.4</c:v>
                </c:pt>
                <c:pt idx="4854">
                  <c:v>0.4</c:v>
                </c:pt>
                <c:pt idx="4855">
                  <c:v>0.3</c:v>
                </c:pt>
                <c:pt idx="4856">
                  <c:v>0.1</c:v>
                </c:pt>
                <c:pt idx="4857">
                  <c:v>0.1</c:v>
                </c:pt>
                <c:pt idx="4858">
                  <c:v>0.3</c:v>
                </c:pt>
                <c:pt idx="4859">
                  <c:v>0.5</c:v>
                </c:pt>
                <c:pt idx="4860">
                  <c:v>0.3</c:v>
                </c:pt>
                <c:pt idx="4861">
                  <c:v>0.3</c:v>
                </c:pt>
                <c:pt idx="4862">
                  <c:v>0.3</c:v>
                </c:pt>
                <c:pt idx="4863">
                  <c:v>0.1</c:v>
                </c:pt>
                <c:pt idx="4864">
                  <c:v>0.2</c:v>
                </c:pt>
                <c:pt idx="4865">
                  <c:v>0.3</c:v>
                </c:pt>
                <c:pt idx="4866">
                  <c:v>0.3</c:v>
                </c:pt>
                <c:pt idx="4867">
                  <c:v>0.3</c:v>
                </c:pt>
                <c:pt idx="4868">
                  <c:v>0</c:v>
                </c:pt>
                <c:pt idx="4869">
                  <c:v>0.2</c:v>
                </c:pt>
                <c:pt idx="4870">
                  <c:v>0</c:v>
                </c:pt>
                <c:pt idx="4871">
                  <c:v>0</c:v>
                </c:pt>
                <c:pt idx="4872">
                  <c:v>0</c:v>
                </c:pt>
                <c:pt idx="4873">
                  <c:v>0</c:v>
                </c:pt>
                <c:pt idx="4874">
                  <c:v>0.7</c:v>
                </c:pt>
                <c:pt idx="4875">
                  <c:v>0.7</c:v>
                </c:pt>
                <c:pt idx="4876">
                  <c:v>0.4</c:v>
                </c:pt>
                <c:pt idx="4877">
                  <c:v>0.5</c:v>
                </c:pt>
                <c:pt idx="4878">
                  <c:v>0.6</c:v>
                </c:pt>
                <c:pt idx="4879">
                  <c:v>0.4</c:v>
                </c:pt>
                <c:pt idx="4880">
                  <c:v>0.5</c:v>
                </c:pt>
                <c:pt idx="4881">
                  <c:v>0.2</c:v>
                </c:pt>
                <c:pt idx="4882">
                  <c:v>0.5</c:v>
                </c:pt>
                <c:pt idx="4883">
                  <c:v>0.4</c:v>
                </c:pt>
                <c:pt idx="4884">
                  <c:v>0.7</c:v>
                </c:pt>
                <c:pt idx="4885">
                  <c:v>0.5</c:v>
                </c:pt>
                <c:pt idx="4886">
                  <c:v>0.6</c:v>
                </c:pt>
                <c:pt idx="4887">
                  <c:v>0.6</c:v>
                </c:pt>
                <c:pt idx="4888">
                  <c:v>0.4</c:v>
                </c:pt>
                <c:pt idx="4889">
                  <c:v>0.3</c:v>
                </c:pt>
                <c:pt idx="4890">
                  <c:v>0.5</c:v>
                </c:pt>
                <c:pt idx="4891">
                  <c:v>0.4</c:v>
                </c:pt>
                <c:pt idx="4892">
                  <c:v>0</c:v>
                </c:pt>
                <c:pt idx="4893">
                  <c:v>0</c:v>
                </c:pt>
                <c:pt idx="4894">
                  <c:v>0.1</c:v>
                </c:pt>
                <c:pt idx="4895">
                  <c:v>0.1</c:v>
                </c:pt>
                <c:pt idx="4896">
                  <c:v>0</c:v>
                </c:pt>
                <c:pt idx="4897">
                  <c:v>0.6</c:v>
                </c:pt>
                <c:pt idx="4898">
                  <c:v>0.6</c:v>
                </c:pt>
                <c:pt idx="4899">
                  <c:v>0.4</c:v>
                </c:pt>
                <c:pt idx="4900">
                  <c:v>0.4</c:v>
                </c:pt>
                <c:pt idx="4901">
                  <c:v>0.3</c:v>
                </c:pt>
                <c:pt idx="4902">
                  <c:v>0.5</c:v>
                </c:pt>
                <c:pt idx="4903">
                  <c:v>0.3</c:v>
                </c:pt>
                <c:pt idx="4904">
                  <c:v>0.3</c:v>
                </c:pt>
                <c:pt idx="4905">
                  <c:v>0.4</c:v>
                </c:pt>
                <c:pt idx="4906">
                  <c:v>0.4</c:v>
                </c:pt>
                <c:pt idx="4907">
                  <c:v>0.4</c:v>
                </c:pt>
                <c:pt idx="4908">
                  <c:v>0.2</c:v>
                </c:pt>
                <c:pt idx="4909">
                  <c:v>0.2</c:v>
                </c:pt>
                <c:pt idx="4910">
                  <c:v>0.1</c:v>
                </c:pt>
                <c:pt idx="4911">
                  <c:v>0.2</c:v>
                </c:pt>
                <c:pt idx="4912">
                  <c:v>0.3</c:v>
                </c:pt>
                <c:pt idx="4913">
                  <c:v>0.3</c:v>
                </c:pt>
                <c:pt idx="4914">
                  <c:v>0.1</c:v>
                </c:pt>
                <c:pt idx="4915">
                  <c:v>0</c:v>
                </c:pt>
                <c:pt idx="4916">
                  <c:v>0</c:v>
                </c:pt>
                <c:pt idx="4917">
                  <c:v>0.1</c:v>
                </c:pt>
                <c:pt idx="4918">
                  <c:v>0.1</c:v>
                </c:pt>
                <c:pt idx="4919">
                  <c:v>0</c:v>
                </c:pt>
                <c:pt idx="4920">
                  <c:v>0.4</c:v>
                </c:pt>
                <c:pt idx="4921">
                  <c:v>0.3</c:v>
                </c:pt>
                <c:pt idx="4922">
                  <c:v>0.3</c:v>
                </c:pt>
                <c:pt idx="4923">
                  <c:v>0.3</c:v>
                </c:pt>
                <c:pt idx="4924">
                  <c:v>0.1</c:v>
                </c:pt>
                <c:pt idx="4925">
                  <c:v>0.5</c:v>
                </c:pt>
                <c:pt idx="4926">
                  <c:v>0.6</c:v>
                </c:pt>
                <c:pt idx="4927">
                  <c:v>0.6</c:v>
                </c:pt>
                <c:pt idx="4928">
                  <c:v>0.2</c:v>
                </c:pt>
                <c:pt idx="4929">
                  <c:v>0.3</c:v>
                </c:pt>
                <c:pt idx="4930">
                  <c:v>0.4</c:v>
                </c:pt>
                <c:pt idx="4931">
                  <c:v>0.2</c:v>
                </c:pt>
                <c:pt idx="4932">
                  <c:v>0.1</c:v>
                </c:pt>
                <c:pt idx="4933">
                  <c:v>0.3</c:v>
                </c:pt>
                <c:pt idx="4934">
                  <c:v>0.4</c:v>
                </c:pt>
                <c:pt idx="4935">
                  <c:v>0.5</c:v>
                </c:pt>
                <c:pt idx="4936">
                  <c:v>0.2</c:v>
                </c:pt>
                <c:pt idx="4937">
                  <c:v>0.1</c:v>
                </c:pt>
                <c:pt idx="4938">
                  <c:v>0.1</c:v>
                </c:pt>
                <c:pt idx="4939">
                  <c:v>0.2</c:v>
                </c:pt>
                <c:pt idx="4940">
                  <c:v>0.1</c:v>
                </c:pt>
                <c:pt idx="4941">
                  <c:v>0.2</c:v>
                </c:pt>
                <c:pt idx="4942">
                  <c:v>0</c:v>
                </c:pt>
                <c:pt idx="4943">
                  <c:v>0.4</c:v>
                </c:pt>
                <c:pt idx="4944">
                  <c:v>0.5</c:v>
                </c:pt>
                <c:pt idx="4945">
                  <c:v>0.1</c:v>
                </c:pt>
                <c:pt idx="4946">
                  <c:v>0.4</c:v>
                </c:pt>
                <c:pt idx="4947">
                  <c:v>0.3</c:v>
                </c:pt>
                <c:pt idx="4948">
                  <c:v>0.3</c:v>
                </c:pt>
                <c:pt idx="4949">
                  <c:v>0.3</c:v>
                </c:pt>
                <c:pt idx="4950">
                  <c:v>0.6</c:v>
                </c:pt>
                <c:pt idx="4951">
                  <c:v>0.6</c:v>
                </c:pt>
                <c:pt idx="4952">
                  <c:v>0.5</c:v>
                </c:pt>
                <c:pt idx="4953">
                  <c:v>0.8</c:v>
                </c:pt>
                <c:pt idx="4954">
                  <c:v>0.1</c:v>
                </c:pt>
                <c:pt idx="4955">
                  <c:v>0.2</c:v>
                </c:pt>
                <c:pt idx="4956">
                  <c:v>0.1</c:v>
                </c:pt>
                <c:pt idx="4957">
                  <c:v>0.4</c:v>
                </c:pt>
                <c:pt idx="4958">
                  <c:v>0.5</c:v>
                </c:pt>
                <c:pt idx="4959">
                  <c:v>0.1</c:v>
                </c:pt>
                <c:pt idx="4960">
                  <c:v>0</c:v>
                </c:pt>
                <c:pt idx="4961">
                  <c:v>0.3</c:v>
                </c:pt>
                <c:pt idx="4962">
                  <c:v>0.2</c:v>
                </c:pt>
                <c:pt idx="4963">
                  <c:v>0.3</c:v>
                </c:pt>
                <c:pt idx="4964">
                  <c:v>0</c:v>
                </c:pt>
                <c:pt idx="4965">
                  <c:v>0.2</c:v>
                </c:pt>
                <c:pt idx="4966">
                  <c:v>0.5</c:v>
                </c:pt>
                <c:pt idx="4967">
                  <c:v>0.5</c:v>
                </c:pt>
                <c:pt idx="4968">
                  <c:v>0.3</c:v>
                </c:pt>
                <c:pt idx="4969">
                  <c:v>0.3</c:v>
                </c:pt>
                <c:pt idx="4970">
                  <c:v>0.3</c:v>
                </c:pt>
                <c:pt idx="4971">
                  <c:v>0.3</c:v>
                </c:pt>
                <c:pt idx="4972">
                  <c:v>0.4</c:v>
                </c:pt>
                <c:pt idx="4973">
                  <c:v>0.4</c:v>
                </c:pt>
                <c:pt idx="4974">
                  <c:v>0.2</c:v>
                </c:pt>
                <c:pt idx="4975">
                  <c:v>0.7</c:v>
                </c:pt>
                <c:pt idx="4976">
                  <c:v>0.3</c:v>
                </c:pt>
                <c:pt idx="4977">
                  <c:v>0.5</c:v>
                </c:pt>
                <c:pt idx="4978">
                  <c:v>0.2</c:v>
                </c:pt>
                <c:pt idx="4979">
                  <c:v>0.3</c:v>
                </c:pt>
                <c:pt idx="4980">
                  <c:v>0.5</c:v>
                </c:pt>
                <c:pt idx="4981">
                  <c:v>0.6</c:v>
                </c:pt>
                <c:pt idx="4982">
                  <c:v>0.3</c:v>
                </c:pt>
                <c:pt idx="4983">
                  <c:v>0.3</c:v>
                </c:pt>
                <c:pt idx="4984">
                  <c:v>0.1</c:v>
                </c:pt>
                <c:pt idx="4985">
                  <c:v>0.1</c:v>
                </c:pt>
                <c:pt idx="4986">
                  <c:v>0.1</c:v>
                </c:pt>
                <c:pt idx="4987">
                  <c:v>0</c:v>
                </c:pt>
                <c:pt idx="4988">
                  <c:v>0.5</c:v>
                </c:pt>
                <c:pt idx="4989">
                  <c:v>0.5</c:v>
                </c:pt>
                <c:pt idx="4990">
                  <c:v>0.3</c:v>
                </c:pt>
                <c:pt idx="4991">
                  <c:v>0.7</c:v>
                </c:pt>
                <c:pt idx="4992">
                  <c:v>0.6</c:v>
                </c:pt>
                <c:pt idx="4993">
                  <c:v>0.6</c:v>
                </c:pt>
                <c:pt idx="4994">
                  <c:v>0.5</c:v>
                </c:pt>
                <c:pt idx="4995">
                  <c:v>0.8</c:v>
                </c:pt>
                <c:pt idx="4996">
                  <c:v>0.6</c:v>
                </c:pt>
                <c:pt idx="4997">
                  <c:v>0.7</c:v>
                </c:pt>
                <c:pt idx="4998">
                  <c:v>0.4</c:v>
                </c:pt>
                <c:pt idx="4999">
                  <c:v>0.5</c:v>
                </c:pt>
                <c:pt idx="5000">
                  <c:v>0.5</c:v>
                </c:pt>
                <c:pt idx="5001">
                  <c:v>0.4</c:v>
                </c:pt>
                <c:pt idx="5002">
                  <c:v>0.4</c:v>
                </c:pt>
                <c:pt idx="5003">
                  <c:v>0.7</c:v>
                </c:pt>
                <c:pt idx="5004">
                  <c:v>0.5</c:v>
                </c:pt>
                <c:pt idx="5005">
                  <c:v>0.5</c:v>
                </c:pt>
                <c:pt idx="5006">
                  <c:v>0.3</c:v>
                </c:pt>
                <c:pt idx="5007">
                  <c:v>0.2</c:v>
                </c:pt>
                <c:pt idx="5008">
                  <c:v>0.1</c:v>
                </c:pt>
                <c:pt idx="5009">
                  <c:v>0.2</c:v>
                </c:pt>
                <c:pt idx="5010">
                  <c:v>0.7</c:v>
                </c:pt>
                <c:pt idx="5011">
                  <c:v>0.6</c:v>
                </c:pt>
                <c:pt idx="5012">
                  <c:v>0.7</c:v>
                </c:pt>
                <c:pt idx="5013">
                  <c:v>0.5</c:v>
                </c:pt>
                <c:pt idx="5014">
                  <c:v>0.4</c:v>
                </c:pt>
                <c:pt idx="5015">
                  <c:v>0.5</c:v>
                </c:pt>
                <c:pt idx="5016">
                  <c:v>0.4</c:v>
                </c:pt>
                <c:pt idx="5017">
                  <c:v>0.4</c:v>
                </c:pt>
                <c:pt idx="5018">
                  <c:v>0.4</c:v>
                </c:pt>
                <c:pt idx="5019">
                  <c:v>0.4</c:v>
                </c:pt>
                <c:pt idx="5020">
                  <c:v>0.3</c:v>
                </c:pt>
                <c:pt idx="5021">
                  <c:v>0.3</c:v>
                </c:pt>
                <c:pt idx="5022">
                  <c:v>0.2</c:v>
                </c:pt>
                <c:pt idx="5023">
                  <c:v>0</c:v>
                </c:pt>
                <c:pt idx="5024">
                  <c:v>0</c:v>
                </c:pt>
                <c:pt idx="5025">
                  <c:v>0.3</c:v>
                </c:pt>
                <c:pt idx="5026">
                  <c:v>0.2</c:v>
                </c:pt>
                <c:pt idx="5027">
                  <c:v>0</c:v>
                </c:pt>
                <c:pt idx="5028">
                  <c:v>0.1</c:v>
                </c:pt>
                <c:pt idx="5029">
                  <c:v>0.1</c:v>
                </c:pt>
                <c:pt idx="5030">
                  <c:v>0</c:v>
                </c:pt>
                <c:pt idx="5031">
                  <c:v>0.2</c:v>
                </c:pt>
                <c:pt idx="5032">
                  <c:v>0.1</c:v>
                </c:pt>
                <c:pt idx="5033">
                  <c:v>0.7</c:v>
                </c:pt>
                <c:pt idx="5034">
                  <c:v>0.7</c:v>
                </c:pt>
                <c:pt idx="5035">
                  <c:v>0.2</c:v>
                </c:pt>
                <c:pt idx="5036">
                  <c:v>0.4</c:v>
                </c:pt>
                <c:pt idx="5037">
                  <c:v>0.5</c:v>
                </c:pt>
                <c:pt idx="5038">
                  <c:v>0.3</c:v>
                </c:pt>
                <c:pt idx="5039">
                  <c:v>0.4</c:v>
                </c:pt>
                <c:pt idx="5040">
                  <c:v>0.6</c:v>
                </c:pt>
                <c:pt idx="5041">
                  <c:v>0.6</c:v>
                </c:pt>
                <c:pt idx="5042">
                  <c:v>0.4</c:v>
                </c:pt>
                <c:pt idx="5043">
                  <c:v>0.2</c:v>
                </c:pt>
                <c:pt idx="5044">
                  <c:v>0.4</c:v>
                </c:pt>
                <c:pt idx="5045">
                  <c:v>0.3</c:v>
                </c:pt>
                <c:pt idx="5046">
                  <c:v>0.2</c:v>
                </c:pt>
                <c:pt idx="5047">
                  <c:v>0.1</c:v>
                </c:pt>
                <c:pt idx="5048">
                  <c:v>0.3</c:v>
                </c:pt>
                <c:pt idx="5049">
                  <c:v>0.4</c:v>
                </c:pt>
                <c:pt idx="5050">
                  <c:v>0.1</c:v>
                </c:pt>
                <c:pt idx="5051">
                  <c:v>0</c:v>
                </c:pt>
                <c:pt idx="5052">
                  <c:v>0.3</c:v>
                </c:pt>
                <c:pt idx="5053">
                  <c:v>0.7</c:v>
                </c:pt>
                <c:pt idx="5054">
                  <c:v>0.4</c:v>
                </c:pt>
                <c:pt idx="5055">
                  <c:v>0.3</c:v>
                </c:pt>
                <c:pt idx="5056">
                  <c:v>0.7</c:v>
                </c:pt>
                <c:pt idx="5057">
                  <c:v>0.5</c:v>
                </c:pt>
                <c:pt idx="5058">
                  <c:v>0.3</c:v>
                </c:pt>
                <c:pt idx="5059">
                  <c:v>0.5</c:v>
                </c:pt>
                <c:pt idx="5060">
                  <c:v>0.5</c:v>
                </c:pt>
                <c:pt idx="5061">
                  <c:v>0.3</c:v>
                </c:pt>
                <c:pt idx="5062">
                  <c:v>0.5</c:v>
                </c:pt>
                <c:pt idx="5063">
                  <c:v>0.1</c:v>
                </c:pt>
                <c:pt idx="5064">
                  <c:v>0.3</c:v>
                </c:pt>
                <c:pt idx="5065">
                  <c:v>0.1</c:v>
                </c:pt>
                <c:pt idx="5066">
                  <c:v>0.1</c:v>
                </c:pt>
                <c:pt idx="5067">
                  <c:v>0.4</c:v>
                </c:pt>
                <c:pt idx="5068">
                  <c:v>0.2</c:v>
                </c:pt>
                <c:pt idx="5069">
                  <c:v>0</c:v>
                </c:pt>
                <c:pt idx="5070">
                  <c:v>0.1</c:v>
                </c:pt>
                <c:pt idx="5071">
                  <c:v>0.1</c:v>
                </c:pt>
                <c:pt idx="5072">
                  <c:v>0.1</c:v>
                </c:pt>
                <c:pt idx="5073">
                  <c:v>0</c:v>
                </c:pt>
                <c:pt idx="5074">
                  <c:v>0</c:v>
                </c:pt>
                <c:pt idx="5075">
                  <c:v>0.7</c:v>
                </c:pt>
                <c:pt idx="5076">
                  <c:v>0.6</c:v>
                </c:pt>
                <c:pt idx="5077">
                  <c:v>0.6</c:v>
                </c:pt>
                <c:pt idx="5078">
                  <c:v>0.4</c:v>
                </c:pt>
                <c:pt idx="5079">
                  <c:v>0.5</c:v>
                </c:pt>
                <c:pt idx="5080">
                  <c:v>0.4</c:v>
                </c:pt>
                <c:pt idx="5081">
                  <c:v>0.2</c:v>
                </c:pt>
                <c:pt idx="5082">
                  <c:v>0.6</c:v>
                </c:pt>
                <c:pt idx="5083">
                  <c:v>0.7</c:v>
                </c:pt>
                <c:pt idx="5084">
                  <c:v>0.3</c:v>
                </c:pt>
                <c:pt idx="5085">
                  <c:v>0.5</c:v>
                </c:pt>
                <c:pt idx="5086">
                  <c:v>0.4</c:v>
                </c:pt>
                <c:pt idx="5087">
                  <c:v>0.5</c:v>
                </c:pt>
                <c:pt idx="5088">
                  <c:v>0.4</c:v>
                </c:pt>
                <c:pt idx="5089">
                  <c:v>0.3</c:v>
                </c:pt>
                <c:pt idx="5090">
                  <c:v>0</c:v>
                </c:pt>
                <c:pt idx="5091">
                  <c:v>0.6</c:v>
                </c:pt>
                <c:pt idx="5092">
                  <c:v>0</c:v>
                </c:pt>
                <c:pt idx="5093">
                  <c:v>0</c:v>
                </c:pt>
                <c:pt idx="5094">
                  <c:v>0</c:v>
                </c:pt>
                <c:pt idx="5095">
                  <c:v>0.1</c:v>
                </c:pt>
                <c:pt idx="5096">
                  <c:v>0</c:v>
                </c:pt>
                <c:pt idx="5097">
                  <c:v>0</c:v>
                </c:pt>
                <c:pt idx="5098">
                  <c:v>0.2</c:v>
                </c:pt>
                <c:pt idx="5099">
                  <c:v>0.2</c:v>
                </c:pt>
                <c:pt idx="5100">
                  <c:v>0.1</c:v>
                </c:pt>
                <c:pt idx="5101">
                  <c:v>0.3</c:v>
                </c:pt>
                <c:pt idx="5102">
                  <c:v>0.2</c:v>
                </c:pt>
                <c:pt idx="5103">
                  <c:v>0.1</c:v>
                </c:pt>
                <c:pt idx="5104">
                  <c:v>0.1</c:v>
                </c:pt>
                <c:pt idx="5105">
                  <c:v>0.3</c:v>
                </c:pt>
                <c:pt idx="5106">
                  <c:v>0.4</c:v>
                </c:pt>
                <c:pt idx="5107">
                  <c:v>0.2</c:v>
                </c:pt>
                <c:pt idx="5108">
                  <c:v>0.3</c:v>
                </c:pt>
                <c:pt idx="5109">
                  <c:v>0.1</c:v>
                </c:pt>
                <c:pt idx="5110">
                  <c:v>0.3</c:v>
                </c:pt>
                <c:pt idx="5111">
                  <c:v>0.2</c:v>
                </c:pt>
                <c:pt idx="5112">
                  <c:v>0.1</c:v>
                </c:pt>
                <c:pt idx="5113">
                  <c:v>0.4</c:v>
                </c:pt>
                <c:pt idx="5114">
                  <c:v>0.3</c:v>
                </c:pt>
                <c:pt idx="5115">
                  <c:v>0</c:v>
                </c:pt>
                <c:pt idx="5116">
                  <c:v>0</c:v>
                </c:pt>
                <c:pt idx="5117">
                  <c:v>0.1</c:v>
                </c:pt>
                <c:pt idx="5118">
                  <c:v>0</c:v>
                </c:pt>
                <c:pt idx="5119">
                  <c:v>0.2</c:v>
                </c:pt>
                <c:pt idx="5120">
                  <c:v>0.1</c:v>
                </c:pt>
                <c:pt idx="5121">
                  <c:v>0.6</c:v>
                </c:pt>
                <c:pt idx="5122">
                  <c:v>0.5</c:v>
                </c:pt>
                <c:pt idx="5123">
                  <c:v>0.5</c:v>
                </c:pt>
                <c:pt idx="5124">
                  <c:v>0.6</c:v>
                </c:pt>
                <c:pt idx="5125">
                  <c:v>0.7</c:v>
                </c:pt>
                <c:pt idx="5126">
                  <c:v>0.6</c:v>
                </c:pt>
                <c:pt idx="5127">
                  <c:v>0.4</c:v>
                </c:pt>
                <c:pt idx="5128">
                  <c:v>0.5</c:v>
                </c:pt>
                <c:pt idx="5129">
                  <c:v>0.5</c:v>
                </c:pt>
                <c:pt idx="5130">
                  <c:v>0.5</c:v>
                </c:pt>
                <c:pt idx="5131">
                  <c:v>0.6</c:v>
                </c:pt>
                <c:pt idx="5132">
                  <c:v>0.6</c:v>
                </c:pt>
                <c:pt idx="5133">
                  <c:v>0.5</c:v>
                </c:pt>
                <c:pt idx="5134">
                  <c:v>0.5</c:v>
                </c:pt>
                <c:pt idx="5135">
                  <c:v>0.4</c:v>
                </c:pt>
                <c:pt idx="5136">
                  <c:v>0.5</c:v>
                </c:pt>
                <c:pt idx="5137">
                  <c:v>0.3</c:v>
                </c:pt>
                <c:pt idx="5138">
                  <c:v>0.3</c:v>
                </c:pt>
                <c:pt idx="5139">
                  <c:v>0.3</c:v>
                </c:pt>
                <c:pt idx="5140">
                  <c:v>0.3</c:v>
                </c:pt>
                <c:pt idx="5141">
                  <c:v>0.4</c:v>
                </c:pt>
                <c:pt idx="5142">
                  <c:v>0.9</c:v>
                </c:pt>
                <c:pt idx="5143">
                  <c:v>0.4</c:v>
                </c:pt>
                <c:pt idx="5144">
                  <c:v>0.5</c:v>
                </c:pt>
                <c:pt idx="5145">
                  <c:v>0.4</c:v>
                </c:pt>
                <c:pt idx="5146">
                  <c:v>0.3</c:v>
                </c:pt>
                <c:pt idx="5147">
                  <c:v>0.6</c:v>
                </c:pt>
                <c:pt idx="5148">
                  <c:v>0.6</c:v>
                </c:pt>
                <c:pt idx="5149">
                  <c:v>0.4</c:v>
                </c:pt>
                <c:pt idx="5150">
                  <c:v>0.4</c:v>
                </c:pt>
                <c:pt idx="5151">
                  <c:v>0.2</c:v>
                </c:pt>
                <c:pt idx="5152">
                  <c:v>0.6</c:v>
                </c:pt>
                <c:pt idx="5153">
                  <c:v>0.5</c:v>
                </c:pt>
                <c:pt idx="5154">
                  <c:v>0.5</c:v>
                </c:pt>
                <c:pt idx="5155">
                  <c:v>0.7</c:v>
                </c:pt>
                <c:pt idx="5156">
                  <c:v>0.4</c:v>
                </c:pt>
                <c:pt idx="5157">
                  <c:v>0.2</c:v>
                </c:pt>
                <c:pt idx="5158">
                  <c:v>0.3</c:v>
                </c:pt>
                <c:pt idx="5159">
                  <c:v>0.4</c:v>
                </c:pt>
                <c:pt idx="5160">
                  <c:v>0.1</c:v>
                </c:pt>
                <c:pt idx="5161">
                  <c:v>0.1</c:v>
                </c:pt>
                <c:pt idx="5162">
                  <c:v>0.1</c:v>
                </c:pt>
                <c:pt idx="5163">
                  <c:v>0.4</c:v>
                </c:pt>
                <c:pt idx="5164">
                  <c:v>0.1</c:v>
                </c:pt>
                <c:pt idx="5165">
                  <c:v>0</c:v>
                </c:pt>
                <c:pt idx="5166">
                  <c:v>0.6</c:v>
                </c:pt>
                <c:pt idx="5167">
                  <c:v>0.8</c:v>
                </c:pt>
                <c:pt idx="5168">
                  <c:v>0.7</c:v>
                </c:pt>
                <c:pt idx="5169">
                  <c:v>0.7</c:v>
                </c:pt>
                <c:pt idx="5170">
                  <c:v>0.7</c:v>
                </c:pt>
                <c:pt idx="5171">
                  <c:v>0.5</c:v>
                </c:pt>
                <c:pt idx="5172">
                  <c:v>0.3</c:v>
                </c:pt>
                <c:pt idx="5173">
                  <c:v>0.5</c:v>
                </c:pt>
                <c:pt idx="5174">
                  <c:v>0.6</c:v>
                </c:pt>
                <c:pt idx="5175">
                  <c:v>0.3</c:v>
                </c:pt>
                <c:pt idx="5176">
                  <c:v>0.4</c:v>
                </c:pt>
                <c:pt idx="5177">
                  <c:v>0.4</c:v>
                </c:pt>
                <c:pt idx="5178">
                  <c:v>0.4</c:v>
                </c:pt>
                <c:pt idx="5179">
                  <c:v>0.1</c:v>
                </c:pt>
                <c:pt idx="5180">
                  <c:v>0.5</c:v>
                </c:pt>
                <c:pt idx="5181">
                  <c:v>0.4</c:v>
                </c:pt>
                <c:pt idx="5182">
                  <c:v>0.4</c:v>
                </c:pt>
                <c:pt idx="5183">
                  <c:v>0.2</c:v>
                </c:pt>
                <c:pt idx="5184">
                  <c:v>0.1</c:v>
                </c:pt>
                <c:pt idx="5185">
                  <c:v>0.2</c:v>
                </c:pt>
                <c:pt idx="5186">
                  <c:v>0.1</c:v>
                </c:pt>
                <c:pt idx="5187">
                  <c:v>0.3</c:v>
                </c:pt>
                <c:pt idx="5188">
                  <c:v>0.1</c:v>
                </c:pt>
                <c:pt idx="5189">
                  <c:v>0.6</c:v>
                </c:pt>
                <c:pt idx="5190">
                  <c:v>0.8</c:v>
                </c:pt>
                <c:pt idx="5191">
                  <c:v>0.6</c:v>
                </c:pt>
                <c:pt idx="5192">
                  <c:v>0.5</c:v>
                </c:pt>
                <c:pt idx="5193">
                  <c:v>0.7</c:v>
                </c:pt>
                <c:pt idx="5194">
                  <c:v>0.7</c:v>
                </c:pt>
                <c:pt idx="5195">
                  <c:v>0.5</c:v>
                </c:pt>
                <c:pt idx="5196">
                  <c:v>0.5</c:v>
                </c:pt>
                <c:pt idx="5197">
                  <c:v>0.4</c:v>
                </c:pt>
                <c:pt idx="5198">
                  <c:v>0.5</c:v>
                </c:pt>
                <c:pt idx="5199">
                  <c:v>0.5</c:v>
                </c:pt>
                <c:pt idx="5200">
                  <c:v>0.4</c:v>
                </c:pt>
                <c:pt idx="5201">
                  <c:v>0.6</c:v>
                </c:pt>
                <c:pt idx="5202">
                  <c:v>0.7</c:v>
                </c:pt>
                <c:pt idx="5203">
                  <c:v>0.5</c:v>
                </c:pt>
                <c:pt idx="5204">
                  <c:v>0.4</c:v>
                </c:pt>
                <c:pt idx="5205">
                  <c:v>0.6</c:v>
                </c:pt>
                <c:pt idx="5206">
                  <c:v>0.2</c:v>
                </c:pt>
                <c:pt idx="5207">
                  <c:v>0</c:v>
                </c:pt>
                <c:pt idx="5208">
                  <c:v>0.3</c:v>
                </c:pt>
                <c:pt idx="5209">
                  <c:v>0.4</c:v>
                </c:pt>
                <c:pt idx="5210">
                  <c:v>0.3</c:v>
                </c:pt>
                <c:pt idx="5211">
                  <c:v>0.1</c:v>
                </c:pt>
                <c:pt idx="5212">
                  <c:v>0.3</c:v>
                </c:pt>
                <c:pt idx="5213">
                  <c:v>0.6</c:v>
                </c:pt>
                <c:pt idx="5214">
                  <c:v>0.2</c:v>
                </c:pt>
                <c:pt idx="5215">
                  <c:v>0.3</c:v>
                </c:pt>
                <c:pt idx="5216">
                  <c:v>0.3</c:v>
                </c:pt>
                <c:pt idx="5217">
                  <c:v>0.5</c:v>
                </c:pt>
                <c:pt idx="5218">
                  <c:v>0.4</c:v>
                </c:pt>
                <c:pt idx="5219">
                  <c:v>0.6</c:v>
                </c:pt>
                <c:pt idx="5220">
                  <c:v>0.7</c:v>
                </c:pt>
                <c:pt idx="5221">
                  <c:v>0.3</c:v>
                </c:pt>
                <c:pt idx="5222">
                  <c:v>0.5</c:v>
                </c:pt>
                <c:pt idx="5223">
                  <c:v>0.5</c:v>
                </c:pt>
                <c:pt idx="5224">
                  <c:v>0.8</c:v>
                </c:pt>
                <c:pt idx="5225">
                  <c:v>0.3</c:v>
                </c:pt>
                <c:pt idx="5226">
                  <c:v>0.3</c:v>
                </c:pt>
                <c:pt idx="5227">
                  <c:v>0.6</c:v>
                </c:pt>
                <c:pt idx="5228">
                  <c:v>0.6</c:v>
                </c:pt>
                <c:pt idx="5229">
                  <c:v>0.3</c:v>
                </c:pt>
                <c:pt idx="5230">
                  <c:v>0.1</c:v>
                </c:pt>
                <c:pt idx="5231">
                  <c:v>0.2</c:v>
                </c:pt>
                <c:pt idx="5232">
                  <c:v>0</c:v>
                </c:pt>
                <c:pt idx="5233">
                  <c:v>0.2</c:v>
                </c:pt>
                <c:pt idx="5234">
                  <c:v>0.1</c:v>
                </c:pt>
                <c:pt idx="5235">
                  <c:v>0.7</c:v>
                </c:pt>
                <c:pt idx="5236">
                  <c:v>0.6</c:v>
                </c:pt>
                <c:pt idx="5237">
                  <c:v>0.2</c:v>
                </c:pt>
                <c:pt idx="5238">
                  <c:v>0.4</c:v>
                </c:pt>
                <c:pt idx="5239">
                  <c:v>0.3</c:v>
                </c:pt>
                <c:pt idx="5240">
                  <c:v>0.5</c:v>
                </c:pt>
                <c:pt idx="5241">
                  <c:v>0.4</c:v>
                </c:pt>
                <c:pt idx="5242">
                  <c:v>0.4</c:v>
                </c:pt>
                <c:pt idx="5243">
                  <c:v>0.4</c:v>
                </c:pt>
                <c:pt idx="5244">
                  <c:v>0.4</c:v>
                </c:pt>
                <c:pt idx="5245">
                  <c:v>0.7</c:v>
                </c:pt>
                <c:pt idx="5246">
                  <c:v>0.5</c:v>
                </c:pt>
                <c:pt idx="5247">
                  <c:v>0.6</c:v>
                </c:pt>
                <c:pt idx="5248">
                  <c:v>0.2</c:v>
                </c:pt>
                <c:pt idx="5249">
                  <c:v>0.5</c:v>
                </c:pt>
                <c:pt idx="5250">
                  <c:v>0.6</c:v>
                </c:pt>
                <c:pt idx="5251">
                  <c:v>0.5</c:v>
                </c:pt>
                <c:pt idx="5252">
                  <c:v>0.3</c:v>
                </c:pt>
                <c:pt idx="5253">
                  <c:v>0.4</c:v>
                </c:pt>
                <c:pt idx="5254">
                  <c:v>0.2</c:v>
                </c:pt>
                <c:pt idx="5255">
                  <c:v>0.3</c:v>
                </c:pt>
                <c:pt idx="5256">
                  <c:v>0.1</c:v>
                </c:pt>
                <c:pt idx="5257">
                  <c:v>0</c:v>
                </c:pt>
                <c:pt idx="5258">
                  <c:v>0.1</c:v>
                </c:pt>
                <c:pt idx="5259">
                  <c:v>0.3</c:v>
                </c:pt>
                <c:pt idx="5260">
                  <c:v>0.2</c:v>
                </c:pt>
                <c:pt idx="5261">
                  <c:v>0.4</c:v>
                </c:pt>
                <c:pt idx="5262">
                  <c:v>0.2</c:v>
                </c:pt>
                <c:pt idx="5263">
                  <c:v>0.5</c:v>
                </c:pt>
                <c:pt idx="5264">
                  <c:v>0.2</c:v>
                </c:pt>
                <c:pt idx="5265">
                  <c:v>0.6</c:v>
                </c:pt>
                <c:pt idx="5266">
                  <c:v>0.4</c:v>
                </c:pt>
                <c:pt idx="5267">
                  <c:v>0.6</c:v>
                </c:pt>
                <c:pt idx="5268">
                  <c:v>0.4</c:v>
                </c:pt>
                <c:pt idx="5269">
                  <c:v>0.3</c:v>
                </c:pt>
                <c:pt idx="5270">
                  <c:v>0.3</c:v>
                </c:pt>
                <c:pt idx="5271">
                  <c:v>0.2</c:v>
                </c:pt>
                <c:pt idx="5272">
                  <c:v>0.3</c:v>
                </c:pt>
                <c:pt idx="5273">
                  <c:v>0.2</c:v>
                </c:pt>
                <c:pt idx="5274">
                  <c:v>0.5</c:v>
                </c:pt>
                <c:pt idx="5275">
                  <c:v>0.1</c:v>
                </c:pt>
                <c:pt idx="5276">
                  <c:v>0.3</c:v>
                </c:pt>
                <c:pt idx="5277">
                  <c:v>0.2</c:v>
                </c:pt>
                <c:pt idx="5278">
                  <c:v>0</c:v>
                </c:pt>
                <c:pt idx="5279">
                  <c:v>0.2</c:v>
                </c:pt>
                <c:pt idx="5280">
                  <c:v>0.4</c:v>
                </c:pt>
                <c:pt idx="5281">
                  <c:v>0.4</c:v>
                </c:pt>
                <c:pt idx="5282">
                  <c:v>0.3</c:v>
                </c:pt>
                <c:pt idx="5283">
                  <c:v>0.6</c:v>
                </c:pt>
                <c:pt idx="5284">
                  <c:v>0.3</c:v>
                </c:pt>
                <c:pt idx="5285">
                  <c:v>0.3</c:v>
                </c:pt>
                <c:pt idx="5286">
                  <c:v>0.2</c:v>
                </c:pt>
                <c:pt idx="5287">
                  <c:v>0.6</c:v>
                </c:pt>
                <c:pt idx="5288">
                  <c:v>0.5</c:v>
                </c:pt>
                <c:pt idx="5289">
                  <c:v>0.4</c:v>
                </c:pt>
                <c:pt idx="5290">
                  <c:v>0.6</c:v>
                </c:pt>
                <c:pt idx="5291">
                  <c:v>0.6</c:v>
                </c:pt>
                <c:pt idx="5292">
                  <c:v>0.7</c:v>
                </c:pt>
                <c:pt idx="5293">
                  <c:v>0.2</c:v>
                </c:pt>
                <c:pt idx="5294">
                  <c:v>0.3</c:v>
                </c:pt>
                <c:pt idx="5295">
                  <c:v>0.6</c:v>
                </c:pt>
                <c:pt idx="5296">
                  <c:v>0.3</c:v>
                </c:pt>
                <c:pt idx="5297">
                  <c:v>0.2</c:v>
                </c:pt>
                <c:pt idx="5298">
                  <c:v>0</c:v>
                </c:pt>
                <c:pt idx="5299">
                  <c:v>0.1</c:v>
                </c:pt>
                <c:pt idx="5300">
                  <c:v>0.2</c:v>
                </c:pt>
                <c:pt idx="5301">
                  <c:v>0.7</c:v>
                </c:pt>
                <c:pt idx="5302">
                  <c:v>0.5</c:v>
                </c:pt>
                <c:pt idx="5303">
                  <c:v>0.5</c:v>
                </c:pt>
                <c:pt idx="5304">
                  <c:v>0.5</c:v>
                </c:pt>
                <c:pt idx="5305">
                  <c:v>0.5</c:v>
                </c:pt>
                <c:pt idx="5306">
                  <c:v>0.8</c:v>
                </c:pt>
                <c:pt idx="5307">
                  <c:v>0.4</c:v>
                </c:pt>
                <c:pt idx="5308">
                  <c:v>0.6</c:v>
                </c:pt>
                <c:pt idx="5309">
                  <c:v>0.5</c:v>
                </c:pt>
                <c:pt idx="5310">
                  <c:v>0.5</c:v>
                </c:pt>
                <c:pt idx="5311">
                  <c:v>0.7</c:v>
                </c:pt>
                <c:pt idx="5312">
                  <c:v>0.4</c:v>
                </c:pt>
                <c:pt idx="5313">
                  <c:v>0.6</c:v>
                </c:pt>
                <c:pt idx="5314">
                  <c:v>0.7</c:v>
                </c:pt>
                <c:pt idx="5315">
                  <c:v>0.4</c:v>
                </c:pt>
                <c:pt idx="5316">
                  <c:v>0.3</c:v>
                </c:pt>
                <c:pt idx="5317">
                  <c:v>0</c:v>
                </c:pt>
                <c:pt idx="5318">
                  <c:v>0.5</c:v>
                </c:pt>
                <c:pt idx="5319">
                  <c:v>0.6</c:v>
                </c:pt>
                <c:pt idx="5320">
                  <c:v>0.8</c:v>
                </c:pt>
                <c:pt idx="5321">
                  <c:v>0.5</c:v>
                </c:pt>
                <c:pt idx="5322">
                  <c:v>0.6</c:v>
                </c:pt>
                <c:pt idx="5323">
                  <c:v>0.7</c:v>
                </c:pt>
                <c:pt idx="5324">
                  <c:v>0.6</c:v>
                </c:pt>
                <c:pt idx="5325">
                  <c:v>0.6</c:v>
                </c:pt>
                <c:pt idx="5326">
                  <c:v>0.5</c:v>
                </c:pt>
                <c:pt idx="5327">
                  <c:v>0.6</c:v>
                </c:pt>
                <c:pt idx="5328">
                  <c:v>0.5</c:v>
                </c:pt>
                <c:pt idx="5329">
                  <c:v>0.7</c:v>
                </c:pt>
                <c:pt idx="5330">
                  <c:v>0.5</c:v>
                </c:pt>
                <c:pt idx="5331">
                  <c:v>0.5</c:v>
                </c:pt>
                <c:pt idx="5332">
                  <c:v>0.8</c:v>
                </c:pt>
                <c:pt idx="5333">
                  <c:v>0.6</c:v>
                </c:pt>
                <c:pt idx="5334">
                  <c:v>0.4</c:v>
                </c:pt>
                <c:pt idx="5335">
                  <c:v>0.2</c:v>
                </c:pt>
                <c:pt idx="5336">
                  <c:v>0.3</c:v>
                </c:pt>
                <c:pt idx="5337">
                  <c:v>0.4</c:v>
                </c:pt>
                <c:pt idx="5338">
                  <c:v>0.3</c:v>
                </c:pt>
                <c:pt idx="5339">
                  <c:v>0.1</c:v>
                </c:pt>
                <c:pt idx="5340">
                  <c:v>0.5</c:v>
                </c:pt>
                <c:pt idx="5341">
                  <c:v>0.2</c:v>
                </c:pt>
                <c:pt idx="5342">
                  <c:v>0.3</c:v>
                </c:pt>
                <c:pt idx="5343">
                  <c:v>0.5</c:v>
                </c:pt>
                <c:pt idx="5344">
                  <c:v>0.3</c:v>
                </c:pt>
                <c:pt idx="5345">
                  <c:v>0.4</c:v>
                </c:pt>
                <c:pt idx="5346">
                  <c:v>0.3</c:v>
                </c:pt>
                <c:pt idx="5347">
                  <c:v>0.5</c:v>
                </c:pt>
                <c:pt idx="5348">
                  <c:v>0.4</c:v>
                </c:pt>
                <c:pt idx="5349">
                  <c:v>0.5</c:v>
                </c:pt>
                <c:pt idx="5350">
                  <c:v>0.4</c:v>
                </c:pt>
                <c:pt idx="5351">
                  <c:v>0.4</c:v>
                </c:pt>
                <c:pt idx="5352">
                  <c:v>0.4</c:v>
                </c:pt>
                <c:pt idx="5353">
                  <c:v>0.2</c:v>
                </c:pt>
                <c:pt idx="5354">
                  <c:v>0.2</c:v>
                </c:pt>
                <c:pt idx="5355">
                  <c:v>0.3</c:v>
                </c:pt>
                <c:pt idx="5356">
                  <c:v>0.3</c:v>
                </c:pt>
                <c:pt idx="5357">
                  <c:v>0</c:v>
                </c:pt>
                <c:pt idx="5358">
                  <c:v>0.4</c:v>
                </c:pt>
                <c:pt idx="5359">
                  <c:v>0</c:v>
                </c:pt>
                <c:pt idx="5360">
                  <c:v>0.4</c:v>
                </c:pt>
                <c:pt idx="5361">
                  <c:v>0</c:v>
                </c:pt>
                <c:pt idx="5362">
                  <c:v>0</c:v>
                </c:pt>
                <c:pt idx="5363">
                  <c:v>0.7</c:v>
                </c:pt>
                <c:pt idx="5364">
                  <c:v>0.7</c:v>
                </c:pt>
                <c:pt idx="5365">
                  <c:v>0.4</c:v>
                </c:pt>
                <c:pt idx="5366">
                  <c:v>0.6</c:v>
                </c:pt>
                <c:pt idx="5367">
                  <c:v>0.5</c:v>
                </c:pt>
                <c:pt idx="5368">
                  <c:v>0.4</c:v>
                </c:pt>
                <c:pt idx="5369">
                  <c:v>0.7</c:v>
                </c:pt>
                <c:pt idx="5370">
                  <c:v>0.3</c:v>
                </c:pt>
                <c:pt idx="5371">
                  <c:v>0.5</c:v>
                </c:pt>
                <c:pt idx="5372">
                  <c:v>0.4</c:v>
                </c:pt>
                <c:pt idx="5373">
                  <c:v>0.8</c:v>
                </c:pt>
                <c:pt idx="5374">
                  <c:v>0.2</c:v>
                </c:pt>
                <c:pt idx="5375">
                  <c:v>0.4</c:v>
                </c:pt>
                <c:pt idx="5376">
                  <c:v>0.1</c:v>
                </c:pt>
                <c:pt idx="5377">
                  <c:v>0.1</c:v>
                </c:pt>
                <c:pt idx="5378">
                  <c:v>0.2</c:v>
                </c:pt>
                <c:pt idx="5379">
                  <c:v>0.2</c:v>
                </c:pt>
                <c:pt idx="5380">
                  <c:v>0.3</c:v>
                </c:pt>
                <c:pt idx="5381">
                  <c:v>0.1</c:v>
                </c:pt>
                <c:pt idx="5382">
                  <c:v>0.3</c:v>
                </c:pt>
                <c:pt idx="5383">
                  <c:v>0</c:v>
                </c:pt>
                <c:pt idx="5384">
                  <c:v>0.1</c:v>
                </c:pt>
                <c:pt idx="5385">
                  <c:v>0.1</c:v>
                </c:pt>
                <c:pt idx="5386">
                  <c:v>0.5</c:v>
                </c:pt>
                <c:pt idx="5387">
                  <c:v>0.4</c:v>
                </c:pt>
                <c:pt idx="5388">
                  <c:v>0.4</c:v>
                </c:pt>
                <c:pt idx="5389">
                  <c:v>0.4</c:v>
                </c:pt>
                <c:pt idx="5390">
                  <c:v>0.3</c:v>
                </c:pt>
                <c:pt idx="5391">
                  <c:v>0.4</c:v>
                </c:pt>
                <c:pt idx="5392">
                  <c:v>0.2</c:v>
                </c:pt>
                <c:pt idx="5393">
                  <c:v>0.4</c:v>
                </c:pt>
                <c:pt idx="5394">
                  <c:v>0.3</c:v>
                </c:pt>
                <c:pt idx="5395">
                  <c:v>0.1</c:v>
                </c:pt>
                <c:pt idx="5396">
                  <c:v>0.5</c:v>
                </c:pt>
                <c:pt idx="5397">
                  <c:v>0.2</c:v>
                </c:pt>
                <c:pt idx="5398">
                  <c:v>0.4</c:v>
                </c:pt>
                <c:pt idx="5399">
                  <c:v>0.2</c:v>
                </c:pt>
                <c:pt idx="5400">
                  <c:v>0.2</c:v>
                </c:pt>
                <c:pt idx="5401">
                  <c:v>0.3</c:v>
                </c:pt>
                <c:pt idx="5402">
                  <c:v>0.6</c:v>
                </c:pt>
                <c:pt idx="5403">
                  <c:v>0.2</c:v>
                </c:pt>
                <c:pt idx="5404">
                  <c:v>0.3</c:v>
                </c:pt>
                <c:pt idx="5405">
                  <c:v>0.5</c:v>
                </c:pt>
                <c:pt idx="5406">
                  <c:v>0.5</c:v>
                </c:pt>
                <c:pt idx="5407">
                  <c:v>0.1</c:v>
                </c:pt>
                <c:pt idx="5408">
                  <c:v>0.2</c:v>
                </c:pt>
                <c:pt idx="5409">
                  <c:v>0.2</c:v>
                </c:pt>
                <c:pt idx="5410">
                  <c:v>0.2</c:v>
                </c:pt>
                <c:pt idx="5411">
                  <c:v>0.4</c:v>
                </c:pt>
                <c:pt idx="5412">
                  <c:v>0.3</c:v>
                </c:pt>
                <c:pt idx="5413">
                  <c:v>0.4</c:v>
                </c:pt>
                <c:pt idx="5414">
                  <c:v>0.7</c:v>
                </c:pt>
                <c:pt idx="5415">
                  <c:v>0.6</c:v>
                </c:pt>
                <c:pt idx="5416">
                  <c:v>0.5</c:v>
                </c:pt>
                <c:pt idx="5417">
                  <c:v>0.7</c:v>
                </c:pt>
                <c:pt idx="5418">
                  <c:v>0.4</c:v>
                </c:pt>
                <c:pt idx="5419">
                  <c:v>0.5</c:v>
                </c:pt>
                <c:pt idx="5420">
                  <c:v>0.3</c:v>
                </c:pt>
                <c:pt idx="5421">
                  <c:v>0</c:v>
                </c:pt>
                <c:pt idx="5422">
                  <c:v>0.4</c:v>
                </c:pt>
                <c:pt idx="5423">
                  <c:v>0.5</c:v>
                </c:pt>
                <c:pt idx="5424">
                  <c:v>0.2</c:v>
                </c:pt>
                <c:pt idx="5425">
                  <c:v>0.4</c:v>
                </c:pt>
                <c:pt idx="5426">
                  <c:v>0.1</c:v>
                </c:pt>
                <c:pt idx="5427">
                  <c:v>0.5</c:v>
                </c:pt>
                <c:pt idx="5428">
                  <c:v>0.1</c:v>
                </c:pt>
                <c:pt idx="5429">
                  <c:v>0</c:v>
                </c:pt>
                <c:pt idx="5430">
                  <c:v>0.5</c:v>
                </c:pt>
                <c:pt idx="5431">
                  <c:v>0.5</c:v>
                </c:pt>
                <c:pt idx="5432">
                  <c:v>0.4</c:v>
                </c:pt>
                <c:pt idx="5433">
                  <c:v>0.5</c:v>
                </c:pt>
                <c:pt idx="5434">
                  <c:v>0.6</c:v>
                </c:pt>
                <c:pt idx="5435">
                  <c:v>0.6</c:v>
                </c:pt>
                <c:pt idx="5436">
                  <c:v>0.6</c:v>
                </c:pt>
                <c:pt idx="5437">
                  <c:v>0.7</c:v>
                </c:pt>
                <c:pt idx="5438">
                  <c:v>0.8</c:v>
                </c:pt>
                <c:pt idx="5439">
                  <c:v>0.8</c:v>
                </c:pt>
                <c:pt idx="5440">
                  <c:v>0.6</c:v>
                </c:pt>
                <c:pt idx="5441">
                  <c:v>0.6</c:v>
                </c:pt>
                <c:pt idx="5442">
                  <c:v>0.8</c:v>
                </c:pt>
                <c:pt idx="5443">
                  <c:v>0.4</c:v>
                </c:pt>
                <c:pt idx="5444">
                  <c:v>0.5</c:v>
                </c:pt>
                <c:pt idx="5445">
                  <c:v>0.4</c:v>
                </c:pt>
                <c:pt idx="5446">
                  <c:v>0.7</c:v>
                </c:pt>
                <c:pt idx="5447">
                  <c:v>0.5</c:v>
                </c:pt>
                <c:pt idx="5448">
                  <c:v>0.3</c:v>
                </c:pt>
                <c:pt idx="5449">
                  <c:v>0.4</c:v>
                </c:pt>
                <c:pt idx="5450">
                  <c:v>0.3</c:v>
                </c:pt>
                <c:pt idx="5451">
                  <c:v>0.2</c:v>
                </c:pt>
                <c:pt idx="5452">
                  <c:v>0.1</c:v>
                </c:pt>
                <c:pt idx="5453">
                  <c:v>0.6</c:v>
                </c:pt>
                <c:pt idx="5454">
                  <c:v>0.5</c:v>
                </c:pt>
                <c:pt idx="5455">
                  <c:v>0</c:v>
                </c:pt>
                <c:pt idx="5456">
                  <c:v>0.1</c:v>
                </c:pt>
                <c:pt idx="5457">
                  <c:v>0.4</c:v>
                </c:pt>
                <c:pt idx="5458">
                  <c:v>0.2</c:v>
                </c:pt>
                <c:pt idx="5459">
                  <c:v>0.3</c:v>
                </c:pt>
                <c:pt idx="5460">
                  <c:v>0.3</c:v>
                </c:pt>
                <c:pt idx="5461">
                  <c:v>0.3</c:v>
                </c:pt>
                <c:pt idx="5462">
                  <c:v>0.4</c:v>
                </c:pt>
                <c:pt idx="5463">
                  <c:v>0.1</c:v>
                </c:pt>
                <c:pt idx="5464">
                  <c:v>0.2</c:v>
                </c:pt>
                <c:pt idx="5465">
                  <c:v>0.3</c:v>
                </c:pt>
                <c:pt idx="5466">
                  <c:v>0</c:v>
                </c:pt>
                <c:pt idx="5467">
                  <c:v>0</c:v>
                </c:pt>
                <c:pt idx="5468">
                  <c:v>0.1</c:v>
                </c:pt>
                <c:pt idx="5469">
                  <c:v>0.1</c:v>
                </c:pt>
                <c:pt idx="5470">
                  <c:v>0.3</c:v>
                </c:pt>
                <c:pt idx="5471">
                  <c:v>0.3</c:v>
                </c:pt>
                <c:pt idx="5472">
                  <c:v>0</c:v>
                </c:pt>
                <c:pt idx="5473">
                  <c:v>0</c:v>
                </c:pt>
                <c:pt idx="5474">
                  <c:v>0.1</c:v>
                </c:pt>
                <c:pt idx="5475">
                  <c:v>0</c:v>
                </c:pt>
                <c:pt idx="5476">
                  <c:v>0.2</c:v>
                </c:pt>
                <c:pt idx="5477">
                  <c:v>0.5</c:v>
                </c:pt>
                <c:pt idx="5478">
                  <c:v>0.5</c:v>
                </c:pt>
                <c:pt idx="5479">
                  <c:v>0.2</c:v>
                </c:pt>
                <c:pt idx="5480">
                  <c:v>0.7</c:v>
                </c:pt>
                <c:pt idx="5481">
                  <c:v>0.4</c:v>
                </c:pt>
                <c:pt idx="5482">
                  <c:v>0.6</c:v>
                </c:pt>
                <c:pt idx="5483">
                  <c:v>0.2</c:v>
                </c:pt>
                <c:pt idx="5484">
                  <c:v>0.1</c:v>
                </c:pt>
                <c:pt idx="5485">
                  <c:v>0.4</c:v>
                </c:pt>
                <c:pt idx="5486">
                  <c:v>0.4</c:v>
                </c:pt>
                <c:pt idx="5487">
                  <c:v>0.2</c:v>
                </c:pt>
                <c:pt idx="5488">
                  <c:v>0.4</c:v>
                </c:pt>
                <c:pt idx="5489">
                  <c:v>0.4</c:v>
                </c:pt>
                <c:pt idx="5490">
                  <c:v>0.4</c:v>
                </c:pt>
                <c:pt idx="5491">
                  <c:v>0.4</c:v>
                </c:pt>
                <c:pt idx="5492">
                  <c:v>0.7</c:v>
                </c:pt>
                <c:pt idx="5493">
                  <c:v>0.2</c:v>
                </c:pt>
                <c:pt idx="5494">
                  <c:v>0.5</c:v>
                </c:pt>
                <c:pt idx="5495">
                  <c:v>0.3</c:v>
                </c:pt>
                <c:pt idx="5496">
                  <c:v>0.4</c:v>
                </c:pt>
                <c:pt idx="5497">
                  <c:v>0.9</c:v>
                </c:pt>
                <c:pt idx="5498">
                  <c:v>0.3</c:v>
                </c:pt>
                <c:pt idx="5499">
                  <c:v>0.2</c:v>
                </c:pt>
                <c:pt idx="5500">
                  <c:v>0.7</c:v>
                </c:pt>
                <c:pt idx="5501">
                  <c:v>0.6</c:v>
                </c:pt>
                <c:pt idx="5502">
                  <c:v>0.4</c:v>
                </c:pt>
                <c:pt idx="5503">
                  <c:v>0.6</c:v>
                </c:pt>
                <c:pt idx="5504">
                  <c:v>0.3</c:v>
                </c:pt>
                <c:pt idx="5505">
                  <c:v>0.1</c:v>
                </c:pt>
                <c:pt idx="5506">
                  <c:v>0.1</c:v>
                </c:pt>
                <c:pt idx="5507">
                  <c:v>0.2</c:v>
                </c:pt>
                <c:pt idx="5508">
                  <c:v>0.5</c:v>
                </c:pt>
                <c:pt idx="5509">
                  <c:v>0.1</c:v>
                </c:pt>
                <c:pt idx="5510">
                  <c:v>0.2</c:v>
                </c:pt>
                <c:pt idx="5511">
                  <c:v>0.3</c:v>
                </c:pt>
                <c:pt idx="5512">
                  <c:v>0.7</c:v>
                </c:pt>
                <c:pt idx="5513">
                  <c:v>0.3</c:v>
                </c:pt>
                <c:pt idx="5514">
                  <c:v>0.7</c:v>
                </c:pt>
                <c:pt idx="5515">
                  <c:v>0.2</c:v>
                </c:pt>
                <c:pt idx="5516">
                  <c:v>0.4</c:v>
                </c:pt>
                <c:pt idx="5517">
                  <c:v>0.4</c:v>
                </c:pt>
                <c:pt idx="5518">
                  <c:v>0.1</c:v>
                </c:pt>
                <c:pt idx="5519">
                  <c:v>0.4</c:v>
                </c:pt>
                <c:pt idx="5520">
                  <c:v>0.3</c:v>
                </c:pt>
                <c:pt idx="5521">
                  <c:v>0</c:v>
                </c:pt>
                <c:pt idx="5522">
                  <c:v>0</c:v>
                </c:pt>
                <c:pt idx="5523">
                  <c:v>0.1</c:v>
                </c:pt>
                <c:pt idx="5524">
                  <c:v>0</c:v>
                </c:pt>
                <c:pt idx="5525">
                  <c:v>0.4</c:v>
                </c:pt>
                <c:pt idx="5526">
                  <c:v>0.7</c:v>
                </c:pt>
                <c:pt idx="5527">
                  <c:v>0.3</c:v>
                </c:pt>
                <c:pt idx="5528">
                  <c:v>0.2</c:v>
                </c:pt>
                <c:pt idx="5529">
                  <c:v>0.8</c:v>
                </c:pt>
                <c:pt idx="5530">
                  <c:v>0.7</c:v>
                </c:pt>
                <c:pt idx="5531">
                  <c:v>0.8</c:v>
                </c:pt>
                <c:pt idx="5532">
                  <c:v>0.7</c:v>
                </c:pt>
                <c:pt idx="5533">
                  <c:v>0.8</c:v>
                </c:pt>
                <c:pt idx="5534">
                  <c:v>0.5</c:v>
                </c:pt>
                <c:pt idx="5535">
                  <c:v>0.4</c:v>
                </c:pt>
                <c:pt idx="5536">
                  <c:v>0.7</c:v>
                </c:pt>
                <c:pt idx="5537">
                  <c:v>0.4</c:v>
                </c:pt>
                <c:pt idx="5538">
                  <c:v>0.4</c:v>
                </c:pt>
                <c:pt idx="5539">
                  <c:v>0.5</c:v>
                </c:pt>
                <c:pt idx="5540">
                  <c:v>0.1</c:v>
                </c:pt>
                <c:pt idx="5541">
                  <c:v>0</c:v>
                </c:pt>
                <c:pt idx="5542">
                  <c:v>0.5</c:v>
                </c:pt>
                <c:pt idx="5543">
                  <c:v>0.5</c:v>
                </c:pt>
                <c:pt idx="5544">
                  <c:v>0.4</c:v>
                </c:pt>
                <c:pt idx="5545">
                  <c:v>0.3</c:v>
                </c:pt>
                <c:pt idx="5546">
                  <c:v>0.6</c:v>
                </c:pt>
                <c:pt idx="5547">
                  <c:v>0.6</c:v>
                </c:pt>
                <c:pt idx="5548">
                  <c:v>0.3</c:v>
                </c:pt>
                <c:pt idx="5549">
                  <c:v>0.8</c:v>
                </c:pt>
                <c:pt idx="5550">
                  <c:v>0.7</c:v>
                </c:pt>
                <c:pt idx="5551">
                  <c:v>0.5</c:v>
                </c:pt>
                <c:pt idx="5552">
                  <c:v>0.7</c:v>
                </c:pt>
                <c:pt idx="5553">
                  <c:v>0.6</c:v>
                </c:pt>
                <c:pt idx="5554">
                  <c:v>0.5</c:v>
                </c:pt>
                <c:pt idx="5555">
                  <c:v>0.5</c:v>
                </c:pt>
                <c:pt idx="5556">
                  <c:v>0.1</c:v>
                </c:pt>
                <c:pt idx="5557">
                  <c:v>0.7</c:v>
                </c:pt>
                <c:pt idx="5558">
                  <c:v>0.3</c:v>
                </c:pt>
                <c:pt idx="5559">
                  <c:v>0</c:v>
                </c:pt>
                <c:pt idx="5560">
                  <c:v>0.7</c:v>
                </c:pt>
                <c:pt idx="5561">
                  <c:v>0.6</c:v>
                </c:pt>
                <c:pt idx="5562">
                  <c:v>0.7</c:v>
                </c:pt>
                <c:pt idx="5563">
                  <c:v>0.5</c:v>
                </c:pt>
                <c:pt idx="5564">
                  <c:v>0.5</c:v>
                </c:pt>
                <c:pt idx="5565">
                  <c:v>0.5</c:v>
                </c:pt>
                <c:pt idx="5566">
                  <c:v>0.6</c:v>
                </c:pt>
                <c:pt idx="5567">
                  <c:v>0.7</c:v>
                </c:pt>
                <c:pt idx="5568">
                  <c:v>0.5</c:v>
                </c:pt>
                <c:pt idx="5569">
                  <c:v>0.4</c:v>
                </c:pt>
                <c:pt idx="5570">
                  <c:v>0.7</c:v>
                </c:pt>
                <c:pt idx="5571">
                  <c:v>0.7</c:v>
                </c:pt>
                <c:pt idx="5572">
                  <c:v>0.4</c:v>
                </c:pt>
                <c:pt idx="5573">
                  <c:v>0.3</c:v>
                </c:pt>
                <c:pt idx="5574">
                  <c:v>0.7</c:v>
                </c:pt>
                <c:pt idx="5575">
                  <c:v>0.8</c:v>
                </c:pt>
                <c:pt idx="5576">
                  <c:v>0.5</c:v>
                </c:pt>
                <c:pt idx="5577">
                  <c:v>0</c:v>
                </c:pt>
                <c:pt idx="5578">
                  <c:v>0.5</c:v>
                </c:pt>
                <c:pt idx="5579">
                  <c:v>0.6</c:v>
                </c:pt>
                <c:pt idx="5580">
                  <c:v>0.4</c:v>
                </c:pt>
                <c:pt idx="5581">
                  <c:v>0.5</c:v>
                </c:pt>
                <c:pt idx="5582">
                  <c:v>0.7</c:v>
                </c:pt>
                <c:pt idx="5583">
                  <c:v>0.6</c:v>
                </c:pt>
                <c:pt idx="5584">
                  <c:v>0.3</c:v>
                </c:pt>
                <c:pt idx="5585">
                  <c:v>0.7</c:v>
                </c:pt>
                <c:pt idx="5586">
                  <c:v>0.8</c:v>
                </c:pt>
                <c:pt idx="5587">
                  <c:v>0.5</c:v>
                </c:pt>
                <c:pt idx="5588">
                  <c:v>0.7</c:v>
                </c:pt>
                <c:pt idx="5589">
                  <c:v>0.2</c:v>
                </c:pt>
                <c:pt idx="5590">
                  <c:v>0.6</c:v>
                </c:pt>
                <c:pt idx="5591">
                  <c:v>0.1</c:v>
                </c:pt>
                <c:pt idx="5592">
                  <c:v>0.2</c:v>
                </c:pt>
                <c:pt idx="5593">
                  <c:v>0.5</c:v>
                </c:pt>
                <c:pt idx="5594">
                  <c:v>0.3</c:v>
                </c:pt>
                <c:pt idx="5595">
                  <c:v>0.4</c:v>
                </c:pt>
                <c:pt idx="5596">
                  <c:v>0</c:v>
                </c:pt>
                <c:pt idx="5597">
                  <c:v>0.3</c:v>
                </c:pt>
                <c:pt idx="5598">
                  <c:v>0.4</c:v>
                </c:pt>
                <c:pt idx="5599">
                  <c:v>0.5</c:v>
                </c:pt>
                <c:pt idx="5600">
                  <c:v>0.6</c:v>
                </c:pt>
                <c:pt idx="5601">
                  <c:v>0.6</c:v>
                </c:pt>
                <c:pt idx="5602">
                  <c:v>0.7</c:v>
                </c:pt>
                <c:pt idx="5603">
                  <c:v>0.7</c:v>
                </c:pt>
                <c:pt idx="5604">
                  <c:v>0.6</c:v>
                </c:pt>
                <c:pt idx="5605">
                  <c:v>0.9</c:v>
                </c:pt>
                <c:pt idx="5606">
                  <c:v>0.9</c:v>
                </c:pt>
                <c:pt idx="5607">
                  <c:v>0.8</c:v>
                </c:pt>
                <c:pt idx="5608">
                  <c:v>0.4</c:v>
                </c:pt>
                <c:pt idx="5609">
                  <c:v>0.9</c:v>
                </c:pt>
                <c:pt idx="5610">
                  <c:v>0.4</c:v>
                </c:pt>
                <c:pt idx="5611">
                  <c:v>0.7</c:v>
                </c:pt>
                <c:pt idx="5612">
                  <c:v>0.5</c:v>
                </c:pt>
                <c:pt idx="5613">
                  <c:v>0</c:v>
                </c:pt>
                <c:pt idx="5614">
                  <c:v>0.3</c:v>
                </c:pt>
                <c:pt idx="5615">
                  <c:v>0.4</c:v>
                </c:pt>
                <c:pt idx="5616">
                  <c:v>0.4</c:v>
                </c:pt>
                <c:pt idx="5617">
                  <c:v>0.6</c:v>
                </c:pt>
                <c:pt idx="5618">
                  <c:v>0.7</c:v>
                </c:pt>
                <c:pt idx="5619">
                  <c:v>0.6</c:v>
                </c:pt>
                <c:pt idx="5620">
                  <c:v>0.5</c:v>
                </c:pt>
                <c:pt idx="5621">
                  <c:v>0.6</c:v>
                </c:pt>
                <c:pt idx="5622">
                  <c:v>0.7</c:v>
                </c:pt>
                <c:pt idx="5623">
                  <c:v>0.6</c:v>
                </c:pt>
                <c:pt idx="5624">
                  <c:v>0.7</c:v>
                </c:pt>
                <c:pt idx="5625">
                  <c:v>0.6</c:v>
                </c:pt>
                <c:pt idx="5626">
                  <c:v>0.9</c:v>
                </c:pt>
                <c:pt idx="5627">
                  <c:v>0.3</c:v>
                </c:pt>
                <c:pt idx="5628">
                  <c:v>0.7</c:v>
                </c:pt>
                <c:pt idx="5629">
                  <c:v>0.5</c:v>
                </c:pt>
                <c:pt idx="5630">
                  <c:v>0.8</c:v>
                </c:pt>
                <c:pt idx="5631">
                  <c:v>0.3</c:v>
                </c:pt>
                <c:pt idx="5632">
                  <c:v>0</c:v>
                </c:pt>
                <c:pt idx="5633">
                  <c:v>0.4</c:v>
                </c:pt>
                <c:pt idx="5634">
                  <c:v>0.8</c:v>
                </c:pt>
                <c:pt idx="5635">
                  <c:v>0.7</c:v>
                </c:pt>
                <c:pt idx="5636">
                  <c:v>0.5</c:v>
                </c:pt>
                <c:pt idx="5637">
                  <c:v>0.6</c:v>
                </c:pt>
                <c:pt idx="5638">
                  <c:v>0.5</c:v>
                </c:pt>
                <c:pt idx="5639">
                  <c:v>0.2</c:v>
                </c:pt>
                <c:pt idx="5640">
                  <c:v>0.4</c:v>
                </c:pt>
                <c:pt idx="5641">
                  <c:v>0.6</c:v>
                </c:pt>
                <c:pt idx="5642">
                  <c:v>0.5</c:v>
                </c:pt>
                <c:pt idx="5643">
                  <c:v>0.5</c:v>
                </c:pt>
                <c:pt idx="5644">
                  <c:v>0.5</c:v>
                </c:pt>
                <c:pt idx="5645">
                  <c:v>0.3</c:v>
                </c:pt>
                <c:pt idx="5646">
                  <c:v>0.2</c:v>
                </c:pt>
                <c:pt idx="5647">
                  <c:v>0.1</c:v>
                </c:pt>
                <c:pt idx="5648">
                  <c:v>0.8</c:v>
                </c:pt>
                <c:pt idx="5649">
                  <c:v>0.6</c:v>
                </c:pt>
                <c:pt idx="5650">
                  <c:v>0.3</c:v>
                </c:pt>
                <c:pt idx="5651">
                  <c:v>0</c:v>
                </c:pt>
                <c:pt idx="5652">
                  <c:v>0.5</c:v>
                </c:pt>
                <c:pt idx="5653">
                  <c:v>0.8</c:v>
                </c:pt>
                <c:pt idx="5654">
                  <c:v>0.5</c:v>
                </c:pt>
                <c:pt idx="5655">
                  <c:v>0.6</c:v>
                </c:pt>
                <c:pt idx="5656">
                  <c:v>0.7</c:v>
                </c:pt>
                <c:pt idx="5657">
                  <c:v>0.6</c:v>
                </c:pt>
                <c:pt idx="5658">
                  <c:v>0.3</c:v>
                </c:pt>
                <c:pt idx="5659">
                  <c:v>0.7</c:v>
                </c:pt>
                <c:pt idx="5660">
                  <c:v>0.5</c:v>
                </c:pt>
                <c:pt idx="5661">
                  <c:v>0.5</c:v>
                </c:pt>
                <c:pt idx="5662">
                  <c:v>0.6</c:v>
                </c:pt>
                <c:pt idx="5663">
                  <c:v>0.4</c:v>
                </c:pt>
                <c:pt idx="5664">
                  <c:v>0.5</c:v>
                </c:pt>
                <c:pt idx="5665">
                  <c:v>0.5</c:v>
                </c:pt>
                <c:pt idx="5666">
                  <c:v>0.4</c:v>
                </c:pt>
                <c:pt idx="5667">
                  <c:v>0.3</c:v>
                </c:pt>
                <c:pt idx="5668">
                  <c:v>0.4</c:v>
                </c:pt>
                <c:pt idx="5669">
                  <c:v>0</c:v>
                </c:pt>
                <c:pt idx="5670">
                  <c:v>0</c:v>
                </c:pt>
                <c:pt idx="5671">
                  <c:v>0.5</c:v>
                </c:pt>
                <c:pt idx="5672">
                  <c:v>0.5</c:v>
                </c:pt>
                <c:pt idx="5673">
                  <c:v>0.4</c:v>
                </c:pt>
                <c:pt idx="5674">
                  <c:v>0.4</c:v>
                </c:pt>
                <c:pt idx="5675">
                  <c:v>0.7</c:v>
                </c:pt>
                <c:pt idx="5676">
                  <c:v>0.6</c:v>
                </c:pt>
                <c:pt idx="5677">
                  <c:v>0.4</c:v>
                </c:pt>
                <c:pt idx="5678">
                  <c:v>0.8</c:v>
                </c:pt>
                <c:pt idx="5679">
                  <c:v>0.7</c:v>
                </c:pt>
                <c:pt idx="5680">
                  <c:v>0.6</c:v>
                </c:pt>
                <c:pt idx="5681">
                  <c:v>0.6</c:v>
                </c:pt>
                <c:pt idx="5682">
                  <c:v>0.5</c:v>
                </c:pt>
                <c:pt idx="5683">
                  <c:v>0.3</c:v>
                </c:pt>
                <c:pt idx="5684">
                  <c:v>0.2</c:v>
                </c:pt>
                <c:pt idx="5685">
                  <c:v>0.2</c:v>
                </c:pt>
                <c:pt idx="5686">
                  <c:v>0.5</c:v>
                </c:pt>
                <c:pt idx="5687">
                  <c:v>0.8</c:v>
                </c:pt>
                <c:pt idx="5688">
                  <c:v>0.2</c:v>
                </c:pt>
                <c:pt idx="5689">
                  <c:v>0</c:v>
                </c:pt>
                <c:pt idx="5690">
                  <c:v>0.3</c:v>
                </c:pt>
                <c:pt idx="5691">
                  <c:v>0.4</c:v>
                </c:pt>
                <c:pt idx="5692">
                  <c:v>0.5</c:v>
                </c:pt>
                <c:pt idx="5693">
                  <c:v>0.3</c:v>
                </c:pt>
                <c:pt idx="5694">
                  <c:v>0.5</c:v>
                </c:pt>
                <c:pt idx="5695">
                  <c:v>0.8</c:v>
                </c:pt>
                <c:pt idx="5696">
                  <c:v>0.3</c:v>
                </c:pt>
                <c:pt idx="5697">
                  <c:v>0.3</c:v>
                </c:pt>
                <c:pt idx="5698">
                  <c:v>0.4</c:v>
                </c:pt>
                <c:pt idx="5699">
                  <c:v>0.6</c:v>
                </c:pt>
                <c:pt idx="5700">
                  <c:v>0.6</c:v>
                </c:pt>
                <c:pt idx="5701">
                  <c:v>0.5</c:v>
                </c:pt>
                <c:pt idx="5702">
                  <c:v>0.6</c:v>
                </c:pt>
                <c:pt idx="5703">
                  <c:v>0.5</c:v>
                </c:pt>
                <c:pt idx="5704">
                  <c:v>0.3</c:v>
                </c:pt>
                <c:pt idx="5705">
                  <c:v>0.6</c:v>
                </c:pt>
                <c:pt idx="5706">
                  <c:v>0.7</c:v>
                </c:pt>
                <c:pt idx="5707">
                  <c:v>0.4</c:v>
                </c:pt>
                <c:pt idx="5708">
                  <c:v>0.3</c:v>
                </c:pt>
                <c:pt idx="5709">
                  <c:v>0.4</c:v>
                </c:pt>
                <c:pt idx="5710">
                  <c:v>0.3</c:v>
                </c:pt>
                <c:pt idx="5711">
                  <c:v>0.1</c:v>
                </c:pt>
                <c:pt idx="5712">
                  <c:v>0.5</c:v>
                </c:pt>
                <c:pt idx="5713">
                  <c:v>0.8</c:v>
                </c:pt>
                <c:pt idx="5714">
                  <c:v>0.3</c:v>
                </c:pt>
                <c:pt idx="5715">
                  <c:v>0.7</c:v>
                </c:pt>
                <c:pt idx="5716">
                  <c:v>0.7</c:v>
                </c:pt>
                <c:pt idx="5717">
                  <c:v>0.4</c:v>
                </c:pt>
                <c:pt idx="5718">
                  <c:v>0.5</c:v>
                </c:pt>
                <c:pt idx="5719">
                  <c:v>0.5</c:v>
                </c:pt>
                <c:pt idx="5720">
                  <c:v>0.6</c:v>
                </c:pt>
                <c:pt idx="5721">
                  <c:v>0.4</c:v>
                </c:pt>
                <c:pt idx="5722">
                  <c:v>0.3</c:v>
                </c:pt>
                <c:pt idx="5723">
                  <c:v>0.6</c:v>
                </c:pt>
                <c:pt idx="5724">
                  <c:v>0</c:v>
                </c:pt>
                <c:pt idx="5725">
                  <c:v>0.1</c:v>
                </c:pt>
                <c:pt idx="5726">
                  <c:v>0.2</c:v>
                </c:pt>
                <c:pt idx="5727">
                  <c:v>0.5</c:v>
                </c:pt>
                <c:pt idx="5728">
                  <c:v>0.1</c:v>
                </c:pt>
                <c:pt idx="5729">
                  <c:v>0</c:v>
                </c:pt>
                <c:pt idx="5730">
                  <c:v>0.6</c:v>
                </c:pt>
                <c:pt idx="5731">
                  <c:v>0.7</c:v>
                </c:pt>
                <c:pt idx="5732">
                  <c:v>0.5</c:v>
                </c:pt>
                <c:pt idx="5733">
                  <c:v>0.6</c:v>
                </c:pt>
                <c:pt idx="5734">
                  <c:v>0.4</c:v>
                </c:pt>
                <c:pt idx="5735">
                  <c:v>0.5</c:v>
                </c:pt>
                <c:pt idx="5736">
                  <c:v>0.7</c:v>
                </c:pt>
                <c:pt idx="5737">
                  <c:v>0.5</c:v>
                </c:pt>
                <c:pt idx="5738">
                  <c:v>0.3</c:v>
                </c:pt>
                <c:pt idx="5739">
                  <c:v>0.6</c:v>
                </c:pt>
                <c:pt idx="5740">
                  <c:v>0.5</c:v>
                </c:pt>
                <c:pt idx="5741">
                  <c:v>0.5</c:v>
                </c:pt>
                <c:pt idx="5742">
                  <c:v>0.3</c:v>
                </c:pt>
                <c:pt idx="5743">
                  <c:v>0.7</c:v>
                </c:pt>
                <c:pt idx="5744">
                  <c:v>0.5</c:v>
                </c:pt>
                <c:pt idx="5745">
                  <c:v>0.5</c:v>
                </c:pt>
                <c:pt idx="5746">
                  <c:v>0.7</c:v>
                </c:pt>
                <c:pt idx="5747">
                  <c:v>0.8</c:v>
                </c:pt>
                <c:pt idx="5748">
                  <c:v>0.6</c:v>
                </c:pt>
                <c:pt idx="5749">
                  <c:v>0.9</c:v>
                </c:pt>
                <c:pt idx="5750">
                  <c:v>0.4</c:v>
                </c:pt>
                <c:pt idx="5751">
                  <c:v>0.5</c:v>
                </c:pt>
                <c:pt idx="5752">
                  <c:v>0.5</c:v>
                </c:pt>
                <c:pt idx="5753">
                  <c:v>0.7</c:v>
                </c:pt>
                <c:pt idx="5754">
                  <c:v>0.6</c:v>
                </c:pt>
                <c:pt idx="5755">
                  <c:v>0.5</c:v>
                </c:pt>
                <c:pt idx="5756">
                  <c:v>0.4</c:v>
                </c:pt>
                <c:pt idx="5757">
                  <c:v>0.5</c:v>
                </c:pt>
                <c:pt idx="5758">
                  <c:v>0.5</c:v>
                </c:pt>
                <c:pt idx="5759">
                  <c:v>0.5</c:v>
                </c:pt>
                <c:pt idx="5760">
                  <c:v>0.4</c:v>
                </c:pt>
                <c:pt idx="5761">
                  <c:v>0.4</c:v>
                </c:pt>
                <c:pt idx="5762">
                  <c:v>0.4</c:v>
                </c:pt>
                <c:pt idx="5763">
                  <c:v>0.5</c:v>
                </c:pt>
                <c:pt idx="5764">
                  <c:v>0.2</c:v>
                </c:pt>
                <c:pt idx="5765">
                  <c:v>0.3</c:v>
                </c:pt>
                <c:pt idx="5766">
                  <c:v>0.7</c:v>
                </c:pt>
                <c:pt idx="5767">
                  <c:v>0.7</c:v>
                </c:pt>
                <c:pt idx="5768">
                  <c:v>0.7</c:v>
                </c:pt>
                <c:pt idx="5769">
                  <c:v>0.1</c:v>
                </c:pt>
                <c:pt idx="5770">
                  <c:v>0.5</c:v>
                </c:pt>
                <c:pt idx="5771">
                  <c:v>0.4</c:v>
                </c:pt>
                <c:pt idx="5772">
                  <c:v>0.6</c:v>
                </c:pt>
                <c:pt idx="5773">
                  <c:v>0.5</c:v>
                </c:pt>
                <c:pt idx="5774">
                  <c:v>0.4</c:v>
                </c:pt>
                <c:pt idx="5775">
                  <c:v>0.4</c:v>
                </c:pt>
                <c:pt idx="5776">
                  <c:v>0.5</c:v>
                </c:pt>
                <c:pt idx="5777">
                  <c:v>0.3</c:v>
                </c:pt>
                <c:pt idx="5778">
                  <c:v>0.4</c:v>
                </c:pt>
                <c:pt idx="5779">
                  <c:v>0.4</c:v>
                </c:pt>
                <c:pt idx="5780">
                  <c:v>0.3</c:v>
                </c:pt>
                <c:pt idx="5781">
                  <c:v>0.7</c:v>
                </c:pt>
                <c:pt idx="5782">
                  <c:v>0.8</c:v>
                </c:pt>
                <c:pt idx="5783">
                  <c:v>0.9</c:v>
                </c:pt>
                <c:pt idx="5784">
                  <c:v>0.6</c:v>
                </c:pt>
                <c:pt idx="5785">
                  <c:v>0.9</c:v>
                </c:pt>
                <c:pt idx="5786">
                  <c:v>0.9</c:v>
                </c:pt>
                <c:pt idx="5787">
                  <c:v>0.7</c:v>
                </c:pt>
                <c:pt idx="5788">
                  <c:v>0.2</c:v>
                </c:pt>
                <c:pt idx="5789">
                  <c:v>0.4</c:v>
                </c:pt>
                <c:pt idx="5790">
                  <c:v>0.4</c:v>
                </c:pt>
                <c:pt idx="5791">
                  <c:v>0.4</c:v>
                </c:pt>
                <c:pt idx="5792">
                  <c:v>0.5</c:v>
                </c:pt>
                <c:pt idx="5793">
                  <c:v>0.5</c:v>
                </c:pt>
                <c:pt idx="5794">
                  <c:v>0.6</c:v>
                </c:pt>
                <c:pt idx="5795">
                  <c:v>0.2</c:v>
                </c:pt>
                <c:pt idx="5796">
                  <c:v>0.5</c:v>
                </c:pt>
                <c:pt idx="5797">
                  <c:v>0.5</c:v>
                </c:pt>
                <c:pt idx="5798">
                  <c:v>0.6</c:v>
                </c:pt>
                <c:pt idx="5799">
                  <c:v>0.6</c:v>
                </c:pt>
                <c:pt idx="5800">
                  <c:v>0.8</c:v>
                </c:pt>
                <c:pt idx="5801">
                  <c:v>0.7</c:v>
                </c:pt>
                <c:pt idx="5802">
                  <c:v>0.7</c:v>
                </c:pt>
                <c:pt idx="5803">
                  <c:v>0.6</c:v>
                </c:pt>
                <c:pt idx="5804">
                  <c:v>0.5</c:v>
                </c:pt>
                <c:pt idx="5805">
                  <c:v>0.5</c:v>
                </c:pt>
                <c:pt idx="5806">
                  <c:v>0.5</c:v>
                </c:pt>
                <c:pt idx="5807">
                  <c:v>0.5</c:v>
                </c:pt>
                <c:pt idx="5808">
                  <c:v>0.5</c:v>
                </c:pt>
                <c:pt idx="5809">
                  <c:v>0.5</c:v>
                </c:pt>
                <c:pt idx="5810">
                  <c:v>0.5</c:v>
                </c:pt>
                <c:pt idx="5811">
                  <c:v>0.6</c:v>
                </c:pt>
                <c:pt idx="5812">
                  <c:v>0.5</c:v>
                </c:pt>
                <c:pt idx="5813">
                  <c:v>0.5</c:v>
                </c:pt>
                <c:pt idx="5814">
                  <c:v>0.3</c:v>
                </c:pt>
                <c:pt idx="5815">
                  <c:v>0.3</c:v>
                </c:pt>
                <c:pt idx="5816">
                  <c:v>0.7</c:v>
                </c:pt>
                <c:pt idx="5817">
                  <c:v>0.6</c:v>
                </c:pt>
                <c:pt idx="5818">
                  <c:v>0.4</c:v>
                </c:pt>
                <c:pt idx="5819">
                  <c:v>0.7</c:v>
                </c:pt>
                <c:pt idx="5820">
                  <c:v>0.5</c:v>
                </c:pt>
                <c:pt idx="5821">
                  <c:v>0.5</c:v>
                </c:pt>
                <c:pt idx="5822">
                  <c:v>0.5</c:v>
                </c:pt>
                <c:pt idx="5823">
                  <c:v>0.4</c:v>
                </c:pt>
                <c:pt idx="5824">
                  <c:v>0.2</c:v>
                </c:pt>
                <c:pt idx="5825">
                  <c:v>0.5</c:v>
                </c:pt>
                <c:pt idx="5826">
                  <c:v>0.5</c:v>
                </c:pt>
                <c:pt idx="5827">
                  <c:v>0.3</c:v>
                </c:pt>
                <c:pt idx="5828">
                  <c:v>0.7</c:v>
                </c:pt>
                <c:pt idx="5829">
                  <c:v>0.8</c:v>
                </c:pt>
                <c:pt idx="5830">
                  <c:v>0.7</c:v>
                </c:pt>
                <c:pt idx="5831">
                  <c:v>0.8</c:v>
                </c:pt>
                <c:pt idx="5832">
                  <c:v>0.7</c:v>
                </c:pt>
                <c:pt idx="5833">
                  <c:v>0.4</c:v>
                </c:pt>
                <c:pt idx="5834">
                  <c:v>0.6</c:v>
                </c:pt>
                <c:pt idx="5835">
                  <c:v>0.3</c:v>
                </c:pt>
                <c:pt idx="5836">
                  <c:v>0.5</c:v>
                </c:pt>
                <c:pt idx="5837">
                  <c:v>0.5</c:v>
                </c:pt>
                <c:pt idx="5838">
                  <c:v>0.5</c:v>
                </c:pt>
                <c:pt idx="5839">
                  <c:v>0.4</c:v>
                </c:pt>
                <c:pt idx="5840">
                  <c:v>0.8</c:v>
                </c:pt>
                <c:pt idx="5841">
                  <c:v>0.6</c:v>
                </c:pt>
                <c:pt idx="5842">
                  <c:v>0.8</c:v>
                </c:pt>
                <c:pt idx="5843">
                  <c:v>0.5</c:v>
                </c:pt>
                <c:pt idx="5844">
                  <c:v>0.3</c:v>
                </c:pt>
                <c:pt idx="5845">
                  <c:v>0.2</c:v>
                </c:pt>
                <c:pt idx="5846">
                  <c:v>0.5</c:v>
                </c:pt>
                <c:pt idx="5847">
                  <c:v>0</c:v>
                </c:pt>
                <c:pt idx="5848">
                  <c:v>0.2</c:v>
                </c:pt>
                <c:pt idx="5849">
                  <c:v>0.5</c:v>
                </c:pt>
                <c:pt idx="5850">
                  <c:v>0.4</c:v>
                </c:pt>
                <c:pt idx="5851">
                  <c:v>0.4</c:v>
                </c:pt>
                <c:pt idx="5852">
                  <c:v>0.5</c:v>
                </c:pt>
                <c:pt idx="5853">
                  <c:v>0.2</c:v>
                </c:pt>
                <c:pt idx="5854">
                  <c:v>0.6</c:v>
                </c:pt>
                <c:pt idx="5855">
                  <c:v>0.4</c:v>
                </c:pt>
                <c:pt idx="5856">
                  <c:v>0.3</c:v>
                </c:pt>
                <c:pt idx="5857">
                  <c:v>0.6</c:v>
                </c:pt>
                <c:pt idx="5858">
                  <c:v>0.6</c:v>
                </c:pt>
                <c:pt idx="5859">
                  <c:v>0.5</c:v>
                </c:pt>
                <c:pt idx="5860">
                  <c:v>0.6</c:v>
                </c:pt>
                <c:pt idx="5861">
                  <c:v>0.6</c:v>
                </c:pt>
                <c:pt idx="5862">
                  <c:v>0.5</c:v>
                </c:pt>
                <c:pt idx="5863">
                  <c:v>0.7</c:v>
                </c:pt>
                <c:pt idx="5864">
                  <c:v>0.5</c:v>
                </c:pt>
                <c:pt idx="5865">
                  <c:v>0.6</c:v>
                </c:pt>
                <c:pt idx="5866">
                  <c:v>0.2</c:v>
                </c:pt>
                <c:pt idx="5867">
                  <c:v>0.5</c:v>
                </c:pt>
                <c:pt idx="5868">
                  <c:v>0.4</c:v>
                </c:pt>
                <c:pt idx="5869">
                  <c:v>0.2</c:v>
                </c:pt>
                <c:pt idx="5870">
                  <c:v>0.3</c:v>
                </c:pt>
                <c:pt idx="5871">
                  <c:v>0</c:v>
                </c:pt>
                <c:pt idx="5872">
                  <c:v>0.25</c:v>
                </c:pt>
                <c:pt idx="5873">
                  <c:v>0.18</c:v>
                </c:pt>
                <c:pt idx="5874">
                  <c:v>0.32</c:v>
                </c:pt>
                <c:pt idx="5875">
                  <c:v>0.43</c:v>
                </c:pt>
                <c:pt idx="5876">
                  <c:v>0.6</c:v>
                </c:pt>
                <c:pt idx="5877">
                  <c:v>0.6</c:v>
                </c:pt>
                <c:pt idx="5878">
                  <c:v>0.8</c:v>
                </c:pt>
                <c:pt idx="5879">
                  <c:v>0.8</c:v>
                </c:pt>
                <c:pt idx="5880">
                  <c:v>0.8</c:v>
                </c:pt>
                <c:pt idx="5881">
                  <c:v>0.6</c:v>
                </c:pt>
                <c:pt idx="5882">
                  <c:v>0.2</c:v>
                </c:pt>
                <c:pt idx="5883">
                  <c:v>0.7</c:v>
                </c:pt>
                <c:pt idx="5884">
                  <c:v>0.8</c:v>
                </c:pt>
                <c:pt idx="5885">
                  <c:v>0.4</c:v>
                </c:pt>
                <c:pt idx="5886">
                  <c:v>0.4</c:v>
                </c:pt>
                <c:pt idx="5887">
                  <c:v>0.7</c:v>
                </c:pt>
                <c:pt idx="5888">
                  <c:v>0.8</c:v>
                </c:pt>
                <c:pt idx="5889">
                  <c:v>0.4</c:v>
                </c:pt>
                <c:pt idx="5890">
                  <c:v>0.2</c:v>
                </c:pt>
                <c:pt idx="5891">
                  <c:v>0.4</c:v>
                </c:pt>
                <c:pt idx="5892">
                  <c:v>0.9</c:v>
                </c:pt>
                <c:pt idx="5893">
                  <c:v>0.2</c:v>
                </c:pt>
                <c:pt idx="5894">
                  <c:v>0</c:v>
                </c:pt>
                <c:pt idx="5895">
                  <c:v>0.9</c:v>
                </c:pt>
                <c:pt idx="5896">
                  <c:v>0.6</c:v>
                </c:pt>
                <c:pt idx="5897">
                  <c:v>0.7</c:v>
                </c:pt>
                <c:pt idx="5898">
                  <c:v>0.1</c:v>
                </c:pt>
                <c:pt idx="5899">
                  <c:v>0.4</c:v>
                </c:pt>
                <c:pt idx="5900">
                  <c:v>0.5</c:v>
                </c:pt>
                <c:pt idx="5901">
                  <c:v>0.2</c:v>
                </c:pt>
                <c:pt idx="5902">
                  <c:v>0.5</c:v>
                </c:pt>
                <c:pt idx="5903">
                  <c:v>0.5</c:v>
                </c:pt>
                <c:pt idx="5904">
                  <c:v>0.4</c:v>
                </c:pt>
                <c:pt idx="5905">
                  <c:v>0.4</c:v>
                </c:pt>
                <c:pt idx="5906">
                  <c:v>0.8</c:v>
                </c:pt>
                <c:pt idx="5907">
                  <c:v>0.2</c:v>
                </c:pt>
                <c:pt idx="5908">
                  <c:v>0.3</c:v>
                </c:pt>
                <c:pt idx="5909">
                  <c:v>0.2</c:v>
                </c:pt>
                <c:pt idx="5910">
                  <c:v>0.4</c:v>
                </c:pt>
                <c:pt idx="5911">
                  <c:v>0.2</c:v>
                </c:pt>
                <c:pt idx="5912">
                  <c:v>0</c:v>
                </c:pt>
                <c:pt idx="5913">
                  <c:v>0.7</c:v>
                </c:pt>
                <c:pt idx="5914">
                  <c:v>0.7</c:v>
                </c:pt>
                <c:pt idx="5915">
                  <c:v>0.5</c:v>
                </c:pt>
                <c:pt idx="5916">
                  <c:v>0.2</c:v>
                </c:pt>
                <c:pt idx="5917">
                  <c:v>0.6</c:v>
                </c:pt>
                <c:pt idx="5918">
                  <c:v>0.5</c:v>
                </c:pt>
                <c:pt idx="5919">
                  <c:v>0.3</c:v>
                </c:pt>
                <c:pt idx="5920">
                  <c:v>0.6</c:v>
                </c:pt>
                <c:pt idx="5921">
                  <c:v>0.7</c:v>
                </c:pt>
                <c:pt idx="5922">
                  <c:v>0.5</c:v>
                </c:pt>
                <c:pt idx="5923">
                  <c:v>0.8</c:v>
                </c:pt>
                <c:pt idx="5924">
                  <c:v>0.3</c:v>
                </c:pt>
                <c:pt idx="5925">
                  <c:v>0.5</c:v>
                </c:pt>
                <c:pt idx="5926">
                  <c:v>0.2</c:v>
                </c:pt>
                <c:pt idx="5927">
                  <c:v>0.2</c:v>
                </c:pt>
                <c:pt idx="5928">
                  <c:v>0.5</c:v>
                </c:pt>
                <c:pt idx="5929">
                  <c:v>0.4</c:v>
                </c:pt>
                <c:pt idx="5930">
                  <c:v>0.2</c:v>
                </c:pt>
                <c:pt idx="5931">
                  <c:v>0</c:v>
                </c:pt>
                <c:pt idx="5932">
                  <c:v>0.1</c:v>
                </c:pt>
                <c:pt idx="5933">
                  <c:v>0.4</c:v>
                </c:pt>
                <c:pt idx="5934">
                  <c:v>0.3</c:v>
                </c:pt>
                <c:pt idx="5935">
                  <c:v>0.3</c:v>
                </c:pt>
                <c:pt idx="5936">
                  <c:v>0.4</c:v>
                </c:pt>
                <c:pt idx="5937">
                  <c:v>0.6</c:v>
                </c:pt>
                <c:pt idx="5938">
                  <c:v>0.3</c:v>
                </c:pt>
                <c:pt idx="5939">
                  <c:v>0.3</c:v>
                </c:pt>
                <c:pt idx="5940">
                  <c:v>0.5</c:v>
                </c:pt>
                <c:pt idx="5941">
                  <c:v>0.6</c:v>
                </c:pt>
                <c:pt idx="5942">
                  <c:v>0.5</c:v>
                </c:pt>
                <c:pt idx="5943">
                  <c:v>0.7</c:v>
                </c:pt>
                <c:pt idx="5944">
                  <c:v>0.2</c:v>
                </c:pt>
                <c:pt idx="5945">
                  <c:v>0.2</c:v>
                </c:pt>
                <c:pt idx="5946">
                  <c:v>0.1</c:v>
                </c:pt>
                <c:pt idx="5947">
                  <c:v>0.5</c:v>
                </c:pt>
                <c:pt idx="5948">
                  <c:v>0</c:v>
                </c:pt>
                <c:pt idx="5949">
                  <c:v>0</c:v>
                </c:pt>
                <c:pt idx="5950">
                  <c:v>0.7</c:v>
                </c:pt>
                <c:pt idx="5951">
                  <c:v>0.4</c:v>
                </c:pt>
                <c:pt idx="5952">
                  <c:v>0.5</c:v>
                </c:pt>
                <c:pt idx="5953">
                  <c:v>0.5</c:v>
                </c:pt>
                <c:pt idx="5954">
                  <c:v>0.6</c:v>
                </c:pt>
                <c:pt idx="5955">
                  <c:v>0.5</c:v>
                </c:pt>
                <c:pt idx="5956">
                  <c:v>0.4</c:v>
                </c:pt>
                <c:pt idx="5957">
                  <c:v>0.4</c:v>
                </c:pt>
                <c:pt idx="5958">
                  <c:v>0.5</c:v>
                </c:pt>
                <c:pt idx="5959">
                  <c:v>0.5</c:v>
                </c:pt>
                <c:pt idx="5960">
                  <c:v>0.3</c:v>
                </c:pt>
                <c:pt idx="5961">
                  <c:v>0.4</c:v>
                </c:pt>
                <c:pt idx="5962">
                  <c:v>0.3</c:v>
                </c:pt>
                <c:pt idx="5963">
                  <c:v>0.3</c:v>
                </c:pt>
                <c:pt idx="5964">
                  <c:v>0.3</c:v>
                </c:pt>
                <c:pt idx="5965">
                  <c:v>0.6</c:v>
                </c:pt>
                <c:pt idx="5966">
                  <c:v>0.4</c:v>
                </c:pt>
                <c:pt idx="5967">
                  <c:v>0</c:v>
                </c:pt>
                <c:pt idx="5968">
                  <c:v>0.25</c:v>
                </c:pt>
                <c:pt idx="5969">
                  <c:v>0.28000000000000003</c:v>
                </c:pt>
                <c:pt idx="5970">
                  <c:v>0.3</c:v>
                </c:pt>
                <c:pt idx="5971">
                  <c:v>0.4</c:v>
                </c:pt>
                <c:pt idx="5972">
                  <c:v>0.3</c:v>
                </c:pt>
                <c:pt idx="5973">
                  <c:v>0.17</c:v>
                </c:pt>
                <c:pt idx="5974">
                  <c:v>0.15</c:v>
                </c:pt>
                <c:pt idx="5975">
                  <c:v>0.3</c:v>
                </c:pt>
                <c:pt idx="5976">
                  <c:v>0.28000000000000003</c:v>
                </c:pt>
                <c:pt idx="5977">
                  <c:v>0.23</c:v>
                </c:pt>
                <c:pt idx="5978">
                  <c:v>0.15</c:v>
                </c:pt>
                <c:pt idx="5979">
                  <c:v>0.12</c:v>
                </c:pt>
                <c:pt idx="5980">
                  <c:v>0.12</c:v>
                </c:pt>
                <c:pt idx="5981">
                  <c:v>0.23</c:v>
                </c:pt>
                <c:pt idx="5982">
                  <c:v>0.03</c:v>
                </c:pt>
                <c:pt idx="5983">
                  <c:v>0.12</c:v>
                </c:pt>
                <c:pt idx="5984">
                  <c:v>0.1</c:v>
                </c:pt>
                <c:pt idx="5985">
                  <c:v>0.1</c:v>
                </c:pt>
                <c:pt idx="5986">
                  <c:v>0.1</c:v>
                </c:pt>
                <c:pt idx="5987">
                  <c:v>0.12</c:v>
                </c:pt>
                <c:pt idx="5988">
                  <c:v>0.15</c:v>
                </c:pt>
                <c:pt idx="5989">
                  <c:v>0.2</c:v>
                </c:pt>
                <c:pt idx="5990">
                  <c:v>0.25</c:v>
                </c:pt>
                <c:pt idx="5991">
                  <c:v>0.3</c:v>
                </c:pt>
                <c:pt idx="5992">
                  <c:v>0.25</c:v>
                </c:pt>
                <c:pt idx="5993">
                  <c:v>0.47</c:v>
                </c:pt>
                <c:pt idx="5994">
                  <c:v>0.28000000000000003</c:v>
                </c:pt>
                <c:pt idx="5995">
                  <c:v>0.62</c:v>
                </c:pt>
                <c:pt idx="5996">
                  <c:v>0.37</c:v>
                </c:pt>
                <c:pt idx="5997">
                  <c:v>0.8</c:v>
                </c:pt>
                <c:pt idx="5998">
                  <c:v>0.5</c:v>
                </c:pt>
                <c:pt idx="5999">
                  <c:v>0.4</c:v>
                </c:pt>
                <c:pt idx="6000">
                  <c:v>0.2</c:v>
                </c:pt>
                <c:pt idx="6001">
                  <c:v>0.6</c:v>
                </c:pt>
                <c:pt idx="6002">
                  <c:v>0.6</c:v>
                </c:pt>
                <c:pt idx="6003">
                  <c:v>0.3</c:v>
                </c:pt>
                <c:pt idx="6004">
                  <c:v>0.7</c:v>
                </c:pt>
                <c:pt idx="6005">
                  <c:v>0.7</c:v>
                </c:pt>
                <c:pt idx="6006">
                  <c:v>0.4</c:v>
                </c:pt>
                <c:pt idx="6007">
                  <c:v>0.6</c:v>
                </c:pt>
                <c:pt idx="6008">
                  <c:v>0.5</c:v>
                </c:pt>
                <c:pt idx="6009">
                  <c:v>0.5</c:v>
                </c:pt>
                <c:pt idx="6010">
                  <c:v>0.4</c:v>
                </c:pt>
                <c:pt idx="6011">
                  <c:v>0.4</c:v>
                </c:pt>
                <c:pt idx="6012">
                  <c:v>0.5</c:v>
                </c:pt>
                <c:pt idx="6013">
                  <c:v>0.5</c:v>
                </c:pt>
                <c:pt idx="6014">
                  <c:v>0.2</c:v>
                </c:pt>
                <c:pt idx="6015">
                  <c:v>0</c:v>
                </c:pt>
                <c:pt idx="6016">
                  <c:v>0.31</c:v>
                </c:pt>
                <c:pt idx="6017">
                  <c:v>0.41</c:v>
                </c:pt>
                <c:pt idx="6018">
                  <c:v>0.44</c:v>
                </c:pt>
                <c:pt idx="6019">
                  <c:v>0.34</c:v>
                </c:pt>
                <c:pt idx="6020">
                  <c:v>0.44</c:v>
                </c:pt>
                <c:pt idx="6021">
                  <c:v>0.34</c:v>
                </c:pt>
                <c:pt idx="6022">
                  <c:v>0.16</c:v>
                </c:pt>
                <c:pt idx="6023">
                  <c:v>0.09</c:v>
                </c:pt>
                <c:pt idx="6024">
                  <c:v>0.09</c:v>
                </c:pt>
                <c:pt idx="6025">
                  <c:v>0.22</c:v>
                </c:pt>
                <c:pt idx="6026">
                  <c:v>0.12</c:v>
                </c:pt>
                <c:pt idx="6027">
                  <c:v>0.09</c:v>
                </c:pt>
                <c:pt idx="6028">
                  <c:v>0.03</c:v>
                </c:pt>
                <c:pt idx="6029">
                  <c:v>0.03</c:v>
                </c:pt>
                <c:pt idx="6030">
                  <c:v>0</c:v>
                </c:pt>
                <c:pt idx="6031">
                  <c:v>0.06</c:v>
                </c:pt>
                <c:pt idx="6032">
                  <c:v>0.12</c:v>
                </c:pt>
                <c:pt idx="6033">
                  <c:v>0.03</c:v>
                </c:pt>
                <c:pt idx="6034">
                  <c:v>0.09</c:v>
                </c:pt>
                <c:pt idx="6035">
                  <c:v>0.12</c:v>
                </c:pt>
                <c:pt idx="6036">
                  <c:v>0.19</c:v>
                </c:pt>
                <c:pt idx="6037">
                  <c:v>0.56000000000000005</c:v>
                </c:pt>
                <c:pt idx="6038">
                  <c:v>0.38</c:v>
                </c:pt>
                <c:pt idx="6039">
                  <c:v>0.41</c:v>
                </c:pt>
                <c:pt idx="6040">
                  <c:v>0.44</c:v>
                </c:pt>
                <c:pt idx="6041">
                  <c:v>0.25</c:v>
                </c:pt>
                <c:pt idx="6042">
                  <c:v>0.28000000000000003</c:v>
                </c:pt>
                <c:pt idx="6043">
                  <c:v>0.47</c:v>
                </c:pt>
                <c:pt idx="6044">
                  <c:v>0.2</c:v>
                </c:pt>
                <c:pt idx="6045">
                  <c:v>0.4</c:v>
                </c:pt>
                <c:pt idx="6046">
                  <c:v>0.4</c:v>
                </c:pt>
                <c:pt idx="6047">
                  <c:v>0.4</c:v>
                </c:pt>
                <c:pt idx="6048">
                  <c:v>0.6</c:v>
                </c:pt>
                <c:pt idx="6049">
                  <c:v>0.5</c:v>
                </c:pt>
                <c:pt idx="6050">
                  <c:v>0.4</c:v>
                </c:pt>
                <c:pt idx="6051">
                  <c:v>0.6</c:v>
                </c:pt>
                <c:pt idx="6052">
                  <c:v>0.6</c:v>
                </c:pt>
                <c:pt idx="6053">
                  <c:v>0.2</c:v>
                </c:pt>
                <c:pt idx="6054">
                  <c:v>0.4</c:v>
                </c:pt>
                <c:pt idx="6055">
                  <c:v>0.2</c:v>
                </c:pt>
                <c:pt idx="6056">
                  <c:v>0.5</c:v>
                </c:pt>
                <c:pt idx="6057">
                  <c:v>0.1</c:v>
                </c:pt>
                <c:pt idx="6058">
                  <c:v>0.3</c:v>
                </c:pt>
                <c:pt idx="6059">
                  <c:v>0.5</c:v>
                </c:pt>
                <c:pt idx="6060">
                  <c:v>0.5</c:v>
                </c:pt>
                <c:pt idx="6061">
                  <c:v>0.2</c:v>
                </c:pt>
                <c:pt idx="6062">
                  <c:v>0</c:v>
                </c:pt>
                <c:pt idx="6063">
                  <c:v>0.4</c:v>
                </c:pt>
                <c:pt idx="6064">
                  <c:v>0.4</c:v>
                </c:pt>
                <c:pt idx="6065">
                  <c:v>0.3</c:v>
                </c:pt>
                <c:pt idx="6066">
                  <c:v>0.7</c:v>
                </c:pt>
                <c:pt idx="6067">
                  <c:v>0.4</c:v>
                </c:pt>
                <c:pt idx="6068">
                  <c:v>0.5</c:v>
                </c:pt>
                <c:pt idx="6069">
                  <c:v>0.5</c:v>
                </c:pt>
                <c:pt idx="6070">
                  <c:v>0.5</c:v>
                </c:pt>
                <c:pt idx="6071">
                  <c:v>1</c:v>
                </c:pt>
                <c:pt idx="6072">
                  <c:v>0.5</c:v>
                </c:pt>
                <c:pt idx="6073">
                  <c:v>0.5</c:v>
                </c:pt>
                <c:pt idx="6074">
                  <c:v>0.7</c:v>
                </c:pt>
                <c:pt idx="6075">
                  <c:v>0.7</c:v>
                </c:pt>
                <c:pt idx="6076">
                  <c:v>0.2</c:v>
                </c:pt>
                <c:pt idx="6077">
                  <c:v>0.1</c:v>
                </c:pt>
                <c:pt idx="6078">
                  <c:v>0.4</c:v>
                </c:pt>
                <c:pt idx="6079">
                  <c:v>0.6</c:v>
                </c:pt>
                <c:pt idx="6080">
                  <c:v>0.5</c:v>
                </c:pt>
                <c:pt idx="6081">
                  <c:v>0</c:v>
                </c:pt>
                <c:pt idx="6082">
                  <c:v>0.3</c:v>
                </c:pt>
                <c:pt idx="6083">
                  <c:v>0.7</c:v>
                </c:pt>
                <c:pt idx="6084">
                  <c:v>0.6</c:v>
                </c:pt>
                <c:pt idx="6085">
                  <c:v>0.6</c:v>
                </c:pt>
                <c:pt idx="6086">
                  <c:v>0.3</c:v>
                </c:pt>
                <c:pt idx="6087">
                  <c:v>0.7</c:v>
                </c:pt>
                <c:pt idx="6088">
                  <c:v>0.5</c:v>
                </c:pt>
                <c:pt idx="6089">
                  <c:v>0.6</c:v>
                </c:pt>
                <c:pt idx="6090">
                  <c:v>0.5</c:v>
                </c:pt>
                <c:pt idx="6091">
                  <c:v>0.4</c:v>
                </c:pt>
                <c:pt idx="6092">
                  <c:v>0.6</c:v>
                </c:pt>
                <c:pt idx="6093">
                  <c:v>0.3</c:v>
                </c:pt>
                <c:pt idx="6094">
                  <c:v>0.6</c:v>
                </c:pt>
                <c:pt idx="6095">
                  <c:v>0.4</c:v>
                </c:pt>
                <c:pt idx="6096">
                  <c:v>0.3</c:v>
                </c:pt>
                <c:pt idx="6097">
                  <c:v>0.2</c:v>
                </c:pt>
                <c:pt idx="6098">
                  <c:v>0.5</c:v>
                </c:pt>
                <c:pt idx="6099">
                  <c:v>0.3</c:v>
                </c:pt>
                <c:pt idx="6100">
                  <c:v>0</c:v>
                </c:pt>
                <c:pt idx="6101">
                  <c:v>0.3</c:v>
                </c:pt>
                <c:pt idx="6102">
                  <c:v>0.6</c:v>
                </c:pt>
                <c:pt idx="6103">
                  <c:v>0.6</c:v>
                </c:pt>
                <c:pt idx="6104">
                  <c:v>0.4</c:v>
                </c:pt>
                <c:pt idx="6105">
                  <c:v>0.6</c:v>
                </c:pt>
                <c:pt idx="6106">
                  <c:v>0.4</c:v>
                </c:pt>
                <c:pt idx="6107">
                  <c:v>0.7</c:v>
                </c:pt>
                <c:pt idx="6108">
                  <c:v>0.3</c:v>
                </c:pt>
                <c:pt idx="6109">
                  <c:v>0.6</c:v>
                </c:pt>
                <c:pt idx="6110">
                  <c:v>0.5</c:v>
                </c:pt>
                <c:pt idx="6111">
                  <c:v>0.5</c:v>
                </c:pt>
                <c:pt idx="6112">
                  <c:v>0.2</c:v>
                </c:pt>
                <c:pt idx="6113">
                  <c:v>0.4</c:v>
                </c:pt>
                <c:pt idx="6114">
                  <c:v>0.5</c:v>
                </c:pt>
                <c:pt idx="6115">
                  <c:v>0.4</c:v>
                </c:pt>
                <c:pt idx="6116">
                  <c:v>0.1</c:v>
                </c:pt>
                <c:pt idx="6117">
                  <c:v>0.7</c:v>
                </c:pt>
                <c:pt idx="6118">
                  <c:v>0.6</c:v>
                </c:pt>
                <c:pt idx="6119">
                  <c:v>0.7</c:v>
                </c:pt>
                <c:pt idx="6120">
                  <c:v>0.3</c:v>
                </c:pt>
                <c:pt idx="6121">
                  <c:v>0.3</c:v>
                </c:pt>
                <c:pt idx="6122">
                  <c:v>0.4</c:v>
                </c:pt>
                <c:pt idx="6123">
                  <c:v>0.5</c:v>
                </c:pt>
                <c:pt idx="6124">
                  <c:v>0.5</c:v>
                </c:pt>
                <c:pt idx="6125">
                  <c:v>0.5</c:v>
                </c:pt>
                <c:pt idx="6126">
                  <c:v>0.3</c:v>
                </c:pt>
                <c:pt idx="6127">
                  <c:v>0.5</c:v>
                </c:pt>
                <c:pt idx="6128">
                  <c:v>0.2</c:v>
                </c:pt>
                <c:pt idx="6129">
                  <c:v>0.3</c:v>
                </c:pt>
                <c:pt idx="6130">
                  <c:v>0.4</c:v>
                </c:pt>
                <c:pt idx="6131">
                  <c:v>0.7</c:v>
                </c:pt>
                <c:pt idx="6132">
                  <c:v>0.2</c:v>
                </c:pt>
                <c:pt idx="6133">
                  <c:v>0.4</c:v>
                </c:pt>
                <c:pt idx="6134">
                  <c:v>0.6</c:v>
                </c:pt>
                <c:pt idx="6135">
                  <c:v>0.4</c:v>
                </c:pt>
                <c:pt idx="6136">
                  <c:v>0.1</c:v>
                </c:pt>
                <c:pt idx="6137">
                  <c:v>0.8</c:v>
                </c:pt>
                <c:pt idx="6138">
                  <c:v>0.8</c:v>
                </c:pt>
                <c:pt idx="6139">
                  <c:v>0.5</c:v>
                </c:pt>
                <c:pt idx="6140">
                  <c:v>0.1</c:v>
                </c:pt>
                <c:pt idx="6141">
                  <c:v>0.5</c:v>
                </c:pt>
                <c:pt idx="6142">
                  <c:v>0.6</c:v>
                </c:pt>
                <c:pt idx="6143">
                  <c:v>0.4</c:v>
                </c:pt>
                <c:pt idx="6144">
                  <c:v>0.1</c:v>
                </c:pt>
                <c:pt idx="6145">
                  <c:v>0.5</c:v>
                </c:pt>
                <c:pt idx="6146">
                  <c:v>0.4</c:v>
                </c:pt>
                <c:pt idx="6147">
                  <c:v>0.5</c:v>
                </c:pt>
                <c:pt idx="6148">
                  <c:v>0.4</c:v>
                </c:pt>
                <c:pt idx="6149">
                  <c:v>0.3</c:v>
                </c:pt>
                <c:pt idx="6150">
                  <c:v>0.3</c:v>
                </c:pt>
                <c:pt idx="6151">
                  <c:v>0.3</c:v>
                </c:pt>
                <c:pt idx="6152">
                  <c:v>0.1</c:v>
                </c:pt>
                <c:pt idx="6153">
                  <c:v>0.7</c:v>
                </c:pt>
                <c:pt idx="6154">
                  <c:v>0.8</c:v>
                </c:pt>
                <c:pt idx="6155">
                  <c:v>0.8</c:v>
                </c:pt>
                <c:pt idx="6156">
                  <c:v>0.7</c:v>
                </c:pt>
                <c:pt idx="6157">
                  <c:v>0.4</c:v>
                </c:pt>
                <c:pt idx="6158">
                  <c:v>0.9</c:v>
                </c:pt>
                <c:pt idx="6159">
                  <c:v>0.7</c:v>
                </c:pt>
                <c:pt idx="6160">
                  <c:v>0.2</c:v>
                </c:pt>
                <c:pt idx="6161">
                  <c:v>0.3</c:v>
                </c:pt>
                <c:pt idx="6162">
                  <c:v>0.3</c:v>
                </c:pt>
                <c:pt idx="6163">
                  <c:v>0</c:v>
                </c:pt>
                <c:pt idx="6164">
                  <c:v>0</c:v>
                </c:pt>
                <c:pt idx="6165">
                  <c:v>0.4</c:v>
                </c:pt>
                <c:pt idx="6166">
                  <c:v>0.5</c:v>
                </c:pt>
                <c:pt idx="6167">
                  <c:v>0.8</c:v>
                </c:pt>
                <c:pt idx="6168">
                  <c:v>0.3</c:v>
                </c:pt>
                <c:pt idx="6169">
                  <c:v>0.5</c:v>
                </c:pt>
                <c:pt idx="6170">
                  <c:v>0.5</c:v>
                </c:pt>
                <c:pt idx="6171">
                  <c:v>0.5</c:v>
                </c:pt>
                <c:pt idx="6172">
                  <c:v>0.4</c:v>
                </c:pt>
                <c:pt idx="6173">
                  <c:v>0.7</c:v>
                </c:pt>
                <c:pt idx="6174">
                  <c:v>0.6</c:v>
                </c:pt>
                <c:pt idx="6175">
                  <c:v>0.4</c:v>
                </c:pt>
                <c:pt idx="6176">
                  <c:v>0.7</c:v>
                </c:pt>
                <c:pt idx="6177">
                  <c:v>0.5</c:v>
                </c:pt>
                <c:pt idx="6178">
                  <c:v>0.7</c:v>
                </c:pt>
                <c:pt idx="6179">
                  <c:v>0.7</c:v>
                </c:pt>
                <c:pt idx="6180">
                  <c:v>0.7</c:v>
                </c:pt>
                <c:pt idx="6181">
                  <c:v>0.4</c:v>
                </c:pt>
                <c:pt idx="6182">
                  <c:v>0.9</c:v>
                </c:pt>
                <c:pt idx="6183">
                  <c:v>0.4</c:v>
                </c:pt>
                <c:pt idx="6184">
                  <c:v>0.8</c:v>
                </c:pt>
                <c:pt idx="6185">
                  <c:v>0.8</c:v>
                </c:pt>
                <c:pt idx="6186">
                  <c:v>1</c:v>
                </c:pt>
                <c:pt idx="6187">
                  <c:v>0.6</c:v>
                </c:pt>
                <c:pt idx="6188">
                  <c:v>0.7</c:v>
                </c:pt>
                <c:pt idx="6189">
                  <c:v>0.3</c:v>
                </c:pt>
                <c:pt idx="6190">
                  <c:v>0.2</c:v>
                </c:pt>
                <c:pt idx="6191">
                  <c:v>0.4</c:v>
                </c:pt>
                <c:pt idx="6192">
                  <c:v>0.8</c:v>
                </c:pt>
                <c:pt idx="6193">
                  <c:v>0.5</c:v>
                </c:pt>
                <c:pt idx="6194">
                  <c:v>0.5</c:v>
                </c:pt>
                <c:pt idx="6195">
                  <c:v>0.7</c:v>
                </c:pt>
                <c:pt idx="6196">
                  <c:v>1</c:v>
                </c:pt>
                <c:pt idx="6197">
                  <c:v>0.1</c:v>
                </c:pt>
                <c:pt idx="6198">
                  <c:v>0.4</c:v>
                </c:pt>
                <c:pt idx="6199">
                  <c:v>0.2</c:v>
                </c:pt>
                <c:pt idx="6200">
                  <c:v>0.6</c:v>
                </c:pt>
                <c:pt idx="6201">
                  <c:v>0.2</c:v>
                </c:pt>
                <c:pt idx="6202">
                  <c:v>0.5</c:v>
                </c:pt>
                <c:pt idx="6203">
                  <c:v>0.3</c:v>
                </c:pt>
                <c:pt idx="6204">
                  <c:v>0.8</c:v>
                </c:pt>
                <c:pt idx="6205">
                  <c:v>0.3</c:v>
                </c:pt>
                <c:pt idx="6206">
                  <c:v>0.2</c:v>
                </c:pt>
                <c:pt idx="6207">
                  <c:v>0.3</c:v>
                </c:pt>
                <c:pt idx="6208">
                  <c:v>0.4</c:v>
                </c:pt>
                <c:pt idx="6209">
                  <c:v>0.8</c:v>
                </c:pt>
                <c:pt idx="6210">
                  <c:v>0.6</c:v>
                </c:pt>
                <c:pt idx="6211">
                  <c:v>0.9</c:v>
                </c:pt>
                <c:pt idx="6212">
                  <c:v>0.6</c:v>
                </c:pt>
                <c:pt idx="6213">
                  <c:v>0.8</c:v>
                </c:pt>
                <c:pt idx="6214">
                  <c:v>0.5</c:v>
                </c:pt>
                <c:pt idx="6215">
                  <c:v>0.5</c:v>
                </c:pt>
                <c:pt idx="6216">
                  <c:v>0.4</c:v>
                </c:pt>
                <c:pt idx="6217">
                  <c:v>0.5</c:v>
                </c:pt>
                <c:pt idx="6218">
                  <c:v>0.7</c:v>
                </c:pt>
                <c:pt idx="6219">
                  <c:v>0.5</c:v>
                </c:pt>
                <c:pt idx="6220">
                  <c:v>0.5</c:v>
                </c:pt>
                <c:pt idx="6221">
                  <c:v>0.5</c:v>
                </c:pt>
                <c:pt idx="6222">
                  <c:v>0.2</c:v>
                </c:pt>
                <c:pt idx="6223">
                  <c:v>0.3</c:v>
                </c:pt>
                <c:pt idx="6224">
                  <c:v>0.3</c:v>
                </c:pt>
                <c:pt idx="6225">
                  <c:v>0.3</c:v>
                </c:pt>
                <c:pt idx="6226">
                  <c:v>0.6</c:v>
                </c:pt>
                <c:pt idx="6227">
                  <c:v>0.5</c:v>
                </c:pt>
                <c:pt idx="6228">
                  <c:v>0.4</c:v>
                </c:pt>
                <c:pt idx="6229">
                  <c:v>0.6</c:v>
                </c:pt>
                <c:pt idx="6230">
                  <c:v>0.5</c:v>
                </c:pt>
                <c:pt idx="6231">
                  <c:v>0.4</c:v>
                </c:pt>
                <c:pt idx="6232">
                  <c:v>0.7</c:v>
                </c:pt>
                <c:pt idx="6233">
                  <c:v>0.6</c:v>
                </c:pt>
                <c:pt idx="6234">
                  <c:v>0.4</c:v>
                </c:pt>
                <c:pt idx="6235">
                  <c:v>0.5</c:v>
                </c:pt>
                <c:pt idx="6236">
                  <c:v>0.5</c:v>
                </c:pt>
                <c:pt idx="6237">
                  <c:v>0.5</c:v>
                </c:pt>
                <c:pt idx="6238">
                  <c:v>0.6</c:v>
                </c:pt>
                <c:pt idx="6239">
                  <c:v>0.5</c:v>
                </c:pt>
                <c:pt idx="6240">
                  <c:v>0.5</c:v>
                </c:pt>
                <c:pt idx="6241">
                  <c:v>0.2</c:v>
                </c:pt>
                <c:pt idx="6242">
                  <c:v>0.8</c:v>
                </c:pt>
                <c:pt idx="6243">
                  <c:v>0.8</c:v>
                </c:pt>
                <c:pt idx="6244">
                  <c:v>0.7</c:v>
                </c:pt>
                <c:pt idx="6245">
                  <c:v>0.5</c:v>
                </c:pt>
                <c:pt idx="6246">
                  <c:v>0.8</c:v>
                </c:pt>
                <c:pt idx="6247">
                  <c:v>0.9</c:v>
                </c:pt>
                <c:pt idx="6248">
                  <c:v>0.5</c:v>
                </c:pt>
                <c:pt idx="6249">
                  <c:v>1</c:v>
                </c:pt>
                <c:pt idx="6250">
                  <c:v>0.7</c:v>
                </c:pt>
                <c:pt idx="6251">
                  <c:v>0.8</c:v>
                </c:pt>
                <c:pt idx="6252">
                  <c:v>0.9</c:v>
                </c:pt>
                <c:pt idx="6253">
                  <c:v>0.5</c:v>
                </c:pt>
                <c:pt idx="6254">
                  <c:v>0.7</c:v>
                </c:pt>
                <c:pt idx="6255">
                  <c:v>0.4</c:v>
                </c:pt>
                <c:pt idx="6256">
                  <c:v>0.6</c:v>
                </c:pt>
                <c:pt idx="6257">
                  <c:v>0.1</c:v>
                </c:pt>
                <c:pt idx="6258">
                  <c:v>0.1</c:v>
                </c:pt>
                <c:pt idx="6259">
                  <c:v>0.5</c:v>
                </c:pt>
                <c:pt idx="6260">
                  <c:v>0.1</c:v>
                </c:pt>
                <c:pt idx="6261">
                  <c:v>0.7</c:v>
                </c:pt>
                <c:pt idx="6262">
                  <c:v>0</c:v>
                </c:pt>
                <c:pt idx="6263">
                  <c:v>0.1</c:v>
                </c:pt>
                <c:pt idx="6264">
                  <c:v>0.4</c:v>
                </c:pt>
                <c:pt idx="6265">
                  <c:v>1</c:v>
                </c:pt>
                <c:pt idx="6266">
                  <c:v>0.3</c:v>
                </c:pt>
                <c:pt idx="6267">
                  <c:v>0.3</c:v>
                </c:pt>
                <c:pt idx="6268">
                  <c:v>0.4</c:v>
                </c:pt>
                <c:pt idx="6269">
                  <c:v>0.6</c:v>
                </c:pt>
                <c:pt idx="6270">
                  <c:v>0.6</c:v>
                </c:pt>
                <c:pt idx="6271">
                  <c:v>0.9</c:v>
                </c:pt>
                <c:pt idx="6272">
                  <c:v>0.7</c:v>
                </c:pt>
                <c:pt idx="6273">
                  <c:v>0.9</c:v>
                </c:pt>
                <c:pt idx="6274">
                  <c:v>0.8</c:v>
                </c:pt>
                <c:pt idx="6275">
                  <c:v>0.8</c:v>
                </c:pt>
                <c:pt idx="6276">
                  <c:v>0.3</c:v>
                </c:pt>
                <c:pt idx="6277">
                  <c:v>0.3</c:v>
                </c:pt>
                <c:pt idx="6278">
                  <c:v>0.7</c:v>
                </c:pt>
                <c:pt idx="6279">
                  <c:v>0.4</c:v>
                </c:pt>
                <c:pt idx="6280">
                  <c:v>0.2</c:v>
                </c:pt>
                <c:pt idx="6281">
                  <c:v>0.1</c:v>
                </c:pt>
                <c:pt idx="6282">
                  <c:v>0.5</c:v>
                </c:pt>
                <c:pt idx="6283">
                  <c:v>0</c:v>
                </c:pt>
                <c:pt idx="6284">
                  <c:v>0.5</c:v>
                </c:pt>
                <c:pt idx="6285">
                  <c:v>0.6</c:v>
                </c:pt>
                <c:pt idx="6286">
                  <c:v>0.6</c:v>
                </c:pt>
                <c:pt idx="6287">
                  <c:v>0.6</c:v>
                </c:pt>
                <c:pt idx="6288">
                  <c:v>0.8</c:v>
                </c:pt>
                <c:pt idx="6289">
                  <c:v>0.7</c:v>
                </c:pt>
                <c:pt idx="6290">
                  <c:v>0.6</c:v>
                </c:pt>
                <c:pt idx="6291">
                  <c:v>0.6</c:v>
                </c:pt>
                <c:pt idx="6292">
                  <c:v>0.6</c:v>
                </c:pt>
                <c:pt idx="6293">
                  <c:v>0.3</c:v>
                </c:pt>
                <c:pt idx="6294">
                  <c:v>0.2</c:v>
                </c:pt>
                <c:pt idx="6295">
                  <c:v>0.6</c:v>
                </c:pt>
                <c:pt idx="6296">
                  <c:v>0.5</c:v>
                </c:pt>
                <c:pt idx="6297">
                  <c:v>0.5</c:v>
                </c:pt>
                <c:pt idx="6298">
                  <c:v>0.3</c:v>
                </c:pt>
                <c:pt idx="6299">
                  <c:v>0.1</c:v>
                </c:pt>
                <c:pt idx="6300">
                  <c:v>0.7</c:v>
                </c:pt>
                <c:pt idx="6301">
                  <c:v>0.7</c:v>
                </c:pt>
                <c:pt idx="6302">
                  <c:v>0.3</c:v>
                </c:pt>
                <c:pt idx="6303">
                  <c:v>0.7</c:v>
                </c:pt>
                <c:pt idx="6304">
                  <c:v>0.5</c:v>
                </c:pt>
                <c:pt idx="6305">
                  <c:v>0.5</c:v>
                </c:pt>
                <c:pt idx="6306">
                  <c:v>0.8</c:v>
                </c:pt>
                <c:pt idx="6307">
                  <c:v>0.9</c:v>
                </c:pt>
                <c:pt idx="6308">
                  <c:v>0.9</c:v>
                </c:pt>
                <c:pt idx="6309">
                  <c:v>1</c:v>
                </c:pt>
                <c:pt idx="6310">
                  <c:v>0.8</c:v>
                </c:pt>
                <c:pt idx="6311">
                  <c:v>0.7</c:v>
                </c:pt>
                <c:pt idx="6312">
                  <c:v>0.3</c:v>
                </c:pt>
                <c:pt idx="6313">
                  <c:v>0.4</c:v>
                </c:pt>
                <c:pt idx="6314">
                  <c:v>0.7</c:v>
                </c:pt>
                <c:pt idx="6315">
                  <c:v>0.8</c:v>
                </c:pt>
                <c:pt idx="6316">
                  <c:v>0.4</c:v>
                </c:pt>
                <c:pt idx="6317">
                  <c:v>0.6</c:v>
                </c:pt>
                <c:pt idx="6318">
                  <c:v>0.6</c:v>
                </c:pt>
                <c:pt idx="6319">
                  <c:v>0.9</c:v>
                </c:pt>
                <c:pt idx="6320">
                  <c:v>0.3</c:v>
                </c:pt>
                <c:pt idx="6321">
                  <c:v>0.5</c:v>
                </c:pt>
                <c:pt idx="6322">
                  <c:v>0.4</c:v>
                </c:pt>
                <c:pt idx="6323">
                  <c:v>0.5</c:v>
                </c:pt>
                <c:pt idx="6324">
                  <c:v>0.2</c:v>
                </c:pt>
                <c:pt idx="6325">
                  <c:v>0.2</c:v>
                </c:pt>
                <c:pt idx="6326">
                  <c:v>0.4</c:v>
                </c:pt>
                <c:pt idx="6327">
                  <c:v>0.3</c:v>
                </c:pt>
                <c:pt idx="6328">
                  <c:v>0.2</c:v>
                </c:pt>
                <c:pt idx="6329">
                  <c:v>0</c:v>
                </c:pt>
                <c:pt idx="6330">
                  <c:v>0.1</c:v>
                </c:pt>
                <c:pt idx="6331">
                  <c:v>0.5</c:v>
                </c:pt>
                <c:pt idx="6332">
                  <c:v>0.2</c:v>
                </c:pt>
                <c:pt idx="6333">
                  <c:v>0.7</c:v>
                </c:pt>
                <c:pt idx="6334">
                  <c:v>0.2</c:v>
                </c:pt>
                <c:pt idx="6335">
                  <c:v>0.1</c:v>
                </c:pt>
                <c:pt idx="6336">
                  <c:v>0.1</c:v>
                </c:pt>
                <c:pt idx="6337">
                  <c:v>0.2</c:v>
                </c:pt>
                <c:pt idx="6338">
                  <c:v>0.3</c:v>
                </c:pt>
                <c:pt idx="6339">
                  <c:v>0.1</c:v>
                </c:pt>
                <c:pt idx="6340">
                  <c:v>0.2</c:v>
                </c:pt>
                <c:pt idx="6341">
                  <c:v>0.3</c:v>
                </c:pt>
                <c:pt idx="6342">
                  <c:v>0</c:v>
                </c:pt>
                <c:pt idx="6343">
                  <c:v>0.4</c:v>
                </c:pt>
                <c:pt idx="6344">
                  <c:v>0</c:v>
                </c:pt>
                <c:pt idx="6345">
                  <c:v>0.18</c:v>
                </c:pt>
                <c:pt idx="6346">
                  <c:v>0.2</c:v>
                </c:pt>
                <c:pt idx="6347">
                  <c:v>0.5</c:v>
                </c:pt>
                <c:pt idx="6348">
                  <c:v>0.4</c:v>
                </c:pt>
                <c:pt idx="6349">
                  <c:v>0.5</c:v>
                </c:pt>
                <c:pt idx="6350">
                  <c:v>0.3</c:v>
                </c:pt>
                <c:pt idx="6351">
                  <c:v>0.7</c:v>
                </c:pt>
                <c:pt idx="6352">
                  <c:v>0.4</c:v>
                </c:pt>
                <c:pt idx="6353">
                  <c:v>0.7</c:v>
                </c:pt>
                <c:pt idx="6354">
                  <c:v>0.6</c:v>
                </c:pt>
                <c:pt idx="6355">
                  <c:v>0.2</c:v>
                </c:pt>
                <c:pt idx="6356">
                  <c:v>0.1</c:v>
                </c:pt>
                <c:pt idx="6357">
                  <c:v>0.4</c:v>
                </c:pt>
                <c:pt idx="6358">
                  <c:v>0.3</c:v>
                </c:pt>
                <c:pt idx="6359">
                  <c:v>0.1</c:v>
                </c:pt>
                <c:pt idx="6360">
                  <c:v>0.2</c:v>
                </c:pt>
                <c:pt idx="6361">
                  <c:v>0.3</c:v>
                </c:pt>
                <c:pt idx="6362">
                  <c:v>0.6</c:v>
                </c:pt>
                <c:pt idx="6363">
                  <c:v>0.9</c:v>
                </c:pt>
                <c:pt idx="6364">
                  <c:v>0.8</c:v>
                </c:pt>
                <c:pt idx="6365">
                  <c:v>0.6</c:v>
                </c:pt>
                <c:pt idx="6366">
                  <c:v>0.6</c:v>
                </c:pt>
                <c:pt idx="6367">
                  <c:v>0.8</c:v>
                </c:pt>
                <c:pt idx="6368">
                  <c:v>0.4</c:v>
                </c:pt>
                <c:pt idx="6369">
                  <c:v>0.8</c:v>
                </c:pt>
                <c:pt idx="6370">
                  <c:v>0.9</c:v>
                </c:pt>
                <c:pt idx="6371">
                  <c:v>0.6</c:v>
                </c:pt>
                <c:pt idx="6372">
                  <c:v>1</c:v>
                </c:pt>
                <c:pt idx="6373">
                  <c:v>0.4</c:v>
                </c:pt>
                <c:pt idx="6374">
                  <c:v>0.8</c:v>
                </c:pt>
                <c:pt idx="6375">
                  <c:v>0.3</c:v>
                </c:pt>
                <c:pt idx="6376">
                  <c:v>0.4</c:v>
                </c:pt>
                <c:pt idx="6377">
                  <c:v>0.6</c:v>
                </c:pt>
                <c:pt idx="6378">
                  <c:v>0.5</c:v>
                </c:pt>
                <c:pt idx="6379">
                  <c:v>0.5</c:v>
                </c:pt>
                <c:pt idx="6380">
                  <c:v>0.5</c:v>
                </c:pt>
                <c:pt idx="6381">
                  <c:v>0.5</c:v>
                </c:pt>
                <c:pt idx="6382">
                  <c:v>0.3</c:v>
                </c:pt>
                <c:pt idx="6383">
                  <c:v>0.1</c:v>
                </c:pt>
                <c:pt idx="6384">
                  <c:v>0.8</c:v>
                </c:pt>
                <c:pt idx="6385">
                  <c:v>0.2</c:v>
                </c:pt>
                <c:pt idx="6386">
                  <c:v>0.7</c:v>
                </c:pt>
                <c:pt idx="6387">
                  <c:v>0.3</c:v>
                </c:pt>
                <c:pt idx="6388">
                  <c:v>0.1</c:v>
                </c:pt>
                <c:pt idx="6389">
                  <c:v>0.3</c:v>
                </c:pt>
                <c:pt idx="6390">
                  <c:v>0.5</c:v>
                </c:pt>
                <c:pt idx="6391">
                  <c:v>0.1</c:v>
                </c:pt>
                <c:pt idx="6392">
                  <c:v>0</c:v>
                </c:pt>
                <c:pt idx="6393">
                  <c:v>0.3</c:v>
                </c:pt>
                <c:pt idx="6394">
                  <c:v>0.1</c:v>
                </c:pt>
                <c:pt idx="6395">
                  <c:v>0.6</c:v>
                </c:pt>
                <c:pt idx="6396">
                  <c:v>0.7</c:v>
                </c:pt>
                <c:pt idx="6397">
                  <c:v>0.3</c:v>
                </c:pt>
                <c:pt idx="6398">
                  <c:v>0.5</c:v>
                </c:pt>
                <c:pt idx="6399">
                  <c:v>0.5</c:v>
                </c:pt>
                <c:pt idx="6400">
                  <c:v>0.5</c:v>
                </c:pt>
                <c:pt idx="6401">
                  <c:v>0.2</c:v>
                </c:pt>
                <c:pt idx="6402">
                  <c:v>0.3</c:v>
                </c:pt>
                <c:pt idx="6403">
                  <c:v>0.6</c:v>
                </c:pt>
                <c:pt idx="6404">
                  <c:v>0.2</c:v>
                </c:pt>
                <c:pt idx="6405">
                  <c:v>0.4</c:v>
                </c:pt>
                <c:pt idx="6406">
                  <c:v>0.4</c:v>
                </c:pt>
                <c:pt idx="6407">
                  <c:v>0.3</c:v>
                </c:pt>
                <c:pt idx="6408">
                  <c:v>0.5</c:v>
                </c:pt>
                <c:pt idx="6409">
                  <c:v>0.9</c:v>
                </c:pt>
                <c:pt idx="6410">
                  <c:v>0.8</c:v>
                </c:pt>
                <c:pt idx="6411">
                  <c:v>0.6</c:v>
                </c:pt>
                <c:pt idx="6412">
                  <c:v>0.4</c:v>
                </c:pt>
                <c:pt idx="6413">
                  <c:v>0.7</c:v>
                </c:pt>
                <c:pt idx="6414">
                  <c:v>0.5</c:v>
                </c:pt>
                <c:pt idx="6415">
                  <c:v>0.2</c:v>
                </c:pt>
                <c:pt idx="6416">
                  <c:v>0.9</c:v>
                </c:pt>
                <c:pt idx="6417">
                  <c:v>0.9</c:v>
                </c:pt>
                <c:pt idx="6418">
                  <c:v>0.8</c:v>
                </c:pt>
                <c:pt idx="6419">
                  <c:v>0.6</c:v>
                </c:pt>
                <c:pt idx="6420">
                  <c:v>0.7</c:v>
                </c:pt>
                <c:pt idx="6421">
                  <c:v>0.6</c:v>
                </c:pt>
                <c:pt idx="6422">
                  <c:v>0.4</c:v>
                </c:pt>
                <c:pt idx="6423">
                  <c:v>0.7</c:v>
                </c:pt>
                <c:pt idx="6424">
                  <c:v>0.7</c:v>
                </c:pt>
                <c:pt idx="6425">
                  <c:v>0.2</c:v>
                </c:pt>
                <c:pt idx="6426">
                  <c:v>0.5</c:v>
                </c:pt>
                <c:pt idx="6427">
                  <c:v>0.8</c:v>
                </c:pt>
                <c:pt idx="6428">
                  <c:v>0.3</c:v>
                </c:pt>
                <c:pt idx="6429">
                  <c:v>0.2</c:v>
                </c:pt>
                <c:pt idx="6430">
                  <c:v>0.1</c:v>
                </c:pt>
                <c:pt idx="6431">
                  <c:v>0.3</c:v>
                </c:pt>
                <c:pt idx="6432">
                  <c:v>0.3</c:v>
                </c:pt>
                <c:pt idx="6433">
                  <c:v>0.6</c:v>
                </c:pt>
                <c:pt idx="6434">
                  <c:v>0</c:v>
                </c:pt>
                <c:pt idx="6435">
                  <c:v>0.11</c:v>
                </c:pt>
                <c:pt idx="6436">
                  <c:v>0.3</c:v>
                </c:pt>
                <c:pt idx="6437">
                  <c:v>0</c:v>
                </c:pt>
                <c:pt idx="6438">
                  <c:v>0.1</c:v>
                </c:pt>
                <c:pt idx="6439">
                  <c:v>0.2</c:v>
                </c:pt>
                <c:pt idx="6440">
                  <c:v>0.2</c:v>
                </c:pt>
                <c:pt idx="6441">
                  <c:v>0.2</c:v>
                </c:pt>
                <c:pt idx="6442">
                  <c:v>0.2</c:v>
                </c:pt>
                <c:pt idx="6443">
                  <c:v>0.5</c:v>
                </c:pt>
                <c:pt idx="6444">
                  <c:v>0.7</c:v>
                </c:pt>
                <c:pt idx="6445">
                  <c:v>0.5</c:v>
                </c:pt>
                <c:pt idx="6446">
                  <c:v>0.1</c:v>
                </c:pt>
                <c:pt idx="6447">
                  <c:v>0.1</c:v>
                </c:pt>
                <c:pt idx="6448">
                  <c:v>0.2</c:v>
                </c:pt>
                <c:pt idx="6449">
                  <c:v>0.2</c:v>
                </c:pt>
                <c:pt idx="6450">
                  <c:v>0.3</c:v>
                </c:pt>
                <c:pt idx="6451">
                  <c:v>0.1</c:v>
                </c:pt>
                <c:pt idx="6452">
                  <c:v>0.2</c:v>
                </c:pt>
                <c:pt idx="6453">
                  <c:v>0</c:v>
                </c:pt>
                <c:pt idx="6454">
                  <c:v>0.2</c:v>
                </c:pt>
                <c:pt idx="6455">
                  <c:v>0.3</c:v>
                </c:pt>
                <c:pt idx="6456">
                  <c:v>0.5</c:v>
                </c:pt>
                <c:pt idx="6457">
                  <c:v>0.4</c:v>
                </c:pt>
                <c:pt idx="6458">
                  <c:v>0</c:v>
                </c:pt>
                <c:pt idx="6459">
                  <c:v>0.3</c:v>
                </c:pt>
                <c:pt idx="6460">
                  <c:v>0.2</c:v>
                </c:pt>
                <c:pt idx="6461">
                  <c:v>0.5</c:v>
                </c:pt>
                <c:pt idx="6462">
                  <c:v>0.5</c:v>
                </c:pt>
                <c:pt idx="6463">
                  <c:v>0.6</c:v>
                </c:pt>
                <c:pt idx="6464">
                  <c:v>0.5</c:v>
                </c:pt>
                <c:pt idx="6465">
                  <c:v>0.8</c:v>
                </c:pt>
                <c:pt idx="6466">
                  <c:v>0.7</c:v>
                </c:pt>
                <c:pt idx="6467">
                  <c:v>0.6</c:v>
                </c:pt>
                <c:pt idx="6468">
                  <c:v>0.4</c:v>
                </c:pt>
                <c:pt idx="6469">
                  <c:v>0.6</c:v>
                </c:pt>
                <c:pt idx="6470">
                  <c:v>0.6</c:v>
                </c:pt>
                <c:pt idx="6471">
                  <c:v>0.6</c:v>
                </c:pt>
                <c:pt idx="6472">
                  <c:v>0.8</c:v>
                </c:pt>
                <c:pt idx="6473">
                  <c:v>0.6</c:v>
                </c:pt>
                <c:pt idx="6474">
                  <c:v>0.4</c:v>
                </c:pt>
                <c:pt idx="6475">
                  <c:v>0.6</c:v>
                </c:pt>
                <c:pt idx="6476">
                  <c:v>0.7</c:v>
                </c:pt>
                <c:pt idx="6477">
                  <c:v>0.7</c:v>
                </c:pt>
                <c:pt idx="6478">
                  <c:v>0.6</c:v>
                </c:pt>
                <c:pt idx="6479">
                  <c:v>0.6</c:v>
                </c:pt>
                <c:pt idx="6480">
                  <c:v>0.5</c:v>
                </c:pt>
                <c:pt idx="6481">
                  <c:v>0.5</c:v>
                </c:pt>
                <c:pt idx="6482">
                  <c:v>0.7</c:v>
                </c:pt>
                <c:pt idx="6483">
                  <c:v>0.8</c:v>
                </c:pt>
                <c:pt idx="6484">
                  <c:v>0.8</c:v>
                </c:pt>
                <c:pt idx="6485">
                  <c:v>0.9</c:v>
                </c:pt>
                <c:pt idx="6486">
                  <c:v>0.7</c:v>
                </c:pt>
                <c:pt idx="6487">
                  <c:v>0.6</c:v>
                </c:pt>
                <c:pt idx="6488">
                  <c:v>0.3</c:v>
                </c:pt>
                <c:pt idx="6489">
                  <c:v>0.5</c:v>
                </c:pt>
                <c:pt idx="6490">
                  <c:v>0.6</c:v>
                </c:pt>
                <c:pt idx="6491">
                  <c:v>0.7</c:v>
                </c:pt>
                <c:pt idx="6492">
                  <c:v>0.3</c:v>
                </c:pt>
                <c:pt idx="6493">
                  <c:v>0.9</c:v>
                </c:pt>
                <c:pt idx="6494">
                  <c:v>0.1</c:v>
                </c:pt>
                <c:pt idx="6495">
                  <c:v>0.1</c:v>
                </c:pt>
                <c:pt idx="6496">
                  <c:v>0</c:v>
                </c:pt>
                <c:pt idx="6497">
                  <c:v>0.3</c:v>
                </c:pt>
                <c:pt idx="6498">
                  <c:v>0.2</c:v>
                </c:pt>
                <c:pt idx="6499">
                  <c:v>0.4</c:v>
                </c:pt>
                <c:pt idx="6500">
                  <c:v>0.6</c:v>
                </c:pt>
                <c:pt idx="6501">
                  <c:v>0.4</c:v>
                </c:pt>
                <c:pt idx="6502">
                  <c:v>0.2</c:v>
                </c:pt>
                <c:pt idx="6503">
                  <c:v>0.4</c:v>
                </c:pt>
                <c:pt idx="6504">
                  <c:v>0.5</c:v>
                </c:pt>
                <c:pt idx="6505">
                  <c:v>0.4</c:v>
                </c:pt>
                <c:pt idx="6506">
                  <c:v>1</c:v>
                </c:pt>
                <c:pt idx="6507">
                  <c:v>0.6</c:v>
                </c:pt>
                <c:pt idx="6508">
                  <c:v>0.6</c:v>
                </c:pt>
                <c:pt idx="6509">
                  <c:v>0.7</c:v>
                </c:pt>
                <c:pt idx="6510">
                  <c:v>0.5</c:v>
                </c:pt>
                <c:pt idx="6511">
                  <c:v>0.4</c:v>
                </c:pt>
                <c:pt idx="6512">
                  <c:v>0.6</c:v>
                </c:pt>
                <c:pt idx="6513">
                  <c:v>0.3</c:v>
                </c:pt>
                <c:pt idx="6514">
                  <c:v>0.7</c:v>
                </c:pt>
                <c:pt idx="6515">
                  <c:v>0.5</c:v>
                </c:pt>
                <c:pt idx="6516">
                  <c:v>0.5</c:v>
                </c:pt>
                <c:pt idx="6517">
                  <c:v>0.4</c:v>
                </c:pt>
                <c:pt idx="6518">
                  <c:v>0.3</c:v>
                </c:pt>
                <c:pt idx="6519">
                  <c:v>0.5</c:v>
                </c:pt>
                <c:pt idx="6520">
                  <c:v>0.6</c:v>
                </c:pt>
                <c:pt idx="6521">
                  <c:v>0.1</c:v>
                </c:pt>
                <c:pt idx="6522">
                  <c:v>0.2</c:v>
                </c:pt>
                <c:pt idx="6523">
                  <c:v>0.3</c:v>
                </c:pt>
                <c:pt idx="6524">
                  <c:v>0.2</c:v>
                </c:pt>
                <c:pt idx="6525">
                  <c:v>0.4</c:v>
                </c:pt>
                <c:pt idx="6526">
                  <c:v>0.4</c:v>
                </c:pt>
                <c:pt idx="6527">
                  <c:v>0.5</c:v>
                </c:pt>
                <c:pt idx="6528">
                  <c:v>0.6</c:v>
                </c:pt>
                <c:pt idx="6529">
                  <c:v>0.4</c:v>
                </c:pt>
                <c:pt idx="6530">
                  <c:v>0.4</c:v>
                </c:pt>
                <c:pt idx="6531">
                  <c:v>0.4</c:v>
                </c:pt>
                <c:pt idx="6532">
                  <c:v>0.5</c:v>
                </c:pt>
                <c:pt idx="6533">
                  <c:v>0.6</c:v>
                </c:pt>
                <c:pt idx="6534">
                  <c:v>0.6</c:v>
                </c:pt>
                <c:pt idx="6535">
                  <c:v>0.3</c:v>
                </c:pt>
                <c:pt idx="6536">
                  <c:v>0.3</c:v>
                </c:pt>
                <c:pt idx="6537">
                  <c:v>0.5</c:v>
                </c:pt>
                <c:pt idx="6538">
                  <c:v>0.4</c:v>
                </c:pt>
                <c:pt idx="6539">
                  <c:v>0.56000000000000005</c:v>
                </c:pt>
                <c:pt idx="6540">
                  <c:v>0.67</c:v>
                </c:pt>
                <c:pt idx="6541">
                  <c:v>0.22</c:v>
                </c:pt>
                <c:pt idx="6542">
                  <c:v>0.78</c:v>
                </c:pt>
                <c:pt idx="6543">
                  <c:v>0.44</c:v>
                </c:pt>
                <c:pt idx="6544">
                  <c:v>0.78</c:v>
                </c:pt>
                <c:pt idx="6545">
                  <c:v>0.67</c:v>
                </c:pt>
                <c:pt idx="6546">
                  <c:v>0.78</c:v>
                </c:pt>
                <c:pt idx="6547">
                  <c:v>0.89</c:v>
                </c:pt>
                <c:pt idx="6548">
                  <c:v>0.78</c:v>
                </c:pt>
                <c:pt idx="6549">
                  <c:v>1</c:v>
                </c:pt>
                <c:pt idx="6550">
                  <c:v>0.67</c:v>
                </c:pt>
                <c:pt idx="6551">
                  <c:v>0.78</c:v>
                </c:pt>
                <c:pt idx="6552">
                  <c:v>0.22</c:v>
                </c:pt>
                <c:pt idx="6553">
                  <c:v>0.44</c:v>
                </c:pt>
                <c:pt idx="6554">
                  <c:v>0.78</c:v>
                </c:pt>
                <c:pt idx="6555">
                  <c:v>0.44</c:v>
                </c:pt>
                <c:pt idx="6556">
                  <c:v>0.33</c:v>
                </c:pt>
                <c:pt idx="6557">
                  <c:v>0.44</c:v>
                </c:pt>
                <c:pt idx="6558">
                  <c:v>0.22</c:v>
                </c:pt>
                <c:pt idx="6559">
                  <c:v>0.11</c:v>
                </c:pt>
                <c:pt idx="6560">
                  <c:v>0.11</c:v>
                </c:pt>
                <c:pt idx="6561">
                  <c:v>0.22</c:v>
                </c:pt>
                <c:pt idx="6562">
                  <c:v>0.22</c:v>
                </c:pt>
                <c:pt idx="6563">
                  <c:v>0.6</c:v>
                </c:pt>
                <c:pt idx="6564">
                  <c:v>0.8</c:v>
                </c:pt>
                <c:pt idx="6565">
                  <c:v>0.5</c:v>
                </c:pt>
                <c:pt idx="6566">
                  <c:v>0.5</c:v>
                </c:pt>
                <c:pt idx="6567">
                  <c:v>0.7</c:v>
                </c:pt>
                <c:pt idx="6568">
                  <c:v>0.7</c:v>
                </c:pt>
                <c:pt idx="6569">
                  <c:v>0.5</c:v>
                </c:pt>
                <c:pt idx="6570">
                  <c:v>0.5</c:v>
                </c:pt>
                <c:pt idx="6571">
                  <c:v>0.7</c:v>
                </c:pt>
                <c:pt idx="6572">
                  <c:v>0.7</c:v>
                </c:pt>
                <c:pt idx="6573">
                  <c:v>0.8</c:v>
                </c:pt>
                <c:pt idx="6574">
                  <c:v>0.8</c:v>
                </c:pt>
                <c:pt idx="6575">
                  <c:v>0.5</c:v>
                </c:pt>
                <c:pt idx="6576">
                  <c:v>0.5</c:v>
                </c:pt>
                <c:pt idx="6577">
                  <c:v>0.4</c:v>
                </c:pt>
                <c:pt idx="6578">
                  <c:v>0.6</c:v>
                </c:pt>
                <c:pt idx="6579">
                  <c:v>0.9</c:v>
                </c:pt>
                <c:pt idx="6580">
                  <c:v>0.6</c:v>
                </c:pt>
                <c:pt idx="6581">
                  <c:v>0.3</c:v>
                </c:pt>
                <c:pt idx="6582">
                  <c:v>0.6</c:v>
                </c:pt>
                <c:pt idx="6583">
                  <c:v>0.3</c:v>
                </c:pt>
                <c:pt idx="6584">
                  <c:v>0.1</c:v>
                </c:pt>
                <c:pt idx="6585">
                  <c:v>0.2</c:v>
                </c:pt>
                <c:pt idx="6586">
                  <c:v>0.1</c:v>
                </c:pt>
                <c:pt idx="6587">
                  <c:v>0.8</c:v>
                </c:pt>
                <c:pt idx="6588">
                  <c:v>0.6</c:v>
                </c:pt>
                <c:pt idx="6589">
                  <c:v>0.3</c:v>
                </c:pt>
                <c:pt idx="6590">
                  <c:v>0.3</c:v>
                </c:pt>
                <c:pt idx="6591">
                  <c:v>0.5</c:v>
                </c:pt>
                <c:pt idx="6592">
                  <c:v>0.4</c:v>
                </c:pt>
                <c:pt idx="6593">
                  <c:v>0.6</c:v>
                </c:pt>
                <c:pt idx="6594">
                  <c:v>0.7</c:v>
                </c:pt>
                <c:pt idx="6595">
                  <c:v>0.8</c:v>
                </c:pt>
                <c:pt idx="6596">
                  <c:v>0.8</c:v>
                </c:pt>
                <c:pt idx="6597">
                  <c:v>0.9</c:v>
                </c:pt>
                <c:pt idx="6598">
                  <c:v>0.7</c:v>
                </c:pt>
                <c:pt idx="6599">
                  <c:v>0.7</c:v>
                </c:pt>
                <c:pt idx="6600">
                  <c:v>0.5</c:v>
                </c:pt>
                <c:pt idx="6601">
                  <c:v>0.8</c:v>
                </c:pt>
                <c:pt idx="6602">
                  <c:v>0.7</c:v>
                </c:pt>
                <c:pt idx="6603">
                  <c:v>0.8</c:v>
                </c:pt>
                <c:pt idx="6604">
                  <c:v>0.1</c:v>
                </c:pt>
                <c:pt idx="6605">
                  <c:v>0.2</c:v>
                </c:pt>
                <c:pt idx="6606">
                  <c:v>0.6</c:v>
                </c:pt>
                <c:pt idx="6607">
                  <c:v>0.5</c:v>
                </c:pt>
                <c:pt idx="6608">
                  <c:v>0.9</c:v>
                </c:pt>
                <c:pt idx="6609">
                  <c:v>0.7</c:v>
                </c:pt>
                <c:pt idx="6610">
                  <c:v>0.5</c:v>
                </c:pt>
                <c:pt idx="6611">
                  <c:v>0.6</c:v>
                </c:pt>
                <c:pt idx="6612">
                  <c:v>0.2</c:v>
                </c:pt>
                <c:pt idx="6613">
                  <c:v>0.4</c:v>
                </c:pt>
                <c:pt idx="6614">
                  <c:v>0.8</c:v>
                </c:pt>
                <c:pt idx="6615">
                  <c:v>0.4</c:v>
                </c:pt>
                <c:pt idx="6616">
                  <c:v>0.7</c:v>
                </c:pt>
                <c:pt idx="6617">
                  <c:v>0.3</c:v>
                </c:pt>
                <c:pt idx="6618">
                  <c:v>0.4</c:v>
                </c:pt>
                <c:pt idx="6619">
                  <c:v>0.5</c:v>
                </c:pt>
                <c:pt idx="6620">
                  <c:v>0.6</c:v>
                </c:pt>
                <c:pt idx="6621">
                  <c:v>0.6</c:v>
                </c:pt>
                <c:pt idx="6622">
                  <c:v>0.7</c:v>
                </c:pt>
                <c:pt idx="6623">
                  <c:v>0.4</c:v>
                </c:pt>
                <c:pt idx="6624">
                  <c:v>0.2</c:v>
                </c:pt>
                <c:pt idx="6625">
                  <c:v>0.5</c:v>
                </c:pt>
                <c:pt idx="6626">
                  <c:v>0.1</c:v>
                </c:pt>
                <c:pt idx="6627">
                  <c:v>0.3</c:v>
                </c:pt>
                <c:pt idx="6628">
                  <c:v>0.4</c:v>
                </c:pt>
                <c:pt idx="6629">
                  <c:v>0.4</c:v>
                </c:pt>
                <c:pt idx="6630">
                  <c:v>0.5</c:v>
                </c:pt>
                <c:pt idx="6631">
                  <c:v>0.7</c:v>
                </c:pt>
                <c:pt idx="6632">
                  <c:v>0.5</c:v>
                </c:pt>
                <c:pt idx="6633">
                  <c:v>0.7</c:v>
                </c:pt>
                <c:pt idx="6634">
                  <c:v>0.9</c:v>
                </c:pt>
                <c:pt idx="6635">
                  <c:v>0.7</c:v>
                </c:pt>
                <c:pt idx="6636">
                  <c:v>0.4</c:v>
                </c:pt>
                <c:pt idx="6637">
                  <c:v>0.8</c:v>
                </c:pt>
                <c:pt idx="6638">
                  <c:v>0.8</c:v>
                </c:pt>
                <c:pt idx="6639">
                  <c:v>0.7</c:v>
                </c:pt>
                <c:pt idx="6640">
                  <c:v>0.2</c:v>
                </c:pt>
                <c:pt idx="6641">
                  <c:v>0.3</c:v>
                </c:pt>
                <c:pt idx="6642">
                  <c:v>0.6</c:v>
                </c:pt>
                <c:pt idx="6643">
                  <c:v>0.9</c:v>
                </c:pt>
                <c:pt idx="6644">
                  <c:v>0.5</c:v>
                </c:pt>
                <c:pt idx="6645">
                  <c:v>0.1</c:v>
                </c:pt>
                <c:pt idx="6646">
                  <c:v>0.3</c:v>
                </c:pt>
                <c:pt idx="6647">
                  <c:v>0</c:v>
                </c:pt>
                <c:pt idx="6648">
                  <c:v>0</c:v>
                </c:pt>
                <c:pt idx="6649">
                  <c:v>0.3</c:v>
                </c:pt>
                <c:pt idx="6650">
                  <c:v>0.3</c:v>
                </c:pt>
                <c:pt idx="6651">
                  <c:v>0.7</c:v>
                </c:pt>
                <c:pt idx="6652">
                  <c:v>0.8</c:v>
                </c:pt>
                <c:pt idx="6653">
                  <c:v>0.7</c:v>
                </c:pt>
                <c:pt idx="6654">
                  <c:v>0.7</c:v>
                </c:pt>
                <c:pt idx="6655">
                  <c:v>0.5</c:v>
                </c:pt>
                <c:pt idx="6656">
                  <c:v>0.5</c:v>
                </c:pt>
                <c:pt idx="6657">
                  <c:v>0.7</c:v>
                </c:pt>
                <c:pt idx="6658">
                  <c:v>0.8</c:v>
                </c:pt>
                <c:pt idx="6659">
                  <c:v>0.6</c:v>
                </c:pt>
                <c:pt idx="6660">
                  <c:v>0.5</c:v>
                </c:pt>
                <c:pt idx="6661">
                  <c:v>0.3</c:v>
                </c:pt>
                <c:pt idx="6662">
                  <c:v>0.4</c:v>
                </c:pt>
                <c:pt idx="6663">
                  <c:v>0.3</c:v>
                </c:pt>
                <c:pt idx="6664">
                  <c:v>0.5</c:v>
                </c:pt>
                <c:pt idx="6665">
                  <c:v>0.6</c:v>
                </c:pt>
                <c:pt idx="6666">
                  <c:v>0.2</c:v>
                </c:pt>
                <c:pt idx="6667">
                  <c:v>0.3</c:v>
                </c:pt>
                <c:pt idx="6668">
                  <c:v>0.1</c:v>
                </c:pt>
                <c:pt idx="6669">
                  <c:v>0</c:v>
                </c:pt>
                <c:pt idx="6670">
                  <c:v>0</c:v>
                </c:pt>
                <c:pt idx="6671">
                  <c:v>0</c:v>
                </c:pt>
                <c:pt idx="6672">
                  <c:v>0.5</c:v>
                </c:pt>
                <c:pt idx="6673">
                  <c:v>0.2</c:v>
                </c:pt>
                <c:pt idx="6674">
                  <c:v>0.2</c:v>
                </c:pt>
                <c:pt idx="6675">
                  <c:v>0.1</c:v>
                </c:pt>
                <c:pt idx="6676">
                  <c:v>0.2</c:v>
                </c:pt>
                <c:pt idx="6677">
                  <c:v>0.2</c:v>
                </c:pt>
                <c:pt idx="6678">
                  <c:v>0.3</c:v>
                </c:pt>
                <c:pt idx="6679">
                  <c:v>0.5</c:v>
                </c:pt>
                <c:pt idx="6680">
                  <c:v>0.8</c:v>
                </c:pt>
                <c:pt idx="6681">
                  <c:v>0.3</c:v>
                </c:pt>
                <c:pt idx="6682">
                  <c:v>0.9</c:v>
                </c:pt>
                <c:pt idx="6683">
                  <c:v>0.3</c:v>
                </c:pt>
                <c:pt idx="6684">
                  <c:v>0.6</c:v>
                </c:pt>
                <c:pt idx="6685">
                  <c:v>0.3</c:v>
                </c:pt>
                <c:pt idx="6686">
                  <c:v>0.5</c:v>
                </c:pt>
                <c:pt idx="6687">
                  <c:v>0.7</c:v>
                </c:pt>
                <c:pt idx="6688">
                  <c:v>0.5</c:v>
                </c:pt>
                <c:pt idx="6689">
                  <c:v>0.1</c:v>
                </c:pt>
                <c:pt idx="6690">
                  <c:v>0</c:v>
                </c:pt>
                <c:pt idx="6691">
                  <c:v>0.6</c:v>
                </c:pt>
                <c:pt idx="6692">
                  <c:v>0.6</c:v>
                </c:pt>
                <c:pt idx="6693">
                  <c:v>0.7</c:v>
                </c:pt>
                <c:pt idx="6694">
                  <c:v>0.8</c:v>
                </c:pt>
                <c:pt idx="6695">
                  <c:v>0.8</c:v>
                </c:pt>
                <c:pt idx="6696">
                  <c:v>0.9</c:v>
                </c:pt>
                <c:pt idx="6697">
                  <c:v>0.6</c:v>
                </c:pt>
                <c:pt idx="6698">
                  <c:v>0.6</c:v>
                </c:pt>
                <c:pt idx="6699">
                  <c:v>0.4</c:v>
                </c:pt>
                <c:pt idx="6700">
                  <c:v>0.6</c:v>
                </c:pt>
                <c:pt idx="6701">
                  <c:v>0.7</c:v>
                </c:pt>
                <c:pt idx="6702">
                  <c:v>0.4</c:v>
                </c:pt>
                <c:pt idx="6703">
                  <c:v>0.7</c:v>
                </c:pt>
                <c:pt idx="6704">
                  <c:v>0.5</c:v>
                </c:pt>
                <c:pt idx="6705">
                  <c:v>0.3</c:v>
                </c:pt>
                <c:pt idx="6706">
                  <c:v>0.1</c:v>
                </c:pt>
                <c:pt idx="6707">
                  <c:v>0.1</c:v>
                </c:pt>
                <c:pt idx="6708">
                  <c:v>0.1</c:v>
                </c:pt>
                <c:pt idx="6709">
                  <c:v>0.5</c:v>
                </c:pt>
                <c:pt idx="6710">
                  <c:v>0.8</c:v>
                </c:pt>
                <c:pt idx="6711">
                  <c:v>0.9</c:v>
                </c:pt>
                <c:pt idx="6712">
                  <c:v>0.7</c:v>
                </c:pt>
                <c:pt idx="6713">
                  <c:v>0.8</c:v>
                </c:pt>
                <c:pt idx="6714">
                  <c:v>0.4</c:v>
                </c:pt>
                <c:pt idx="6715">
                  <c:v>0.7</c:v>
                </c:pt>
                <c:pt idx="6716">
                  <c:v>1</c:v>
                </c:pt>
                <c:pt idx="6717">
                  <c:v>0.3</c:v>
                </c:pt>
                <c:pt idx="6718">
                  <c:v>0.6</c:v>
                </c:pt>
                <c:pt idx="6719">
                  <c:v>0.6</c:v>
                </c:pt>
                <c:pt idx="6720">
                  <c:v>0.6</c:v>
                </c:pt>
                <c:pt idx="6721">
                  <c:v>0.7</c:v>
                </c:pt>
                <c:pt idx="6722">
                  <c:v>0.3</c:v>
                </c:pt>
                <c:pt idx="6723">
                  <c:v>0.3</c:v>
                </c:pt>
                <c:pt idx="6724">
                  <c:v>0.4</c:v>
                </c:pt>
                <c:pt idx="6725">
                  <c:v>0.3</c:v>
                </c:pt>
                <c:pt idx="6726">
                  <c:v>0.8</c:v>
                </c:pt>
                <c:pt idx="6727">
                  <c:v>0.2</c:v>
                </c:pt>
                <c:pt idx="6728">
                  <c:v>0.2</c:v>
                </c:pt>
                <c:pt idx="6729">
                  <c:v>0</c:v>
                </c:pt>
                <c:pt idx="6730">
                  <c:v>0.1</c:v>
                </c:pt>
                <c:pt idx="6731">
                  <c:v>0.4</c:v>
                </c:pt>
                <c:pt idx="6732">
                  <c:v>0.6</c:v>
                </c:pt>
                <c:pt idx="6733">
                  <c:v>0.3</c:v>
                </c:pt>
                <c:pt idx="6734">
                  <c:v>0.5</c:v>
                </c:pt>
                <c:pt idx="6735">
                  <c:v>0.6</c:v>
                </c:pt>
                <c:pt idx="6736">
                  <c:v>0.3</c:v>
                </c:pt>
                <c:pt idx="6737">
                  <c:v>0.2</c:v>
                </c:pt>
                <c:pt idx="6738">
                  <c:v>0.8</c:v>
                </c:pt>
                <c:pt idx="6739">
                  <c:v>0.8</c:v>
                </c:pt>
                <c:pt idx="6740">
                  <c:v>0.7</c:v>
                </c:pt>
                <c:pt idx="6741">
                  <c:v>0.7</c:v>
                </c:pt>
                <c:pt idx="6742">
                  <c:v>0.5</c:v>
                </c:pt>
                <c:pt idx="6743">
                  <c:v>0.7</c:v>
                </c:pt>
                <c:pt idx="6744">
                  <c:v>0.6</c:v>
                </c:pt>
                <c:pt idx="6745">
                  <c:v>0.7</c:v>
                </c:pt>
                <c:pt idx="6746">
                  <c:v>0.6</c:v>
                </c:pt>
                <c:pt idx="6747">
                  <c:v>0.2</c:v>
                </c:pt>
                <c:pt idx="6748">
                  <c:v>0.5</c:v>
                </c:pt>
                <c:pt idx="6749">
                  <c:v>0.3</c:v>
                </c:pt>
                <c:pt idx="6750">
                  <c:v>0</c:v>
                </c:pt>
                <c:pt idx="6751">
                  <c:v>0.3</c:v>
                </c:pt>
                <c:pt idx="6752">
                  <c:v>0.1</c:v>
                </c:pt>
                <c:pt idx="6753">
                  <c:v>0.4</c:v>
                </c:pt>
                <c:pt idx="6754">
                  <c:v>0.5</c:v>
                </c:pt>
                <c:pt idx="6755">
                  <c:v>0.3</c:v>
                </c:pt>
                <c:pt idx="6756">
                  <c:v>0.7</c:v>
                </c:pt>
                <c:pt idx="6757">
                  <c:v>0.5</c:v>
                </c:pt>
                <c:pt idx="6758">
                  <c:v>0.6</c:v>
                </c:pt>
                <c:pt idx="6759">
                  <c:v>0.2</c:v>
                </c:pt>
                <c:pt idx="6760">
                  <c:v>0.5</c:v>
                </c:pt>
                <c:pt idx="6761">
                  <c:v>0.7</c:v>
                </c:pt>
                <c:pt idx="6762">
                  <c:v>0.5</c:v>
                </c:pt>
                <c:pt idx="6763">
                  <c:v>0.5</c:v>
                </c:pt>
                <c:pt idx="6764">
                  <c:v>0.8</c:v>
                </c:pt>
                <c:pt idx="6765">
                  <c:v>0.4</c:v>
                </c:pt>
                <c:pt idx="6766">
                  <c:v>0.6</c:v>
                </c:pt>
                <c:pt idx="6767">
                  <c:v>0.2</c:v>
                </c:pt>
                <c:pt idx="6768">
                  <c:v>0.6</c:v>
                </c:pt>
                <c:pt idx="6769">
                  <c:v>0.3</c:v>
                </c:pt>
                <c:pt idx="6770">
                  <c:v>0.6</c:v>
                </c:pt>
                <c:pt idx="6771">
                  <c:v>0.5</c:v>
                </c:pt>
                <c:pt idx="6772">
                  <c:v>0.4</c:v>
                </c:pt>
                <c:pt idx="6773">
                  <c:v>0</c:v>
                </c:pt>
                <c:pt idx="6774">
                  <c:v>0.1</c:v>
                </c:pt>
                <c:pt idx="6775">
                  <c:v>0</c:v>
                </c:pt>
                <c:pt idx="6776">
                  <c:v>0.3</c:v>
                </c:pt>
                <c:pt idx="6777">
                  <c:v>0.6</c:v>
                </c:pt>
                <c:pt idx="6778">
                  <c:v>0.8</c:v>
                </c:pt>
                <c:pt idx="6779">
                  <c:v>0.3</c:v>
                </c:pt>
                <c:pt idx="6780">
                  <c:v>0.7</c:v>
                </c:pt>
                <c:pt idx="6781">
                  <c:v>0.6</c:v>
                </c:pt>
                <c:pt idx="6782">
                  <c:v>0.2</c:v>
                </c:pt>
                <c:pt idx="6783">
                  <c:v>0.8</c:v>
                </c:pt>
                <c:pt idx="6784">
                  <c:v>0.8</c:v>
                </c:pt>
                <c:pt idx="6785">
                  <c:v>0.5</c:v>
                </c:pt>
                <c:pt idx="6786">
                  <c:v>0.8</c:v>
                </c:pt>
                <c:pt idx="6787">
                  <c:v>0.5</c:v>
                </c:pt>
                <c:pt idx="6788">
                  <c:v>0.4</c:v>
                </c:pt>
                <c:pt idx="6789">
                  <c:v>0.5</c:v>
                </c:pt>
                <c:pt idx="6790">
                  <c:v>0.4</c:v>
                </c:pt>
                <c:pt idx="6791">
                  <c:v>0.6</c:v>
                </c:pt>
                <c:pt idx="6792">
                  <c:v>0.7</c:v>
                </c:pt>
                <c:pt idx="6793">
                  <c:v>0.3</c:v>
                </c:pt>
                <c:pt idx="6794">
                  <c:v>0.3</c:v>
                </c:pt>
                <c:pt idx="6795">
                  <c:v>0.4</c:v>
                </c:pt>
                <c:pt idx="6796">
                  <c:v>0.6</c:v>
                </c:pt>
                <c:pt idx="6797">
                  <c:v>0.8</c:v>
                </c:pt>
                <c:pt idx="6798">
                  <c:v>0.8</c:v>
                </c:pt>
                <c:pt idx="6799">
                  <c:v>0.5</c:v>
                </c:pt>
                <c:pt idx="6800">
                  <c:v>0.6</c:v>
                </c:pt>
                <c:pt idx="6801">
                  <c:v>0.7</c:v>
                </c:pt>
                <c:pt idx="6802">
                  <c:v>0.4</c:v>
                </c:pt>
                <c:pt idx="6803">
                  <c:v>0.56000000000000005</c:v>
                </c:pt>
                <c:pt idx="6804">
                  <c:v>0.73</c:v>
                </c:pt>
                <c:pt idx="6805">
                  <c:v>0.9</c:v>
                </c:pt>
                <c:pt idx="6806">
                  <c:v>0.5</c:v>
                </c:pt>
                <c:pt idx="6807">
                  <c:v>0.7</c:v>
                </c:pt>
                <c:pt idx="6808">
                  <c:v>0.6</c:v>
                </c:pt>
                <c:pt idx="6809">
                  <c:v>0.3</c:v>
                </c:pt>
                <c:pt idx="6810">
                  <c:v>0.3</c:v>
                </c:pt>
                <c:pt idx="6811">
                  <c:v>0.5</c:v>
                </c:pt>
                <c:pt idx="6812">
                  <c:v>0.7</c:v>
                </c:pt>
                <c:pt idx="6813">
                  <c:v>0.5</c:v>
                </c:pt>
                <c:pt idx="6814">
                  <c:v>0.7</c:v>
                </c:pt>
                <c:pt idx="6815">
                  <c:v>0.5</c:v>
                </c:pt>
                <c:pt idx="6816">
                  <c:v>0.4</c:v>
                </c:pt>
                <c:pt idx="6817">
                  <c:v>0.5</c:v>
                </c:pt>
                <c:pt idx="6818">
                  <c:v>0.9</c:v>
                </c:pt>
                <c:pt idx="6819">
                  <c:v>0.6</c:v>
                </c:pt>
                <c:pt idx="6820">
                  <c:v>0.8</c:v>
                </c:pt>
                <c:pt idx="6821">
                  <c:v>0.7</c:v>
                </c:pt>
                <c:pt idx="6822">
                  <c:v>0.7</c:v>
                </c:pt>
                <c:pt idx="6823">
                  <c:v>0.9</c:v>
                </c:pt>
                <c:pt idx="6824">
                  <c:v>0.7</c:v>
                </c:pt>
                <c:pt idx="6825">
                  <c:v>0.7</c:v>
                </c:pt>
                <c:pt idx="6826">
                  <c:v>1</c:v>
                </c:pt>
                <c:pt idx="6827">
                  <c:v>0.8</c:v>
                </c:pt>
                <c:pt idx="6828">
                  <c:v>0.7</c:v>
                </c:pt>
                <c:pt idx="6829">
                  <c:v>0.8</c:v>
                </c:pt>
                <c:pt idx="6830">
                  <c:v>0.8</c:v>
                </c:pt>
                <c:pt idx="6831">
                  <c:v>0.5</c:v>
                </c:pt>
                <c:pt idx="6832">
                  <c:v>0.5</c:v>
                </c:pt>
                <c:pt idx="6833">
                  <c:v>0.8</c:v>
                </c:pt>
                <c:pt idx="6834">
                  <c:v>0.7</c:v>
                </c:pt>
                <c:pt idx="6835">
                  <c:v>0.8</c:v>
                </c:pt>
                <c:pt idx="6836">
                  <c:v>0.8</c:v>
                </c:pt>
                <c:pt idx="6837">
                  <c:v>0.8</c:v>
                </c:pt>
                <c:pt idx="6838">
                  <c:v>0.6</c:v>
                </c:pt>
                <c:pt idx="6839">
                  <c:v>0.9</c:v>
                </c:pt>
                <c:pt idx="6840">
                  <c:v>0.8</c:v>
                </c:pt>
                <c:pt idx="6841">
                  <c:v>0.9</c:v>
                </c:pt>
                <c:pt idx="6842">
                  <c:v>0.9</c:v>
                </c:pt>
                <c:pt idx="6843">
                  <c:v>0.8</c:v>
                </c:pt>
                <c:pt idx="6844">
                  <c:v>0.9</c:v>
                </c:pt>
                <c:pt idx="6845">
                  <c:v>0.9</c:v>
                </c:pt>
                <c:pt idx="6846">
                  <c:v>0.8</c:v>
                </c:pt>
                <c:pt idx="6847">
                  <c:v>1</c:v>
                </c:pt>
                <c:pt idx="6848">
                  <c:v>0.5</c:v>
                </c:pt>
                <c:pt idx="6849">
                  <c:v>0.7</c:v>
                </c:pt>
                <c:pt idx="6850">
                  <c:v>1</c:v>
                </c:pt>
                <c:pt idx="6851">
                  <c:v>0.8</c:v>
                </c:pt>
                <c:pt idx="6852">
                  <c:v>0.6</c:v>
                </c:pt>
                <c:pt idx="6853">
                  <c:v>0.3</c:v>
                </c:pt>
                <c:pt idx="6854">
                  <c:v>0.6</c:v>
                </c:pt>
                <c:pt idx="6855">
                  <c:v>0.8</c:v>
                </c:pt>
                <c:pt idx="6856">
                  <c:v>0.8</c:v>
                </c:pt>
                <c:pt idx="6857">
                  <c:v>0.8</c:v>
                </c:pt>
                <c:pt idx="6858">
                  <c:v>0.7</c:v>
                </c:pt>
                <c:pt idx="6859">
                  <c:v>0.9</c:v>
                </c:pt>
                <c:pt idx="6860">
                  <c:v>0.7</c:v>
                </c:pt>
                <c:pt idx="6861">
                  <c:v>0.8</c:v>
                </c:pt>
                <c:pt idx="6862">
                  <c:v>0.5</c:v>
                </c:pt>
                <c:pt idx="6863">
                  <c:v>0.9</c:v>
                </c:pt>
                <c:pt idx="6864">
                  <c:v>0.6</c:v>
                </c:pt>
                <c:pt idx="6865">
                  <c:v>0.9</c:v>
                </c:pt>
                <c:pt idx="6866">
                  <c:v>0.7</c:v>
                </c:pt>
                <c:pt idx="6867">
                  <c:v>0.7</c:v>
                </c:pt>
                <c:pt idx="6868">
                  <c:v>0.8</c:v>
                </c:pt>
                <c:pt idx="6869">
                  <c:v>0.6</c:v>
                </c:pt>
                <c:pt idx="6870">
                  <c:v>0.8</c:v>
                </c:pt>
                <c:pt idx="6871">
                  <c:v>0.9</c:v>
                </c:pt>
                <c:pt idx="6872">
                  <c:v>0.8</c:v>
                </c:pt>
                <c:pt idx="6873">
                  <c:v>0.6</c:v>
                </c:pt>
                <c:pt idx="6874">
                  <c:v>0.6</c:v>
                </c:pt>
                <c:pt idx="6875">
                  <c:v>0.7</c:v>
                </c:pt>
                <c:pt idx="6876">
                  <c:v>0.9</c:v>
                </c:pt>
                <c:pt idx="6877">
                  <c:v>1</c:v>
                </c:pt>
                <c:pt idx="6878">
                  <c:v>0.9</c:v>
                </c:pt>
                <c:pt idx="6879">
                  <c:v>0.7</c:v>
                </c:pt>
                <c:pt idx="6880">
                  <c:v>0.9</c:v>
                </c:pt>
                <c:pt idx="6881">
                  <c:v>0.1</c:v>
                </c:pt>
                <c:pt idx="6882">
                  <c:v>0.9</c:v>
                </c:pt>
                <c:pt idx="6883">
                  <c:v>0.8</c:v>
                </c:pt>
                <c:pt idx="6884">
                  <c:v>1</c:v>
                </c:pt>
                <c:pt idx="6885">
                  <c:v>0.9</c:v>
                </c:pt>
                <c:pt idx="6886">
                  <c:v>0.6</c:v>
                </c:pt>
                <c:pt idx="6887">
                  <c:v>0.9</c:v>
                </c:pt>
                <c:pt idx="6888">
                  <c:v>0.9</c:v>
                </c:pt>
                <c:pt idx="6889">
                  <c:v>0.5</c:v>
                </c:pt>
                <c:pt idx="6890">
                  <c:v>0.6</c:v>
                </c:pt>
                <c:pt idx="6891">
                  <c:v>0.6</c:v>
                </c:pt>
                <c:pt idx="6892">
                  <c:v>0.9</c:v>
                </c:pt>
                <c:pt idx="6893">
                  <c:v>0.7</c:v>
                </c:pt>
                <c:pt idx="6894">
                  <c:v>0.6</c:v>
                </c:pt>
                <c:pt idx="6895">
                  <c:v>0.5</c:v>
                </c:pt>
                <c:pt idx="6896">
                  <c:v>0.3</c:v>
                </c:pt>
                <c:pt idx="6897">
                  <c:v>0.3</c:v>
                </c:pt>
                <c:pt idx="6898">
                  <c:v>0.5</c:v>
                </c:pt>
                <c:pt idx="6899">
                  <c:v>0.5</c:v>
                </c:pt>
                <c:pt idx="6900">
                  <c:v>0.3</c:v>
                </c:pt>
                <c:pt idx="6901">
                  <c:v>0.5</c:v>
                </c:pt>
                <c:pt idx="6902">
                  <c:v>0.1</c:v>
                </c:pt>
                <c:pt idx="6903">
                  <c:v>0.2</c:v>
                </c:pt>
                <c:pt idx="6904">
                  <c:v>0.2</c:v>
                </c:pt>
                <c:pt idx="6905">
                  <c:v>0.6</c:v>
                </c:pt>
                <c:pt idx="6906">
                  <c:v>0.7</c:v>
                </c:pt>
                <c:pt idx="6907">
                  <c:v>0.6</c:v>
                </c:pt>
                <c:pt idx="6908">
                  <c:v>0.3</c:v>
                </c:pt>
                <c:pt idx="6909">
                  <c:v>0.4</c:v>
                </c:pt>
                <c:pt idx="6910">
                  <c:v>0.4</c:v>
                </c:pt>
                <c:pt idx="6911">
                  <c:v>0.1</c:v>
                </c:pt>
                <c:pt idx="6912">
                  <c:v>0.4</c:v>
                </c:pt>
                <c:pt idx="6913">
                  <c:v>0.5</c:v>
                </c:pt>
                <c:pt idx="6914">
                  <c:v>0.2</c:v>
                </c:pt>
                <c:pt idx="6915">
                  <c:v>0.4</c:v>
                </c:pt>
                <c:pt idx="6916">
                  <c:v>0.1</c:v>
                </c:pt>
                <c:pt idx="6917">
                  <c:v>0.1</c:v>
                </c:pt>
                <c:pt idx="6918">
                  <c:v>0.6</c:v>
                </c:pt>
                <c:pt idx="6919">
                  <c:v>0.7</c:v>
                </c:pt>
                <c:pt idx="6920">
                  <c:v>0.7</c:v>
                </c:pt>
                <c:pt idx="6921">
                  <c:v>0.4</c:v>
                </c:pt>
                <c:pt idx="6922">
                  <c:v>0.7</c:v>
                </c:pt>
                <c:pt idx="6923">
                  <c:v>0.3</c:v>
                </c:pt>
                <c:pt idx="6924">
                  <c:v>0.7</c:v>
                </c:pt>
                <c:pt idx="6925">
                  <c:v>0.6</c:v>
                </c:pt>
                <c:pt idx="6926">
                  <c:v>0.9</c:v>
                </c:pt>
                <c:pt idx="6927">
                  <c:v>0.7</c:v>
                </c:pt>
                <c:pt idx="6928">
                  <c:v>0.3</c:v>
                </c:pt>
                <c:pt idx="6929">
                  <c:v>0.5</c:v>
                </c:pt>
                <c:pt idx="6930">
                  <c:v>0.6</c:v>
                </c:pt>
                <c:pt idx="6931">
                  <c:v>0.2</c:v>
                </c:pt>
                <c:pt idx="6932">
                  <c:v>0.1</c:v>
                </c:pt>
                <c:pt idx="6933">
                  <c:v>0.6</c:v>
                </c:pt>
                <c:pt idx="6934">
                  <c:v>0.5</c:v>
                </c:pt>
                <c:pt idx="6935">
                  <c:v>0.7</c:v>
                </c:pt>
                <c:pt idx="6936">
                  <c:v>0.3</c:v>
                </c:pt>
                <c:pt idx="6937">
                  <c:v>0.2</c:v>
                </c:pt>
                <c:pt idx="6938">
                  <c:v>0.4</c:v>
                </c:pt>
                <c:pt idx="6939">
                  <c:v>0.3</c:v>
                </c:pt>
                <c:pt idx="6940">
                  <c:v>0.7</c:v>
                </c:pt>
                <c:pt idx="6941">
                  <c:v>0.5</c:v>
                </c:pt>
                <c:pt idx="6942">
                  <c:v>0.2</c:v>
                </c:pt>
                <c:pt idx="6943">
                  <c:v>0.8</c:v>
                </c:pt>
                <c:pt idx="6944">
                  <c:v>0.6</c:v>
                </c:pt>
                <c:pt idx="6945">
                  <c:v>0.4</c:v>
                </c:pt>
                <c:pt idx="6946">
                  <c:v>0.8</c:v>
                </c:pt>
                <c:pt idx="6947">
                  <c:v>0.8</c:v>
                </c:pt>
                <c:pt idx="6948">
                  <c:v>0.8</c:v>
                </c:pt>
                <c:pt idx="6949">
                  <c:v>0.4</c:v>
                </c:pt>
                <c:pt idx="6950">
                  <c:v>0.7</c:v>
                </c:pt>
                <c:pt idx="6951">
                  <c:v>0.6</c:v>
                </c:pt>
                <c:pt idx="6952">
                  <c:v>0.5</c:v>
                </c:pt>
                <c:pt idx="6953">
                  <c:v>0.7</c:v>
                </c:pt>
                <c:pt idx="6954">
                  <c:v>0.7</c:v>
                </c:pt>
                <c:pt idx="6955">
                  <c:v>0.8</c:v>
                </c:pt>
                <c:pt idx="6956">
                  <c:v>0.3</c:v>
                </c:pt>
                <c:pt idx="6957">
                  <c:v>0.3</c:v>
                </c:pt>
                <c:pt idx="6958">
                  <c:v>0.6</c:v>
                </c:pt>
                <c:pt idx="6959">
                  <c:v>1</c:v>
                </c:pt>
                <c:pt idx="6960">
                  <c:v>0.7</c:v>
                </c:pt>
                <c:pt idx="6961">
                  <c:v>0.8</c:v>
                </c:pt>
                <c:pt idx="6962">
                  <c:v>0.4</c:v>
                </c:pt>
                <c:pt idx="6963">
                  <c:v>0.6</c:v>
                </c:pt>
                <c:pt idx="6964">
                  <c:v>1</c:v>
                </c:pt>
                <c:pt idx="6965">
                  <c:v>0.6</c:v>
                </c:pt>
                <c:pt idx="6966">
                  <c:v>0.9</c:v>
                </c:pt>
                <c:pt idx="6967">
                  <c:v>1</c:v>
                </c:pt>
                <c:pt idx="6968">
                  <c:v>0.6</c:v>
                </c:pt>
                <c:pt idx="6969">
                  <c:v>0.7</c:v>
                </c:pt>
                <c:pt idx="6970">
                  <c:v>0.7</c:v>
                </c:pt>
                <c:pt idx="6971">
                  <c:v>0.4</c:v>
                </c:pt>
                <c:pt idx="6972">
                  <c:v>0.6</c:v>
                </c:pt>
                <c:pt idx="6973">
                  <c:v>0.7</c:v>
                </c:pt>
                <c:pt idx="6974">
                  <c:v>0.7</c:v>
                </c:pt>
                <c:pt idx="6975">
                  <c:v>0.6</c:v>
                </c:pt>
                <c:pt idx="6976">
                  <c:v>0.5</c:v>
                </c:pt>
                <c:pt idx="6977">
                  <c:v>0.5</c:v>
                </c:pt>
                <c:pt idx="6978">
                  <c:v>0.2</c:v>
                </c:pt>
                <c:pt idx="6979">
                  <c:v>0</c:v>
                </c:pt>
                <c:pt idx="6980">
                  <c:v>0.12</c:v>
                </c:pt>
                <c:pt idx="6981">
                  <c:v>0.19</c:v>
                </c:pt>
                <c:pt idx="6982">
                  <c:v>0.06</c:v>
                </c:pt>
                <c:pt idx="6983">
                  <c:v>0.2</c:v>
                </c:pt>
                <c:pt idx="6984">
                  <c:v>0.3</c:v>
                </c:pt>
                <c:pt idx="6985">
                  <c:v>0.2</c:v>
                </c:pt>
                <c:pt idx="6986">
                  <c:v>0.1</c:v>
                </c:pt>
                <c:pt idx="6987">
                  <c:v>0.1</c:v>
                </c:pt>
                <c:pt idx="6988">
                  <c:v>0.5</c:v>
                </c:pt>
                <c:pt idx="6989">
                  <c:v>0.5</c:v>
                </c:pt>
                <c:pt idx="6990">
                  <c:v>0.2</c:v>
                </c:pt>
                <c:pt idx="6991">
                  <c:v>0.3</c:v>
                </c:pt>
                <c:pt idx="6992">
                  <c:v>0.3</c:v>
                </c:pt>
                <c:pt idx="6993">
                  <c:v>0.3</c:v>
                </c:pt>
                <c:pt idx="6994">
                  <c:v>0.2</c:v>
                </c:pt>
                <c:pt idx="6995">
                  <c:v>0.6</c:v>
                </c:pt>
                <c:pt idx="6996">
                  <c:v>0.5</c:v>
                </c:pt>
                <c:pt idx="6997">
                  <c:v>0.2</c:v>
                </c:pt>
                <c:pt idx="6998">
                  <c:v>0.3</c:v>
                </c:pt>
                <c:pt idx="6999">
                  <c:v>0.64</c:v>
                </c:pt>
                <c:pt idx="7000">
                  <c:v>0.45</c:v>
                </c:pt>
                <c:pt idx="7001">
                  <c:v>0.36</c:v>
                </c:pt>
                <c:pt idx="7002">
                  <c:v>0.18</c:v>
                </c:pt>
                <c:pt idx="7003">
                  <c:v>0.45</c:v>
                </c:pt>
                <c:pt idx="7004">
                  <c:v>0.36</c:v>
                </c:pt>
                <c:pt idx="7005">
                  <c:v>0.45</c:v>
                </c:pt>
                <c:pt idx="7006">
                  <c:v>0.55000000000000004</c:v>
                </c:pt>
                <c:pt idx="7007">
                  <c:v>0.73</c:v>
                </c:pt>
                <c:pt idx="7008">
                  <c:v>0.36</c:v>
                </c:pt>
                <c:pt idx="7009">
                  <c:v>0.82</c:v>
                </c:pt>
                <c:pt idx="7010">
                  <c:v>0.64</c:v>
                </c:pt>
                <c:pt idx="7011">
                  <c:v>0.45</c:v>
                </c:pt>
                <c:pt idx="7012">
                  <c:v>0.36</c:v>
                </c:pt>
                <c:pt idx="7013">
                  <c:v>0.27</c:v>
                </c:pt>
                <c:pt idx="7014">
                  <c:v>0.55000000000000004</c:v>
                </c:pt>
                <c:pt idx="7015">
                  <c:v>0.45</c:v>
                </c:pt>
                <c:pt idx="7016">
                  <c:v>0.09</c:v>
                </c:pt>
                <c:pt idx="7017">
                  <c:v>0</c:v>
                </c:pt>
                <c:pt idx="7018">
                  <c:v>0.09</c:v>
                </c:pt>
                <c:pt idx="7019">
                  <c:v>0.09</c:v>
                </c:pt>
                <c:pt idx="7020">
                  <c:v>0.09</c:v>
                </c:pt>
                <c:pt idx="7021">
                  <c:v>0.18</c:v>
                </c:pt>
                <c:pt idx="7022">
                  <c:v>0.18</c:v>
                </c:pt>
                <c:pt idx="7023">
                  <c:v>0</c:v>
                </c:pt>
                <c:pt idx="7024">
                  <c:v>0</c:v>
                </c:pt>
                <c:pt idx="7025">
                  <c:v>0.09</c:v>
                </c:pt>
                <c:pt idx="7026">
                  <c:v>0</c:v>
                </c:pt>
                <c:pt idx="7027">
                  <c:v>0.09</c:v>
                </c:pt>
                <c:pt idx="7028">
                  <c:v>0.27</c:v>
                </c:pt>
                <c:pt idx="7029">
                  <c:v>0.36</c:v>
                </c:pt>
                <c:pt idx="7030">
                  <c:v>0.45</c:v>
                </c:pt>
                <c:pt idx="7031">
                  <c:v>0.45</c:v>
                </c:pt>
                <c:pt idx="7032">
                  <c:v>0.27</c:v>
                </c:pt>
                <c:pt idx="7033">
                  <c:v>0.18</c:v>
                </c:pt>
                <c:pt idx="7034">
                  <c:v>0.18</c:v>
                </c:pt>
                <c:pt idx="7035">
                  <c:v>0.18</c:v>
                </c:pt>
                <c:pt idx="7036">
                  <c:v>0.27</c:v>
                </c:pt>
                <c:pt idx="7037">
                  <c:v>0.45</c:v>
                </c:pt>
                <c:pt idx="7038">
                  <c:v>0.55000000000000004</c:v>
                </c:pt>
                <c:pt idx="7039">
                  <c:v>0.55000000000000004</c:v>
                </c:pt>
                <c:pt idx="7040">
                  <c:v>0.55000000000000004</c:v>
                </c:pt>
                <c:pt idx="7041">
                  <c:v>0.55000000000000004</c:v>
                </c:pt>
                <c:pt idx="7042">
                  <c:v>0.55000000000000004</c:v>
                </c:pt>
                <c:pt idx="7043">
                  <c:v>0.73</c:v>
                </c:pt>
                <c:pt idx="7044">
                  <c:v>0.36</c:v>
                </c:pt>
                <c:pt idx="7045">
                  <c:v>0.27</c:v>
                </c:pt>
                <c:pt idx="7046">
                  <c:v>0.28999999999999998</c:v>
                </c:pt>
                <c:pt idx="7047">
                  <c:v>0.7</c:v>
                </c:pt>
                <c:pt idx="7048">
                  <c:v>0.5</c:v>
                </c:pt>
                <c:pt idx="7049">
                  <c:v>0.5</c:v>
                </c:pt>
                <c:pt idx="7050">
                  <c:v>0.3</c:v>
                </c:pt>
                <c:pt idx="7051">
                  <c:v>0.5</c:v>
                </c:pt>
                <c:pt idx="7052">
                  <c:v>0.2</c:v>
                </c:pt>
                <c:pt idx="7053">
                  <c:v>0.3</c:v>
                </c:pt>
                <c:pt idx="7054">
                  <c:v>0.5</c:v>
                </c:pt>
                <c:pt idx="7055">
                  <c:v>0.7</c:v>
                </c:pt>
                <c:pt idx="7056">
                  <c:v>0.3</c:v>
                </c:pt>
                <c:pt idx="7057">
                  <c:v>0.7</c:v>
                </c:pt>
                <c:pt idx="7058">
                  <c:v>0.3</c:v>
                </c:pt>
                <c:pt idx="7059">
                  <c:v>0.6</c:v>
                </c:pt>
                <c:pt idx="7060">
                  <c:v>0.7</c:v>
                </c:pt>
                <c:pt idx="7061">
                  <c:v>0.4</c:v>
                </c:pt>
                <c:pt idx="7062">
                  <c:v>0.5</c:v>
                </c:pt>
                <c:pt idx="7063">
                  <c:v>0.5</c:v>
                </c:pt>
                <c:pt idx="7064">
                  <c:v>0.4</c:v>
                </c:pt>
                <c:pt idx="7065">
                  <c:v>0.4</c:v>
                </c:pt>
                <c:pt idx="7066">
                  <c:v>0</c:v>
                </c:pt>
                <c:pt idx="7067">
                  <c:v>0.3</c:v>
                </c:pt>
                <c:pt idx="7068">
                  <c:v>0</c:v>
                </c:pt>
                <c:pt idx="7069">
                  <c:v>0.2</c:v>
                </c:pt>
                <c:pt idx="7070">
                  <c:v>0.3</c:v>
                </c:pt>
                <c:pt idx="7071">
                  <c:v>0</c:v>
                </c:pt>
                <c:pt idx="7072">
                  <c:v>0.3</c:v>
                </c:pt>
                <c:pt idx="7073">
                  <c:v>0.2</c:v>
                </c:pt>
                <c:pt idx="7074">
                  <c:v>0.1</c:v>
                </c:pt>
                <c:pt idx="7075">
                  <c:v>0.3</c:v>
                </c:pt>
                <c:pt idx="7076">
                  <c:v>0.5</c:v>
                </c:pt>
                <c:pt idx="7077">
                  <c:v>0.4</c:v>
                </c:pt>
                <c:pt idx="7078">
                  <c:v>0.4</c:v>
                </c:pt>
                <c:pt idx="7079">
                  <c:v>0.4</c:v>
                </c:pt>
                <c:pt idx="7080">
                  <c:v>0.2</c:v>
                </c:pt>
                <c:pt idx="7081">
                  <c:v>0.5</c:v>
                </c:pt>
                <c:pt idx="7082">
                  <c:v>0.3</c:v>
                </c:pt>
                <c:pt idx="7083">
                  <c:v>0.62</c:v>
                </c:pt>
                <c:pt idx="7084">
                  <c:v>0.75</c:v>
                </c:pt>
                <c:pt idx="7085">
                  <c:v>0.5</c:v>
                </c:pt>
                <c:pt idx="7086">
                  <c:v>0.88</c:v>
                </c:pt>
                <c:pt idx="7087">
                  <c:v>0.5</c:v>
                </c:pt>
                <c:pt idx="7088">
                  <c:v>0.62</c:v>
                </c:pt>
                <c:pt idx="7089">
                  <c:v>0.75</c:v>
                </c:pt>
                <c:pt idx="7090">
                  <c:v>0.62</c:v>
                </c:pt>
                <c:pt idx="7091">
                  <c:v>0.75</c:v>
                </c:pt>
                <c:pt idx="7092">
                  <c:v>0.4</c:v>
                </c:pt>
                <c:pt idx="7093">
                  <c:v>0.8</c:v>
                </c:pt>
                <c:pt idx="7094">
                  <c:v>0.6</c:v>
                </c:pt>
                <c:pt idx="7095">
                  <c:v>0.1</c:v>
                </c:pt>
                <c:pt idx="7096">
                  <c:v>0.5</c:v>
                </c:pt>
                <c:pt idx="7097">
                  <c:v>0.5</c:v>
                </c:pt>
                <c:pt idx="7098">
                  <c:v>0.2</c:v>
                </c:pt>
                <c:pt idx="7099">
                  <c:v>0.5</c:v>
                </c:pt>
                <c:pt idx="7100">
                  <c:v>0.4</c:v>
                </c:pt>
                <c:pt idx="7101">
                  <c:v>0.2</c:v>
                </c:pt>
                <c:pt idx="7102">
                  <c:v>0.7</c:v>
                </c:pt>
                <c:pt idx="7103">
                  <c:v>0.6</c:v>
                </c:pt>
                <c:pt idx="7104">
                  <c:v>0.4</c:v>
                </c:pt>
                <c:pt idx="7105">
                  <c:v>0.4</c:v>
                </c:pt>
                <c:pt idx="7106">
                  <c:v>0.5</c:v>
                </c:pt>
                <c:pt idx="7107">
                  <c:v>0.5</c:v>
                </c:pt>
                <c:pt idx="7108">
                  <c:v>0.6</c:v>
                </c:pt>
                <c:pt idx="7109">
                  <c:v>0.3</c:v>
                </c:pt>
                <c:pt idx="7110">
                  <c:v>0.2</c:v>
                </c:pt>
                <c:pt idx="7111">
                  <c:v>0.4</c:v>
                </c:pt>
                <c:pt idx="7112">
                  <c:v>0.2</c:v>
                </c:pt>
                <c:pt idx="7113">
                  <c:v>0.3</c:v>
                </c:pt>
                <c:pt idx="7114">
                  <c:v>0.1</c:v>
                </c:pt>
                <c:pt idx="7115">
                  <c:v>0.1</c:v>
                </c:pt>
                <c:pt idx="7116">
                  <c:v>0</c:v>
                </c:pt>
                <c:pt idx="7117">
                  <c:v>0.1</c:v>
                </c:pt>
                <c:pt idx="7118">
                  <c:v>0.4</c:v>
                </c:pt>
                <c:pt idx="7119">
                  <c:v>0</c:v>
                </c:pt>
                <c:pt idx="7120">
                  <c:v>0.1</c:v>
                </c:pt>
                <c:pt idx="7121">
                  <c:v>0.1</c:v>
                </c:pt>
                <c:pt idx="7122">
                  <c:v>0.5</c:v>
                </c:pt>
                <c:pt idx="7123">
                  <c:v>0.3</c:v>
                </c:pt>
                <c:pt idx="7124">
                  <c:v>0.4</c:v>
                </c:pt>
                <c:pt idx="7125">
                  <c:v>0.1</c:v>
                </c:pt>
                <c:pt idx="7126">
                  <c:v>0.6</c:v>
                </c:pt>
                <c:pt idx="7127">
                  <c:v>0.2</c:v>
                </c:pt>
                <c:pt idx="7128">
                  <c:v>0.1</c:v>
                </c:pt>
                <c:pt idx="7129">
                  <c:v>0.2</c:v>
                </c:pt>
                <c:pt idx="7130">
                  <c:v>0.3</c:v>
                </c:pt>
                <c:pt idx="7131">
                  <c:v>0.3</c:v>
                </c:pt>
                <c:pt idx="7132">
                  <c:v>0.3</c:v>
                </c:pt>
                <c:pt idx="7133">
                  <c:v>0.2</c:v>
                </c:pt>
                <c:pt idx="7134">
                  <c:v>0.4</c:v>
                </c:pt>
                <c:pt idx="7135">
                  <c:v>0.6</c:v>
                </c:pt>
                <c:pt idx="7136">
                  <c:v>0.3</c:v>
                </c:pt>
                <c:pt idx="7137">
                  <c:v>0.1</c:v>
                </c:pt>
                <c:pt idx="7138">
                  <c:v>0.5</c:v>
                </c:pt>
                <c:pt idx="7139">
                  <c:v>0.8</c:v>
                </c:pt>
                <c:pt idx="7140">
                  <c:v>0.4</c:v>
                </c:pt>
                <c:pt idx="7141">
                  <c:v>0.4</c:v>
                </c:pt>
                <c:pt idx="7142">
                  <c:v>0.6</c:v>
                </c:pt>
                <c:pt idx="7143">
                  <c:v>0.6</c:v>
                </c:pt>
                <c:pt idx="7144">
                  <c:v>0.2</c:v>
                </c:pt>
                <c:pt idx="7145">
                  <c:v>0.6</c:v>
                </c:pt>
                <c:pt idx="7146">
                  <c:v>0.4</c:v>
                </c:pt>
                <c:pt idx="7147">
                  <c:v>0.3</c:v>
                </c:pt>
                <c:pt idx="7148">
                  <c:v>0.4</c:v>
                </c:pt>
                <c:pt idx="7149">
                  <c:v>0.5</c:v>
                </c:pt>
                <c:pt idx="7150">
                  <c:v>0.5</c:v>
                </c:pt>
                <c:pt idx="7151">
                  <c:v>0.6</c:v>
                </c:pt>
                <c:pt idx="7152">
                  <c:v>0.8</c:v>
                </c:pt>
                <c:pt idx="7153">
                  <c:v>0.4</c:v>
                </c:pt>
                <c:pt idx="7154">
                  <c:v>0.1</c:v>
                </c:pt>
                <c:pt idx="7155">
                  <c:v>0.2</c:v>
                </c:pt>
                <c:pt idx="7156">
                  <c:v>0.2</c:v>
                </c:pt>
                <c:pt idx="7157">
                  <c:v>0.3</c:v>
                </c:pt>
                <c:pt idx="7158">
                  <c:v>0.2</c:v>
                </c:pt>
                <c:pt idx="7159">
                  <c:v>0.2</c:v>
                </c:pt>
                <c:pt idx="7160">
                  <c:v>0.2</c:v>
                </c:pt>
                <c:pt idx="7161">
                  <c:v>0.1</c:v>
                </c:pt>
                <c:pt idx="7162">
                  <c:v>0</c:v>
                </c:pt>
                <c:pt idx="7163">
                  <c:v>0.2</c:v>
                </c:pt>
                <c:pt idx="7164">
                  <c:v>0.3</c:v>
                </c:pt>
                <c:pt idx="7165">
                  <c:v>0.3</c:v>
                </c:pt>
                <c:pt idx="7166">
                  <c:v>0.4</c:v>
                </c:pt>
                <c:pt idx="7167">
                  <c:v>0.4</c:v>
                </c:pt>
                <c:pt idx="7168">
                  <c:v>0.4</c:v>
                </c:pt>
                <c:pt idx="7169">
                  <c:v>0.4</c:v>
                </c:pt>
                <c:pt idx="7170">
                  <c:v>0.5</c:v>
                </c:pt>
                <c:pt idx="7171">
                  <c:v>0.2</c:v>
                </c:pt>
                <c:pt idx="7172">
                  <c:v>0.3</c:v>
                </c:pt>
                <c:pt idx="7173">
                  <c:v>0.2</c:v>
                </c:pt>
                <c:pt idx="7174">
                  <c:v>0.4</c:v>
                </c:pt>
                <c:pt idx="7175">
                  <c:v>0.3</c:v>
                </c:pt>
                <c:pt idx="7176">
                  <c:v>0.3</c:v>
                </c:pt>
                <c:pt idx="7177">
                  <c:v>0.3</c:v>
                </c:pt>
                <c:pt idx="7178">
                  <c:v>0.3</c:v>
                </c:pt>
                <c:pt idx="7179">
                  <c:v>0.2</c:v>
                </c:pt>
                <c:pt idx="7180">
                  <c:v>0.2</c:v>
                </c:pt>
                <c:pt idx="7181">
                  <c:v>0.1</c:v>
                </c:pt>
                <c:pt idx="7182">
                  <c:v>0.3</c:v>
                </c:pt>
                <c:pt idx="7183">
                  <c:v>0.3</c:v>
                </c:pt>
                <c:pt idx="7184">
                  <c:v>0.4</c:v>
                </c:pt>
                <c:pt idx="7185">
                  <c:v>0</c:v>
                </c:pt>
                <c:pt idx="7186">
                  <c:v>0</c:v>
                </c:pt>
                <c:pt idx="7187">
                  <c:v>0.71</c:v>
                </c:pt>
                <c:pt idx="7188">
                  <c:v>0</c:v>
                </c:pt>
                <c:pt idx="7189">
                  <c:v>0.43</c:v>
                </c:pt>
                <c:pt idx="7190">
                  <c:v>0.33</c:v>
                </c:pt>
                <c:pt idx="7191">
                  <c:v>0.4</c:v>
                </c:pt>
                <c:pt idx="7192">
                  <c:v>0.56999999999999995</c:v>
                </c:pt>
                <c:pt idx="7193">
                  <c:v>0</c:v>
                </c:pt>
                <c:pt idx="7194">
                  <c:v>0.28999999999999998</c:v>
                </c:pt>
                <c:pt idx="7195">
                  <c:v>0.33</c:v>
                </c:pt>
                <c:pt idx="7196">
                  <c:v>0.4</c:v>
                </c:pt>
                <c:pt idx="7197">
                  <c:v>0.56999999999999995</c:v>
                </c:pt>
                <c:pt idx="7198">
                  <c:v>0</c:v>
                </c:pt>
                <c:pt idx="7199">
                  <c:v>0.3</c:v>
                </c:pt>
                <c:pt idx="7200">
                  <c:v>0.3</c:v>
                </c:pt>
                <c:pt idx="7201">
                  <c:v>0.43</c:v>
                </c:pt>
                <c:pt idx="7202">
                  <c:v>0</c:v>
                </c:pt>
                <c:pt idx="7203">
                  <c:v>0.5</c:v>
                </c:pt>
                <c:pt idx="7204">
                  <c:v>0.28999999999999998</c:v>
                </c:pt>
                <c:pt idx="7205">
                  <c:v>0.67</c:v>
                </c:pt>
                <c:pt idx="7206">
                  <c:v>0.43</c:v>
                </c:pt>
                <c:pt idx="7207">
                  <c:v>0.33</c:v>
                </c:pt>
                <c:pt idx="7208">
                  <c:v>0.14000000000000001</c:v>
                </c:pt>
                <c:pt idx="7209">
                  <c:v>0.33</c:v>
                </c:pt>
                <c:pt idx="7210">
                  <c:v>0.28999999999999998</c:v>
                </c:pt>
                <c:pt idx="7211">
                  <c:v>0</c:v>
                </c:pt>
                <c:pt idx="7212">
                  <c:v>0</c:v>
                </c:pt>
                <c:pt idx="7213">
                  <c:v>0</c:v>
                </c:pt>
                <c:pt idx="7214">
                  <c:v>0.1</c:v>
                </c:pt>
                <c:pt idx="7215">
                  <c:v>0.3</c:v>
                </c:pt>
                <c:pt idx="7216">
                  <c:v>0.2</c:v>
                </c:pt>
                <c:pt idx="7217">
                  <c:v>0.1</c:v>
                </c:pt>
                <c:pt idx="7218">
                  <c:v>0</c:v>
                </c:pt>
                <c:pt idx="7219">
                  <c:v>0</c:v>
                </c:pt>
                <c:pt idx="7220">
                  <c:v>0</c:v>
                </c:pt>
                <c:pt idx="7221">
                  <c:v>0</c:v>
                </c:pt>
                <c:pt idx="7222">
                  <c:v>0.2</c:v>
                </c:pt>
                <c:pt idx="7223">
                  <c:v>0.5</c:v>
                </c:pt>
                <c:pt idx="7224">
                  <c:v>0.2</c:v>
                </c:pt>
                <c:pt idx="7225">
                  <c:v>0.2</c:v>
                </c:pt>
                <c:pt idx="7226">
                  <c:v>0.2</c:v>
                </c:pt>
                <c:pt idx="7227">
                  <c:v>0.2</c:v>
                </c:pt>
                <c:pt idx="7228">
                  <c:v>0.4</c:v>
                </c:pt>
                <c:pt idx="7229">
                  <c:v>0.2</c:v>
                </c:pt>
                <c:pt idx="7230">
                  <c:v>0.2</c:v>
                </c:pt>
                <c:pt idx="7231">
                  <c:v>0.3</c:v>
                </c:pt>
                <c:pt idx="7232">
                  <c:v>0.2</c:v>
                </c:pt>
                <c:pt idx="7233">
                  <c:v>0.2</c:v>
                </c:pt>
                <c:pt idx="7234">
                  <c:v>0.4</c:v>
                </c:pt>
                <c:pt idx="7235">
                  <c:v>0.6</c:v>
                </c:pt>
                <c:pt idx="7236">
                  <c:v>0.4</c:v>
                </c:pt>
                <c:pt idx="7237">
                  <c:v>0.5</c:v>
                </c:pt>
                <c:pt idx="7238">
                  <c:v>0.5</c:v>
                </c:pt>
                <c:pt idx="7239">
                  <c:v>0.1</c:v>
                </c:pt>
                <c:pt idx="7240">
                  <c:v>0</c:v>
                </c:pt>
                <c:pt idx="7241">
                  <c:v>0.2</c:v>
                </c:pt>
                <c:pt idx="7242">
                  <c:v>0.4</c:v>
                </c:pt>
                <c:pt idx="7243">
                  <c:v>0.3</c:v>
                </c:pt>
                <c:pt idx="7244">
                  <c:v>0.2</c:v>
                </c:pt>
                <c:pt idx="7245">
                  <c:v>0.3</c:v>
                </c:pt>
                <c:pt idx="7246">
                  <c:v>0.2</c:v>
                </c:pt>
                <c:pt idx="7247">
                  <c:v>0.6</c:v>
                </c:pt>
                <c:pt idx="7248">
                  <c:v>0.6</c:v>
                </c:pt>
                <c:pt idx="7249">
                  <c:v>0.5</c:v>
                </c:pt>
                <c:pt idx="7250">
                  <c:v>0.8</c:v>
                </c:pt>
                <c:pt idx="7251">
                  <c:v>0.4</c:v>
                </c:pt>
                <c:pt idx="7252">
                  <c:v>0.6</c:v>
                </c:pt>
                <c:pt idx="7253">
                  <c:v>0.1</c:v>
                </c:pt>
                <c:pt idx="7254">
                  <c:v>0.5</c:v>
                </c:pt>
                <c:pt idx="7255">
                  <c:v>0.4</c:v>
                </c:pt>
                <c:pt idx="7256">
                  <c:v>0.5</c:v>
                </c:pt>
                <c:pt idx="7257">
                  <c:v>0.2</c:v>
                </c:pt>
                <c:pt idx="7258">
                  <c:v>0.2</c:v>
                </c:pt>
                <c:pt idx="7259">
                  <c:v>0.3</c:v>
                </c:pt>
                <c:pt idx="7260">
                  <c:v>0.3</c:v>
                </c:pt>
                <c:pt idx="7261">
                  <c:v>0.3</c:v>
                </c:pt>
                <c:pt idx="7262">
                  <c:v>0.1</c:v>
                </c:pt>
                <c:pt idx="7263">
                  <c:v>0.1</c:v>
                </c:pt>
                <c:pt idx="7264">
                  <c:v>0</c:v>
                </c:pt>
                <c:pt idx="7265">
                  <c:v>0.2</c:v>
                </c:pt>
                <c:pt idx="7266">
                  <c:v>0.3</c:v>
                </c:pt>
                <c:pt idx="7267">
                  <c:v>0</c:v>
                </c:pt>
                <c:pt idx="7268">
                  <c:v>0</c:v>
                </c:pt>
                <c:pt idx="7269">
                  <c:v>0.1</c:v>
                </c:pt>
                <c:pt idx="7270">
                  <c:v>0.3</c:v>
                </c:pt>
                <c:pt idx="7271">
                  <c:v>0.2</c:v>
                </c:pt>
                <c:pt idx="7272">
                  <c:v>0.2</c:v>
                </c:pt>
                <c:pt idx="7273">
                  <c:v>0.1</c:v>
                </c:pt>
                <c:pt idx="7274">
                  <c:v>0.67</c:v>
                </c:pt>
                <c:pt idx="7275">
                  <c:v>0.67</c:v>
                </c:pt>
                <c:pt idx="7276">
                  <c:v>0.67</c:v>
                </c:pt>
                <c:pt idx="7277">
                  <c:v>0.33</c:v>
                </c:pt>
                <c:pt idx="7278">
                  <c:v>0.33</c:v>
                </c:pt>
                <c:pt idx="7279">
                  <c:v>0.5</c:v>
                </c:pt>
                <c:pt idx="7280">
                  <c:v>0.17</c:v>
                </c:pt>
                <c:pt idx="7281">
                  <c:v>0.67</c:v>
                </c:pt>
                <c:pt idx="7282">
                  <c:v>0.5</c:v>
                </c:pt>
                <c:pt idx="7283">
                  <c:v>0.67</c:v>
                </c:pt>
                <c:pt idx="7284">
                  <c:v>0</c:v>
                </c:pt>
                <c:pt idx="7285">
                  <c:v>0.8</c:v>
                </c:pt>
                <c:pt idx="7286">
                  <c:v>0.6</c:v>
                </c:pt>
                <c:pt idx="7287">
                  <c:v>0.6</c:v>
                </c:pt>
                <c:pt idx="7288">
                  <c:v>0.6</c:v>
                </c:pt>
                <c:pt idx="7289">
                  <c:v>0.9</c:v>
                </c:pt>
                <c:pt idx="7290">
                  <c:v>0.5</c:v>
                </c:pt>
                <c:pt idx="7291">
                  <c:v>0.6</c:v>
                </c:pt>
                <c:pt idx="7292">
                  <c:v>0.8</c:v>
                </c:pt>
                <c:pt idx="7293">
                  <c:v>0.8</c:v>
                </c:pt>
                <c:pt idx="7294">
                  <c:v>0.5</c:v>
                </c:pt>
                <c:pt idx="7295">
                  <c:v>0.5</c:v>
                </c:pt>
                <c:pt idx="7296">
                  <c:v>0.1</c:v>
                </c:pt>
                <c:pt idx="7297">
                  <c:v>0.5</c:v>
                </c:pt>
                <c:pt idx="7298">
                  <c:v>0.3</c:v>
                </c:pt>
                <c:pt idx="7299">
                  <c:v>0.3</c:v>
                </c:pt>
                <c:pt idx="7300">
                  <c:v>0.3</c:v>
                </c:pt>
                <c:pt idx="7301">
                  <c:v>0</c:v>
                </c:pt>
                <c:pt idx="7302">
                  <c:v>0.1</c:v>
                </c:pt>
                <c:pt idx="7303">
                  <c:v>0.2</c:v>
                </c:pt>
                <c:pt idx="7304">
                  <c:v>0.3</c:v>
                </c:pt>
                <c:pt idx="7305">
                  <c:v>0.2</c:v>
                </c:pt>
                <c:pt idx="7306">
                  <c:v>0.2</c:v>
                </c:pt>
                <c:pt idx="7307">
                  <c:v>0.1</c:v>
                </c:pt>
                <c:pt idx="7308">
                  <c:v>0.4</c:v>
                </c:pt>
                <c:pt idx="7309">
                  <c:v>0.2</c:v>
                </c:pt>
                <c:pt idx="7310">
                  <c:v>0</c:v>
                </c:pt>
                <c:pt idx="7311">
                  <c:v>0.1</c:v>
                </c:pt>
                <c:pt idx="7312">
                  <c:v>0.3</c:v>
                </c:pt>
                <c:pt idx="7313">
                  <c:v>0.1</c:v>
                </c:pt>
                <c:pt idx="7314">
                  <c:v>0.4</c:v>
                </c:pt>
                <c:pt idx="7315">
                  <c:v>0.5</c:v>
                </c:pt>
                <c:pt idx="7316">
                  <c:v>0.3</c:v>
                </c:pt>
                <c:pt idx="7317">
                  <c:v>0.33</c:v>
                </c:pt>
                <c:pt idx="7318">
                  <c:v>0.5</c:v>
                </c:pt>
                <c:pt idx="7319">
                  <c:v>0.33</c:v>
                </c:pt>
                <c:pt idx="7320">
                  <c:v>0.5</c:v>
                </c:pt>
                <c:pt idx="7321">
                  <c:v>0.5</c:v>
                </c:pt>
                <c:pt idx="7322">
                  <c:v>0.67</c:v>
                </c:pt>
                <c:pt idx="7323">
                  <c:v>0.33</c:v>
                </c:pt>
                <c:pt idx="7324">
                  <c:v>0.5</c:v>
                </c:pt>
                <c:pt idx="7325">
                  <c:v>0.5</c:v>
                </c:pt>
                <c:pt idx="7326">
                  <c:v>0.67</c:v>
                </c:pt>
                <c:pt idx="7327">
                  <c:v>0.83</c:v>
                </c:pt>
                <c:pt idx="7328">
                  <c:v>0</c:v>
                </c:pt>
                <c:pt idx="7329">
                  <c:v>0.6</c:v>
                </c:pt>
                <c:pt idx="7330">
                  <c:v>0.5</c:v>
                </c:pt>
                <c:pt idx="7331">
                  <c:v>0.3</c:v>
                </c:pt>
                <c:pt idx="7332">
                  <c:v>0.1</c:v>
                </c:pt>
                <c:pt idx="7333">
                  <c:v>0.3</c:v>
                </c:pt>
                <c:pt idx="7334">
                  <c:v>0.4</c:v>
                </c:pt>
                <c:pt idx="7335">
                  <c:v>0.3</c:v>
                </c:pt>
                <c:pt idx="7336">
                  <c:v>0.3</c:v>
                </c:pt>
                <c:pt idx="7337">
                  <c:v>0.3</c:v>
                </c:pt>
                <c:pt idx="7338">
                  <c:v>0.6</c:v>
                </c:pt>
                <c:pt idx="7339">
                  <c:v>0</c:v>
                </c:pt>
                <c:pt idx="7340">
                  <c:v>0.2</c:v>
                </c:pt>
                <c:pt idx="7341">
                  <c:v>0.1</c:v>
                </c:pt>
                <c:pt idx="7342">
                  <c:v>0.1</c:v>
                </c:pt>
                <c:pt idx="7343">
                  <c:v>0.3</c:v>
                </c:pt>
                <c:pt idx="7344">
                  <c:v>0.2</c:v>
                </c:pt>
                <c:pt idx="7345">
                  <c:v>0.3</c:v>
                </c:pt>
                <c:pt idx="7346">
                  <c:v>0.3</c:v>
                </c:pt>
                <c:pt idx="7347">
                  <c:v>0.1</c:v>
                </c:pt>
                <c:pt idx="7348">
                  <c:v>0.1</c:v>
                </c:pt>
                <c:pt idx="7349">
                  <c:v>0.2</c:v>
                </c:pt>
                <c:pt idx="7350">
                  <c:v>0.3</c:v>
                </c:pt>
                <c:pt idx="7351">
                  <c:v>0.1</c:v>
                </c:pt>
                <c:pt idx="7352">
                  <c:v>0.3</c:v>
                </c:pt>
                <c:pt idx="7353">
                  <c:v>0.1</c:v>
                </c:pt>
                <c:pt idx="7354">
                  <c:v>0.1</c:v>
                </c:pt>
                <c:pt idx="7355">
                  <c:v>0.1</c:v>
                </c:pt>
                <c:pt idx="7356">
                  <c:v>0</c:v>
                </c:pt>
                <c:pt idx="7357">
                  <c:v>0</c:v>
                </c:pt>
                <c:pt idx="7358">
                  <c:v>0.3</c:v>
                </c:pt>
                <c:pt idx="7359">
                  <c:v>0</c:v>
                </c:pt>
                <c:pt idx="7360">
                  <c:v>0.1</c:v>
                </c:pt>
                <c:pt idx="7361">
                  <c:v>0</c:v>
                </c:pt>
                <c:pt idx="7362">
                  <c:v>0.17</c:v>
                </c:pt>
                <c:pt idx="7363">
                  <c:v>0.17</c:v>
                </c:pt>
                <c:pt idx="7364">
                  <c:v>0</c:v>
                </c:pt>
                <c:pt idx="7365">
                  <c:v>0.17</c:v>
                </c:pt>
                <c:pt idx="7366">
                  <c:v>0.17</c:v>
                </c:pt>
                <c:pt idx="7367">
                  <c:v>0.33</c:v>
                </c:pt>
                <c:pt idx="7368">
                  <c:v>0.33</c:v>
                </c:pt>
                <c:pt idx="7369">
                  <c:v>0.5</c:v>
                </c:pt>
                <c:pt idx="7370">
                  <c:v>0.67</c:v>
                </c:pt>
                <c:pt idx="7371">
                  <c:v>0.25</c:v>
                </c:pt>
                <c:pt idx="7372">
                  <c:v>0.62</c:v>
                </c:pt>
                <c:pt idx="7373">
                  <c:v>0.6</c:v>
                </c:pt>
                <c:pt idx="7374">
                  <c:v>0.7</c:v>
                </c:pt>
                <c:pt idx="7375">
                  <c:v>0.3</c:v>
                </c:pt>
                <c:pt idx="7376">
                  <c:v>0.3</c:v>
                </c:pt>
                <c:pt idx="7377">
                  <c:v>0.4</c:v>
                </c:pt>
                <c:pt idx="7378">
                  <c:v>0.6</c:v>
                </c:pt>
                <c:pt idx="7379">
                  <c:v>0.8</c:v>
                </c:pt>
                <c:pt idx="7380">
                  <c:v>0.3</c:v>
                </c:pt>
                <c:pt idx="7381">
                  <c:v>0.9</c:v>
                </c:pt>
                <c:pt idx="7382">
                  <c:v>0.7</c:v>
                </c:pt>
                <c:pt idx="7383">
                  <c:v>0.8</c:v>
                </c:pt>
                <c:pt idx="7384">
                  <c:v>0.7</c:v>
                </c:pt>
                <c:pt idx="7385">
                  <c:v>0.6</c:v>
                </c:pt>
                <c:pt idx="7386">
                  <c:v>0.5</c:v>
                </c:pt>
                <c:pt idx="7387">
                  <c:v>0.8</c:v>
                </c:pt>
                <c:pt idx="7388">
                  <c:v>0.5</c:v>
                </c:pt>
                <c:pt idx="7389">
                  <c:v>0.6</c:v>
                </c:pt>
                <c:pt idx="7390">
                  <c:v>0.4</c:v>
                </c:pt>
                <c:pt idx="7391">
                  <c:v>0.2</c:v>
                </c:pt>
                <c:pt idx="7392">
                  <c:v>0.2</c:v>
                </c:pt>
                <c:pt idx="7393">
                  <c:v>0.5</c:v>
                </c:pt>
                <c:pt idx="7394">
                  <c:v>0.1</c:v>
                </c:pt>
                <c:pt idx="7395">
                  <c:v>0.1</c:v>
                </c:pt>
                <c:pt idx="7396">
                  <c:v>0.1</c:v>
                </c:pt>
                <c:pt idx="7397">
                  <c:v>0.3</c:v>
                </c:pt>
                <c:pt idx="7398">
                  <c:v>0.2</c:v>
                </c:pt>
                <c:pt idx="7399">
                  <c:v>0.2</c:v>
                </c:pt>
                <c:pt idx="7400">
                  <c:v>0</c:v>
                </c:pt>
                <c:pt idx="7401">
                  <c:v>0.1</c:v>
                </c:pt>
                <c:pt idx="7402">
                  <c:v>0.2</c:v>
                </c:pt>
                <c:pt idx="7403">
                  <c:v>0.4</c:v>
                </c:pt>
                <c:pt idx="7404">
                  <c:v>0.2</c:v>
                </c:pt>
                <c:pt idx="7405">
                  <c:v>0.2</c:v>
                </c:pt>
                <c:pt idx="7406">
                  <c:v>0.3</c:v>
                </c:pt>
                <c:pt idx="7407">
                  <c:v>0.4</c:v>
                </c:pt>
                <c:pt idx="7408">
                  <c:v>0.5</c:v>
                </c:pt>
                <c:pt idx="7409">
                  <c:v>0.5</c:v>
                </c:pt>
                <c:pt idx="7410">
                  <c:v>0.7</c:v>
                </c:pt>
                <c:pt idx="7411">
                  <c:v>0.3</c:v>
                </c:pt>
                <c:pt idx="7412">
                  <c:v>0.5</c:v>
                </c:pt>
                <c:pt idx="7413">
                  <c:v>0.7</c:v>
                </c:pt>
                <c:pt idx="7414">
                  <c:v>0.2</c:v>
                </c:pt>
                <c:pt idx="7415">
                  <c:v>0.4</c:v>
                </c:pt>
                <c:pt idx="7416">
                  <c:v>0.4</c:v>
                </c:pt>
                <c:pt idx="7417">
                  <c:v>0.1</c:v>
                </c:pt>
                <c:pt idx="7418">
                  <c:v>0.5</c:v>
                </c:pt>
                <c:pt idx="7419">
                  <c:v>0.2</c:v>
                </c:pt>
                <c:pt idx="7420">
                  <c:v>0.6</c:v>
                </c:pt>
                <c:pt idx="7421">
                  <c:v>0.5</c:v>
                </c:pt>
                <c:pt idx="7422">
                  <c:v>0.7</c:v>
                </c:pt>
                <c:pt idx="7423">
                  <c:v>0.6</c:v>
                </c:pt>
                <c:pt idx="7424">
                  <c:v>0.5</c:v>
                </c:pt>
                <c:pt idx="7425">
                  <c:v>0.5</c:v>
                </c:pt>
                <c:pt idx="7426">
                  <c:v>0.6</c:v>
                </c:pt>
                <c:pt idx="7427">
                  <c:v>0.2</c:v>
                </c:pt>
                <c:pt idx="7428">
                  <c:v>0.5</c:v>
                </c:pt>
                <c:pt idx="7429">
                  <c:v>0.5</c:v>
                </c:pt>
                <c:pt idx="7430">
                  <c:v>0.4</c:v>
                </c:pt>
                <c:pt idx="7431">
                  <c:v>0.7</c:v>
                </c:pt>
                <c:pt idx="7432">
                  <c:v>0.2</c:v>
                </c:pt>
                <c:pt idx="7433">
                  <c:v>0</c:v>
                </c:pt>
                <c:pt idx="7434">
                  <c:v>0</c:v>
                </c:pt>
                <c:pt idx="7435">
                  <c:v>0.1</c:v>
                </c:pt>
                <c:pt idx="7436">
                  <c:v>0</c:v>
                </c:pt>
                <c:pt idx="7437">
                  <c:v>0</c:v>
                </c:pt>
                <c:pt idx="7438">
                  <c:v>0</c:v>
                </c:pt>
                <c:pt idx="7439">
                  <c:v>0</c:v>
                </c:pt>
                <c:pt idx="7440">
                  <c:v>0.1</c:v>
                </c:pt>
                <c:pt idx="7441">
                  <c:v>0.1</c:v>
                </c:pt>
                <c:pt idx="7442">
                  <c:v>0.2</c:v>
                </c:pt>
                <c:pt idx="7443">
                  <c:v>0.2</c:v>
                </c:pt>
                <c:pt idx="7444">
                  <c:v>0.1</c:v>
                </c:pt>
                <c:pt idx="7445">
                  <c:v>0.2</c:v>
                </c:pt>
                <c:pt idx="7446">
                  <c:v>0.3</c:v>
                </c:pt>
                <c:pt idx="7447">
                  <c:v>0.2</c:v>
                </c:pt>
                <c:pt idx="7448">
                  <c:v>0.4</c:v>
                </c:pt>
                <c:pt idx="7449">
                  <c:v>0.2</c:v>
                </c:pt>
                <c:pt idx="7450">
                  <c:v>0.6</c:v>
                </c:pt>
                <c:pt idx="7451">
                  <c:v>0</c:v>
                </c:pt>
                <c:pt idx="7452">
                  <c:v>0.4</c:v>
                </c:pt>
                <c:pt idx="7453">
                  <c:v>0.2</c:v>
                </c:pt>
                <c:pt idx="7454">
                  <c:v>0.4</c:v>
                </c:pt>
                <c:pt idx="7455">
                  <c:v>0.3</c:v>
                </c:pt>
                <c:pt idx="7456">
                  <c:v>0.4</c:v>
                </c:pt>
                <c:pt idx="7457">
                  <c:v>0.4</c:v>
                </c:pt>
                <c:pt idx="7458">
                  <c:v>0.2</c:v>
                </c:pt>
                <c:pt idx="7459">
                  <c:v>0.3</c:v>
                </c:pt>
                <c:pt idx="7460">
                  <c:v>0.4</c:v>
                </c:pt>
                <c:pt idx="7461">
                  <c:v>0.7</c:v>
                </c:pt>
                <c:pt idx="7462">
                  <c:v>0.7</c:v>
                </c:pt>
                <c:pt idx="7463">
                  <c:v>0.9</c:v>
                </c:pt>
                <c:pt idx="7464">
                  <c:v>0.5</c:v>
                </c:pt>
                <c:pt idx="7465">
                  <c:v>0.6</c:v>
                </c:pt>
                <c:pt idx="7466">
                  <c:v>0.3</c:v>
                </c:pt>
                <c:pt idx="7467">
                  <c:v>0.5</c:v>
                </c:pt>
                <c:pt idx="7468">
                  <c:v>0.5</c:v>
                </c:pt>
                <c:pt idx="7469">
                  <c:v>0.5</c:v>
                </c:pt>
                <c:pt idx="7470">
                  <c:v>0.5</c:v>
                </c:pt>
                <c:pt idx="7471">
                  <c:v>0.4</c:v>
                </c:pt>
                <c:pt idx="7472">
                  <c:v>0.3</c:v>
                </c:pt>
                <c:pt idx="7473">
                  <c:v>0.1</c:v>
                </c:pt>
                <c:pt idx="7474">
                  <c:v>0.1</c:v>
                </c:pt>
                <c:pt idx="7475">
                  <c:v>0.1</c:v>
                </c:pt>
                <c:pt idx="7476">
                  <c:v>0.2</c:v>
                </c:pt>
                <c:pt idx="7477">
                  <c:v>0.4</c:v>
                </c:pt>
                <c:pt idx="7478">
                  <c:v>0.2</c:v>
                </c:pt>
                <c:pt idx="7479">
                  <c:v>0.4</c:v>
                </c:pt>
                <c:pt idx="7480">
                  <c:v>0.3</c:v>
                </c:pt>
                <c:pt idx="7481">
                  <c:v>0.3</c:v>
                </c:pt>
                <c:pt idx="7482">
                  <c:v>0.1</c:v>
                </c:pt>
                <c:pt idx="7483">
                  <c:v>0</c:v>
                </c:pt>
                <c:pt idx="7484">
                  <c:v>0.2</c:v>
                </c:pt>
                <c:pt idx="7485">
                  <c:v>0.3</c:v>
                </c:pt>
                <c:pt idx="7486">
                  <c:v>0.1</c:v>
                </c:pt>
                <c:pt idx="7487">
                  <c:v>0.4</c:v>
                </c:pt>
                <c:pt idx="7488">
                  <c:v>0.1</c:v>
                </c:pt>
                <c:pt idx="7489">
                  <c:v>0.33</c:v>
                </c:pt>
                <c:pt idx="7490">
                  <c:v>0.67</c:v>
                </c:pt>
                <c:pt idx="7491">
                  <c:v>0.22</c:v>
                </c:pt>
                <c:pt idx="7492">
                  <c:v>0.67</c:v>
                </c:pt>
                <c:pt idx="7493">
                  <c:v>0.22</c:v>
                </c:pt>
                <c:pt idx="7494">
                  <c:v>0.44</c:v>
                </c:pt>
                <c:pt idx="7495">
                  <c:v>0.44</c:v>
                </c:pt>
                <c:pt idx="7496">
                  <c:v>0.22</c:v>
                </c:pt>
                <c:pt idx="7497">
                  <c:v>0.44</c:v>
                </c:pt>
                <c:pt idx="7498">
                  <c:v>0.5</c:v>
                </c:pt>
                <c:pt idx="7499">
                  <c:v>0.5</c:v>
                </c:pt>
                <c:pt idx="7500">
                  <c:v>0.4</c:v>
                </c:pt>
                <c:pt idx="7501">
                  <c:v>0.1</c:v>
                </c:pt>
                <c:pt idx="7502">
                  <c:v>0.3</c:v>
                </c:pt>
                <c:pt idx="7503">
                  <c:v>0.3</c:v>
                </c:pt>
                <c:pt idx="7504">
                  <c:v>0.6</c:v>
                </c:pt>
                <c:pt idx="7505">
                  <c:v>0.5</c:v>
                </c:pt>
                <c:pt idx="7506">
                  <c:v>0.5</c:v>
                </c:pt>
                <c:pt idx="7507">
                  <c:v>0.3</c:v>
                </c:pt>
                <c:pt idx="7508">
                  <c:v>0.3</c:v>
                </c:pt>
                <c:pt idx="7509">
                  <c:v>0.5</c:v>
                </c:pt>
                <c:pt idx="7510">
                  <c:v>0.6</c:v>
                </c:pt>
                <c:pt idx="7511">
                  <c:v>0.6</c:v>
                </c:pt>
                <c:pt idx="7512">
                  <c:v>0.5</c:v>
                </c:pt>
                <c:pt idx="7513">
                  <c:v>0.6</c:v>
                </c:pt>
                <c:pt idx="7514">
                  <c:v>0.5</c:v>
                </c:pt>
                <c:pt idx="7515">
                  <c:v>0.4</c:v>
                </c:pt>
                <c:pt idx="7516">
                  <c:v>0.5</c:v>
                </c:pt>
                <c:pt idx="7517">
                  <c:v>0.5</c:v>
                </c:pt>
                <c:pt idx="7518">
                  <c:v>0.4</c:v>
                </c:pt>
                <c:pt idx="7519">
                  <c:v>0.4</c:v>
                </c:pt>
                <c:pt idx="7520">
                  <c:v>0.3</c:v>
                </c:pt>
                <c:pt idx="7521">
                  <c:v>0.3</c:v>
                </c:pt>
                <c:pt idx="7522">
                  <c:v>0.4</c:v>
                </c:pt>
                <c:pt idx="7523">
                  <c:v>0.4</c:v>
                </c:pt>
                <c:pt idx="7524">
                  <c:v>0.4</c:v>
                </c:pt>
                <c:pt idx="7525">
                  <c:v>0.2</c:v>
                </c:pt>
                <c:pt idx="7526">
                  <c:v>0.2</c:v>
                </c:pt>
                <c:pt idx="7527">
                  <c:v>0.4</c:v>
                </c:pt>
                <c:pt idx="7528">
                  <c:v>0.3</c:v>
                </c:pt>
                <c:pt idx="7529">
                  <c:v>0.2</c:v>
                </c:pt>
                <c:pt idx="7530">
                  <c:v>0.3</c:v>
                </c:pt>
                <c:pt idx="7531">
                  <c:v>0.1</c:v>
                </c:pt>
                <c:pt idx="7532">
                  <c:v>0</c:v>
                </c:pt>
                <c:pt idx="7533">
                  <c:v>1</c:v>
                </c:pt>
                <c:pt idx="7534">
                  <c:v>0</c:v>
                </c:pt>
                <c:pt idx="7535">
                  <c:v>0</c:v>
                </c:pt>
                <c:pt idx="7536">
                  <c:v>0</c:v>
                </c:pt>
                <c:pt idx="7537">
                  <c:v>0</c:v>
                </c:pt>
                <c:pt idx="7538">
                  <c:v>0</c:v>
                </c:pt>
                <c:pt idx="7539">
                  <c:v>1</c:v>
                </c:pt>
                <c:pt idx="7540">
                  <c:v>0</c:v>
                </c:pt>
                <c:pt idx="7541">
                  <c:v>0</c:v>
                </c:pt>
                <c:pt idx="7542">
                  <c:v>1</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1</c:v>
                </c:pt>
                <c:pt idx="7558">
                  <c:v>0</c:v>
                </c:pt>
                <c:pt idx="7559">
                  <c:v>0</c:v>
                </c:pt>
                <c:pt idx="7560">
                  <c:v>0</c:v>
                </c:pt>
                <c:pt idx="7561">
                  <c:v>0</c:v>
                </c:pt>
                <c:pt idx="7562">
                  <c:v>0</c:v>
                </c:pt>
                <c:pt idx="7563">
                  <c:v>1</c:v>
                </c:pt>
                <c:pt idx="7564">
                  <c:v>1</c:v>
                </c:pt>
                <c:pt idx="7565">
                  <c:v>0</c:v>
                </c:pt>
                <c:pt idx="7566">
                  <c:v>0</c:v>
                </c:pt>
                <c:pt idx="7567">
                  <c:v>0</c:v>
                </c:pt>
                <c:pt idx="7568">
                  <c:v>1</c:v>
                </c:pt>
                <c:pt idx="7569">
                  <c:v>0</c:v>
                </c:pt>
                <c:pt idx="7570">
                  <c:v>0</c:v>
                </c:pt>
                <c:pt idx="7571">
                  <c:v>0</c:v>
                </c:pt>
                <c:pt idx="7572">
                  <c:v>0.67</c:v>
                </c:pt>
                <c:pt idx="7573">
                  <c:v>0.67</c:v>
                </c:pt>
                <c:pt idx="7574">
                  <c:v>0.6</c:v>
                </c:pt>
                <c:pt idx="7575">
                  <c:v>0.53</c:v>
                </c:pt>
                <c:pt idx="7576">
                  <c:v>0.6</c:v>
                </c:pt>
                <c:pt idx="7577">
                  <c:v>0.67</c:v>
                </c:pt>
                <c:pt idx="7578">
                  <c:v>1</c:v>
                </c:pt>
                <c:pt idx="7579">
                  <c:v>0.8</c:v>
                </c:pt>
                <c:pt idx="7580">
                  <c:v>0.93</c:v>
                </c:pt>
                <c:pt idx="7581">
                  <c:v>0.73</c:v>
                </c:pt>
                <c:pt idx="7582">
                  <c:v>0.73</c:v>
                </c:pt>
                <c:pt idx="7583">
                  <c:v>0.73</c:v>
                </c:pt>
                <c:pt idx="7584">
                  <c:v>0.4</c:v>
                </c:pt>
                <c:pt idx="7585">
                  <c:v>0.33</c:v>
                </c:pt>
                <c:pt idx="7586">
                  <c:v>0.4</c:v>
                </c:pt>
                <c:pt idx="7587">
                  <c:v>0.6</c:v>
                </c:pt>
                <c:pt idx="7588">
                  <c:v>0.67</c:v>
                </c:pt>
                <c:pt idx="7589">
                  <c:v>0.73</c:v>
                </c:pt>
                <c:pt idx="7590">
                  <c:v>0.47</c:v>
                </c:pt>
                <c:pt idx="7591">
                  <c:v>0.2</c:v>
                </c:pt>
                <c:pt idx="7592">
                  <c:v>0.4</c:v>
                </c:pt>
                <c:pt idx="7593">
                  <c:v>0.4</c:v>
                </c:pt>
                <c:pt idx="7594">
                  <c:v>0.33</c:v>
                </c:pt>
                <c:pt idx="7595">
                  <c:v>0.13</c:v>
                </c:pt>
                <c:pt idx="7596">
                  <c:v>0.27</c:v>
                </c:pt>
                <c:pt idx="7597">
                  <c:v>0.27</c:v>
                </c:pt>
                <c:pt idx="7598">
                  <c:v>0.27</c:v>
                </c:pt>
                <c:pt idx="7599">
                  <c:v>0.2</c:v>
                </c:pt>
                <c:pt idx="7600">
                  <c:v>0.2</c:v>
                </c:pt>
                <c:pt idx="7601">
                  <c:v>0.27</c:v>
                </c:pt>
                <c:pt idx="7602">
                  <c:v>0.33</c:v>
                </c:pt>
                <c:pt idx="7603">
                  <c:v>0.27</c:v>
                </c:pt>
                <c:pt idx="7604">
                  <c:v>0.4</c:v>
                </c:pt>
                <c:pt idx="7605">
                  <c:v>0.27</c:v>
                </c:pt>
                <c:pt idx="7606">
                  <c:v>0.33</c:v>
                </c:pt>
                <c:pt idx="7607">
                  <c:v>0.4</c:v>
                </c:pt>
                <c:pt idx="7608">
                  <c:v>0.73</c:v>
                </c:pt>
                <c:pt idx="7609">
                  <c:v>0.2</c:v>
                </c:pt>
                <c:pt idx="7610">
                  <c:v>0.33</c:v>
                </c:pt>
                <c:pt idx="7611">
                  <c:v>0.5</c:v>
                </c:pt>
                <c:pt idx="7612">
                  <c:v>0.9</c:v>
                </c:pt>
                <c:pt idx="7613">
                  <c:v>0.3</c:v>
                </c:pt>
                <c:pt idx="7614">
                  <c:v>0.3</c:v>
                </c:pt>
                <c:pt idx="7615">
                  <c:v>0.6</c:v>
                </c:pt>
                <c:pt idx="7616">
                  <c:v>0.3</c:v>
                </c:pt>
                <c:pt idx="7617">
                  <c:v>0.7</c:v>
                </c:pt>
                <c:pt idx="7618">
                  <c:v>0.9</c:v>
                </c:pt>
                <c:pt idx="7619">
                  <c:v>0.7</c:v>
                </c:pt>
                <c:pt idx="7620">
                  <c:v>0.7</c:v>
                </c:pt>
                <c:pt idx="7621">
                  <c:v>0.9</c:v>
                </c:pt>
                <c:pt idx="7622">
                  <c:v>0.5</c:v>
                </c:pt>
                <c:pt idx="7623">
                  <c:v>0.8</c:v>
                </c:pt>
                <c:pt idx="7624">
                  <c:v>0.6</c:v>
                </c:pt>
                <c:pt idx="7625">
                  <c:v>0.3</c:v>
                </c:pt>
                <c:pt idx="7626">
                  <c:v>0.8</c:v>
                </c:pt>
                <c:pt idx="7627">
                  <c:v>0.9</c:v>
                </c:pt>
                <c:pt idx="7628">
                  <c:v>0.6</c:v>
                </c:pt>
                <c:pt idx="7629">
                  <c:v>0.5</c:v>
                </c:pt>
                <c:pt idx="7630">
                  <c:v>0.1</c:v>
                </c:pt>
                <c:pt idx="7631">
                  <c:v>0.3</c:v>
                </c:pt>
                <c:pt idx="7632">
                  <c:v>0.3</c:v>
                </c:pt>
                <c:pt idx="7633">
                  <c:v>0.2</c:v>
                </c:pt>
                <c:pt idx="7634">
                  <c:v>0.4</c:v>
                </c:pt>
                <c:pt idx="7635">
                  <c:v>0.3</c:v>
                </c:pt>
                <c:pt idx="7636">
                  <c:v>0.4</c:v>
                </c:pt>
                <c:pt idx="7637">
                  <c:v>0.5</c:v>
                </c:pt>
                <c:pt idx="7638">
                  <c:v>0.1</c:v>
                </c:pt>
                <c:pt idx="7639">
                  <c:v>0.2</c:v>
                </c:pt>
                <c:pt idx="7640">
                  <c:v>0.3</c:v>
                </c:pt>
                <c:pt idx="7641">
                  <c:v>0.3</c:v>
                </c:pt>
                <c:pt idx="7642">
                  <c:v>0.4</c:v>
                </c:pt>
                <c:pt idx="7643">
                  <c:v>0.7</c:v>
                </c:pt>
                <c:pt idx="7644">
                  <c:v>0.2</c:v>
                </c:pt>
                <c:pt idx="7645">
                  <c:v>0.3</c:v>
                </c:pt>
                <c:pt idx="7646">
                  <c:v>0.3</c:v>
                </c:pt>
                <c:pt idx="7647">
                  <c:v>0.3</c:v>
                </c:pt>
                <c:pt idx="7648">
                  <c:v>0.7</c:v>
                </c:pt>
                <c:pt idx="7649">
                  <c:v>0.5</c:v>
                </c:pt>
                <c:pt idx="7650">
                  <c:v>0.4</c:v>
                </c:pt>
                <c:pt idx="7651">
                  <c:v>0.1</c:v>
                </c:pt>
                <c:pt idx="7652">
                  <c:v>0.4</c:v>
                </c:pt>
                <c:pt idx="7653">
                  <c:v>0.4</c:v>
                </c:pt>
                <c:pt idx="7654">
                  <c:v>0.7</c:v>
                </c:pt>
                <c:pt idx="7655">
                  <c:v>0.7</c:v>
                </c:pt>
                <c:pt idx="7656">
                  <c:v>1</c:v>
                </c:pt>
                <c:pt idx="7657">
                  <c:v>0.7</c:v>
                </c:pt>
                <c:pt idx="7658">
                  <c:v>0.6</c:v>
                </c:pt>
                <c:pt idx="7659">
                  <c:v>0.7</c:v>
                </c:pt>
                <c:pt idx="7660">
                  <c:v>0.4</c:v>
                </c:pt>
                <c:pt idx="7661">
                  <c:v>0.4</c:v>
                </c:pt>
                <c:pt idx="7662">
                  <c:v>0.4</c:v>
                </c:pt>
                <c:pt idx="7663">
                  <c:v>0.5</c:v>
                </c:pt>
                <c:pt idx="7664">
                  <c:v>0.4</c:v>
                </c:pt>
                <c:pt idx="7665">
                  <c:v>0.2</c:v>
                </c:pt>
                <c:pt idx="7666">
                  <c:v>0.2</c:v>
                </c:pt>
                <c:pt idx="7667">
                  <c:v>0.1</c:v>
                </c:pt>
                <c:pt idx="7668">
                  <c:v>0.6</c:v>
                </c:pt>
                <c:pt idx="7669">
                  <c:v>0.5</c:v>
                </c:pt>
                <c:pt idx="7670">
                  <c:v>0.1</c:v>
                </c:pt>
                <c:pt idx="7671">
                  <c:v>0.3</c:v>
                </c:pt>
                <c:pt idx="7672">
                  <c:v>0</c:v>
                </c:pt>
                <c:pt idx="7673">
                  <c:v>0.1</c:v>
                </c:pt>
                <c:pt idx="7674">
                  <c:v>0.1</c:v>
                </c:pt>
                <c:pt idx="7675">
                  <c:v>0.2</c:v>
                </c:pt>
                <c:pt idx="7676">
                  <c:v>0.2</c:v>
                </c:pt>
                <c:pt idx="7677">
                  <c:v>0.1</c:v>
                </c:pt>
                <c:pt idx="7678">
                  <c:v>0.2</c:v>
                </c:pt>
                <c:pt idx="7679">
                  <c:v>0.2</c:v>
                </c:pt>
                <c:pt idx="7680">
                  <c:v>0.3</c:v>
                </c:pt>
                <c:pt idx="7681">
                  <c:v>0.2</c:v>
                </c:pt>
                <c:pt idx="7682">
                  <c:v>0.4</c:v>
                </c:pt>
                <c:pt idx="7683">
                  <c:v>0.2</c:v>
                </c:pt>
                <c:pt idx="7684">
                  <c:v>0.6</c:v>
                </c:pt>
                <c:pt idx="7685">
                  <c:v>0.8</c:v>
                </c:pt>
                <c:pt idx="7686">
                  <c:v>0.6</c:v>
                </c:pt>
                <c:pt idx="7687">
                  <c:v>0.4</c:v>
                </c:pt>
                <c:pt idx="7688">
                  <c:v>0.2</c:v>
                </c:pt>
                <c:pt idx="7689">
                  <c:v>0.7</c:v>
                </c:pt>
                <c:pt idx="7690">
                  <c:v>0.6</c:v>
                </c:pt>
                <c:pt idx="7691">
                  <c:v>0.5</c:v>
                </c:pt>
                <c:pt idx="7692">
                  <c:v>0.7</c:v>
                </c:pt>
                <c:pt idx="7693">
                  <c:v>0.6</c:v>
                </c:pt>
                <c:pt idx="7694">
                  <c:v>0.8</c:v>
                </c:pt>
                <c:pt idx="7695">
                  <c:v>0.7</c:v>
                </c:pt>
                <c:pt idx="7696">
                  <c:v>0.5</c:v>
                </c:pt>
                <c:pt idx="7697">
                  <c:v>0.6</c:v>
                </c:pt>
                <c:pt idx="7698">
                  <c:v>0.5</c:v>
                </c:pt>
                <c:pt idx="7699">
                  <c:v>0.6</c:v>
                </c:pt>
                <c:pt idx="7700">
                  <c:v>0.5</c:v>
                </c:pt>
                <c:pt idx="7701">
                  <c:v>0.5</c:v>
                </c:pt>
                <c:pt idx="7702">
                  <c:v>0.3</c:v>
                </c:pt>
                <c:pt idx="7703">
                  <c:v>0.3</c:v>
                </c:pt>
                <c:pt idx="7704">
                  <c:v>0.4</c:v>
                </c:pt>
                <c:pt idx="7705">
                  <c:v>0.2</c:v>
                </c:pt>
                <c:pt idx="7706">
                  <c:v>0.2</c:v>
                </c:pt>
                <c:pt idx="7707">
                  <c:v>0.2</c:v>
                </c:pt>
                <c:pt idx="7708">
                  <c:v>0.1</c:v>
                </c:pt>
                <c:pt idx="7709">
                  <c:v>0.4</c:v>
                </c:pt>
                <c:pt idx="7710">
                  <c:v>0.1</c:v>
                </c:pt>
                <c:pt idx="7711">
                  <c:v>0.5</c:v>
                </c:pt>
                <c:pt idx="7712">
                  <c:v>0.1</c:v>
                </c:pt>
                <c:pt idx="7713">
                  <c:v>0.1</c:v>
                </c:pt>
                <c:pt idx="7714">
                  <c:v>0.2</c:v>
                </c:pt>
                <c:pt idx="7715">
                  <c:v>0.2</c:v>
                </c:pt>
                <c:pt idx="7716">
                  <c:v>0</c:v>
                </c:pt>
                <c:pt idx="7717">
                  <c:v>0.1</c:v>
                </c:pt>
                <c:pt idx="7718">
                  <c:v>0</c:v>
                </c:pt>
                <c:pt idx="7719">
                  <c:v>0.2</c:v>
                </c:pt>
                <c:pt idx="7720">
                  <c:v>0.2</c:v>
                </c:pt>
                <c:pt idx="7721">
                  <c:v>0.1</c:v>
                </c:pt>
                <c:pt idx="7722">
                  <c:v>0.7</c:v>
                </c:pt>
                <c:pt idx="7723">
                  <c:v>0.7</c:v>
                </c:pt>
                <c:pt idx="7724">
                  <c:v>0.6</c:v>
                </c:pt>
                <c:pt idx="7725">
                  <c:v>0.4</c:v>
                </c:pt>
                <c:pt idx="7726">
                  <c:v>0.5</c:v>
                </c:pt>
                <c:pt idx="7727">
                  <c:v>0.6</c:v>
                </c:pt>
                <c:pt idx="7728">
                  <c:v>0.7</c:v>
                </c:pt>
                <c:pt idx="7729">
                  <c:v>0.8</c:v>
                </c:pt>
                <c:pt idx="7730">
                  <c:v>0.7</c:v>
                </c:pt>
                <c:pt idx="7731">
                  <c:v>0.9</c:v>
                </c:pt>
                <c:pt idx="7732">
                  <c:v>0.5</c:v>
                </c:pt>
                <c:pt idx="7733">
                  <c:v>0.8</c:v>
                </c:pt>
                <c:pt idx="7734">
                  <c:v>0.7</c:v>
                </c:pt>
                <c:pt idx="7735">
                  <c:v>0.5</c:v>
                </c:pt>
                <c:pt idx="7736">
                  <c:v>0.4</c:v>
                </c:pt>
                <c:pt idx="7737">
                  <c:v>0.4</c:v>
                </c:pt>
                <c:pt idx="7738">
                  <c:v>0.4</c:v>
                </c:pt>
                <c:pt idx="7739">
                  <c:v>0.4</c:v>
                </c:pt>
                <c:pt idx="7740">
                  <c:v>0.1</c:v>
                </c:pt>
                <c:pt idx="7741">
                  <c:v>0.4</c:v>
                </c:pt>
                <c:pt idx="7742">
                  <c:v>0.3</c:v>
                </c:pt>
                <c:pt idx="7743">
                  <c:v>0.5</c:v>
                </c:pt>
                <c:pt idx="7744">
                  <c:v>0.4</c:v>
                </c:pt>
                <c:pt idx="7745">
                  <c:v>0.1</c:v>
                </c:pt>
                <c:pt idx="7746">
                  <c:v>0.4</c:v>
                </c:pt>
                <c:pt idx="7747">
                  <c:v>0.4</c:v>
                </c:pt>
                <c:pt idx="7748">
                  <c:v>0.5</c:v>
                </c:pt>
                <c:pt idx="7749">
                  <c:v>0.4</c:v>
                </c:pt>
                <c:pt idx="7750">
                  <c:v>0.6</c:v>
                </c:pt>
                <c:pt idx="7751">
                  <c:v>0.4</c:v>
                </c:pt>
                <c:pt idx="7752">
                  <c:v>0.7</c:v>
                </c:pt>
                <c:pt idx="7753">
                  <c:v>0.7</c:v>
                </c:pt>
                <c:pt idx="7754">
                  <c:v>0.5</c:v>
                </c:pt>
                <c:pt idx="7755">
                  <c:v>0.2</c:v>
                </c:pt>
                <c:pt idx="7756">
                  <c:v>0.4</c:v>
                </c:pt>
                <c:pt idx="7757">
                  <c:v>0.6</c:v>
                </c:pt>
                <c:pt idx="7758">
                  <c:v>0.7</c:v>
                </c:pt>
                <c:pt idx="7759">
                  <c:v>0.6</c:v>
                </c:pt>
                <c:pt idx="7760">
                  <c:v>0.8</c:v>
                </c:pt>
                <c:pt idx="7761">
                  <c:v>0.7</c:v>
                </c:pt>
                <c:pt idx="7762">
                  <c:v>0.6</c:v>
                </c:pt>
                <c:pt idx="7763">
                  <c:v>0.6</c:v>
                </c:pt>
                <c:pt idx="7764">
                  <c:v>0.5</c:v>
                </c:pt>
                <c:pt idx="7765">
                  <c:v>0.8</c:v>
                </c:pt>
                <c:pt idx="7766">
                  <c:v>0.5</c:v>
                </c:pt>
                <c:pt idx="7767">
                  <c:v>0.8</c:v>
                </c:pt>
                <c:pt idx="7768">
                  <c:v>0.4</c:v>
                </c:pt>
                <c:pt idx="7769">
                  <c:v>0.5</c:v>
                </c:pt>
                <c:pt idx="7770">
                  <c:v>0.3</c:v>
                </c:pt>
                <c:pt idx="7771">
                  <c:v>0.1</c:v>
                </c:pt>
                <c:pt idx="7772">
                  <c:v>0.4</c:v>
                </c:pt>
                <c:pt idx="7773">
                  <c:v>0.5</c:v>
                </c:pt>
                <c:pt idx="7774">
                  <c:v>0.4</c:v>
                </c:pt>
                <c:pt idx="7775">
                  <c:v>0.7</c:v>
                </c:pt>
                <c:pt idx="7776">
                  <c:v>0.6</c:v>
                </c:pt>
                <c:pt idx="7777">
                  <c:v>0.5</c:v>
                </c:pt>
                <c:pt idx="7778">
                  <c:v>0.5</c:v>
                </c:pt>
                <c:pt idx="7779">
                  <c:v>0.6</c:v>
                </c:pt>
                <c:pt idx="7780">
                  <c:v>0.4</c:v>
                </c:pt>
                <c:pt idx="7781">
                  <c:v>0.1</c:v>
                </c:pt>
                <c:pt idx="7782">
                  <c:v>0.2</c:v>
                </c:pt>
                <c:pt idx="7783">
                  <c:v>0.6</c:v>
                </c:pt>
                <c:pt idx="7784">
                  <c:v>0.2</c:v>
                </c:pt>
                <c:pt idx="7785">
                  <c:v>0.1</c:v>
                </c:pt>
                <c:pt idx="7786">
                  <c:v>0.2</c:v>
                </c:pt>
                <c:pt idx="7787">
                  <c:v>0.1</c:v>
                </c:pt>
                <c:pt idx="7788">
                  <c:v>0.3</c:v>
                </c:pt>
                <c:pt idx="7789">
                  <c:v>0.1</c:v>
                </c:pt>
                <c:pt idx="7790">
                  <c:v>0</c:v>
                </c:pt>
                <c:pt idx="7791">
                  <c:v>0.1</c:v>
                </c:pt>
                <c:pt idx="7792">
                  <c:v>0</c:v>
                </c:pt>
                <c:pt idx="7793">
                  <c:v>0.4</c:v>
                </c:pt>
                <c:pt idx="7794">
                  <c:v>0.1</c:v>
                </c:pt>
                <c:pt idx="7795">
                  <c:v>0</c:v>
                </c:pt>
                <c:pt idx="7796">
                  <c:v>0.2</c:v>
                </c:pt>
                <c:pt idx="7797">
                  <c:v>0.2</c:v>
                </c:pt>
                <c:pt idx="7798">
                  <c:v>0.4</c:v>
                </c:pt>
                <c:pt idx="7799">
                  <c:v>0.2</c:v>
                </c:pt>
                <c:pt idx="7800">
                  <c:v>0.1</c:v>
                </c:pt>
                <c:pt idx="7801">
                  <c:v>0.3</c:v>
                </c:pt>
                <c:pt idx="7802">
                  <c:v>0.5</c:v>
                </c:pt>
                <c:pt idx="7803">
                  <c:v>0.6</c:v>
                </c:pt>
                <c:pt idx="7804">
                  <c:v>0.7</c:v>
                </c:pt>
                <c:pt idx="7805">
                  <c:v>0.2</c:v>
                </c:pt>
                <c:pt idx="7806">
                  <c:v>0.1</c:v>
                </c:pt>
                <c:pt idx="7807">
                  <c:v>0.1</c:v>
                </c:pt>
                <c:pt idx="7808">
                  <c:v>0.2</c:v>
                </c:pt>
                <c:pt idx="7809">
                  <c:v>0.1</c:v>
                </c:pt>
                <c:pt idx="7810">
                  <c:v>0.1</c:v>
                </c:pt>
                <c:pt idx="7811">
                  <c:v>0.2</c:v>
                </c:pt>
                <c:pt idx="7812">
                  <c:v>0.1</c:v>
                </c:pt>
                <c:pt idx="7813">
                  <c:v>0</c:v>
                </c:pt>
                <c:pt idx="7814">
                  <c:v>0</c:v>
                </c:pt>
                <c:pt idx="7815">
                  <c:v>0.1</c:v>
                </c:pt>
                <c:pt idx="7816">
                  <c:v>0</c:v>
                </c:pt>
                <c:pt idx="7817">
                  <c:v>0.1</c:v>
                </c:pt>
                <c:pt idx="7818">
                  <c:v>0.1</c:v>
                </c:pt>
                <c:pt idx="7819">
                  <c:v>0.6</c:v>
                </c:pt>
                <c:pt idx="7820">
                  <c:v>0.3</c:v>
                </c:pt>
                <c:pt idx="7821">
                  <c:v>0.3</c:v>
                </c:pt>
                <c:pt idx="7822">
                  <c:v>0</c:v>
                </c:pt>
                <c:pt idx="7823">
                  <c:v>0.5</c:v>
                </c:pt>
                <c:pt idx="7824">
                  <c:v>0.3</c:v>
                </c:pt>
                <c:pt idx="7825">
                  <c:v>0.4</c:v>
                </c:pt>
                <c:pt idx="7826">
                  <c:v>0.7</c:v>
                </c:pt>
                <c:pt idx="7827">
                  <c:v>0.7</c:v>
                </c:pt>
                <c:pt idx="7828">
                  <c:v>0.4</c:v>
                </c:pt>
                <c:pt idx="7829">
                  <c:v>0.7</c:v>
                </c:pt>
                <c:pt idx="7830">
                  <c:v>0.4</c:v>
                </c:pt>
                <c:pt idx="7831">
                  <c:v>0.7</c:v>
                </c:pt>
                <c:pt idx="7832">
                  <c:v>0.3</c:v>
                </c:pt>
                <c:pt idx="7833">
                  <c:v>0.3</c:v>
                </c:pt>
                <c:pt idx="7834">
                  <c:v>0.5</c:v>
                </c:pt>
                <c:pt idx="7835">
                  <c:v>0.5</c:v>
                </c:pt>
                <c:pt idx="7836">
                  <c:v>0.6</c:v>
                </c:pt>
                <c:pt idx="7837">
                  <c:v>0.4</c:v>
                </c:pt>
                <c:pt idx="7838">
                  <c:v>0.3</c:v>
                </c:pt>
                <c:pt idx="7839">
                  <c:v>0.3</c:v>
                </c:pt>
                <c:pt idx="7840">
                  <c:v>0.3</c:v>
                </c:pt>
                <c:pt idx="7841">
                  <c:v>0</c:v>
                </c:pt>
                <c:pt idx="7842">
                  <c:v>0.1</c:v>
                </c:pt>
                <c:pt idx="7843">
                  <c:v>0</c:v>
                </c:pt>
                <c:pt idx="7844">
                  <c:v>0.1</c:v>
                </c:pt>
                <c:pt idx="7845">
                  <c:v>0.1</c:v>
                </c:pt>
                <c:pt idx="7846">
                  <c:v>0.1</c:v>
                </c:pt>
                <c:pt idx="7847">
                  <c:v>0.1</c:v>
                </c:pt>
                <c:pt idx="7848">
                  <c:v>0.3</c:v>
                </c:pt>
                <c:pt idx="7849">
                  <c:v>0.2</c:v>
                </c:pt>
                <c:pt idx="7850">
                  <c:v>0.1</c:v>
                </c:pt>
                <c:pt idx="7851">
                  <c:v>0.2</c:v>
                </c:pt>
                <c:pt idx="7852">
                  <c:v>0.3</c:v>
                </c:pt>
                <c:pt idx="7853">
                  <c:v>0.1</c:v>
                </c:pt>
                <c:pt idx="7854">
                  <c:v>0.4</c:v>
                </c:pt>
                <c:pt idx="7855">
                  <c:v>0.3</c:v>
                </c:pt>
                <c:pt idx="7856">
                  <c:v>0.7</c:v>
                </c:pt>
                <c:pt idx="7857">
                  <c:v>0.1</c:v>
                </c:pt>
                <c:pt idx="7858">
                  <c:v>0.6</c:v>
                </c:pt>
                <c:pt idx="7859">
                  <c:v>0.4</c:v>
                </c:pt>
                <c:pt idx="7860">
                  <c:v>0.2</c:v>
                </c:pt>
                <c:pt idx="7861">
                  <c:v>0.5</c:v>
                </c:pt>
                <c:pt idx="7862">
                  <c:v>0.6</c:v>
                </c:pt>
                <c:pt idx="7863">
                  <c:v>0.1</c:v>
                </c:pt>
                <c:pt idx="7864">
                  <c:v>0.2</c:v>
                </c:pt>
                <c:pt idx="7865">
                  <c:v>0.4</c:v>
                </c:pt>
                <c:pt idx="7866">
                  <c:v>0.1</c:v>
                </c:pt>
                <c:pt idx="7867">
                  <c:v>0.3</c:v>
                </c:pt>
                <c:pt idx="7868">
                  <c:v>0.4</c:v>
                </c:pt>
                <c:pt idx="7869">
                  <c:v>0.4</c:v>
                </c:pt>
                <c:pt idx="7870">
                  <c:v>0.6</c:v>
                </c:pt>
                <c:pt idx="7871">
                  <c:v>0.6</c:v>
                </c:pt>
                <c:pt idx="7872">
                  <c:v>0.2</c:v>
                </c:pt>
                <c:pt idx="7873">
                  <c:v>0.6</c:v>
                </c:pt>
                <c:pt idx="7874">
                  <c:v>0.1</c:v>
                </c:pt>
                <c:pt idx="7875">
                  <c:v>0.3</c:v>
                </c:pt>
                <c:pt idx="7876">
                  <c:v>0.5</c:v>
                </c:pt>
                <c:pt idx="7877">
                  <c:v>0.7</c:v>
                </c:pt>
                <c:pt idx="7878">
                  <c:v>0.5</c:v>
                </c:pt>
                <c:pt idx="7879">
                  <c:v>0.6</c:v>
                </c:pt>
                <c:pt idx="7880">
                  <c:v>0.7</c:v>
                </c:pt>
                <c:pt idx="7881">
                  <c:v>0.9</c:v>
                </c:pt>
                <c:pt idx="7882">
                  <c:v>0.5</c:v>
                </c:pt>
                <c:pt idx="7883">
                  <c:v>0.4</c:v>
                </c:pt>
                <c:pt idx="7884">
                  <c:v>0.7</c:v>
                </c:pt>
                <c:pt idx="7885">
                  <c:v>0.8</c:v>
                </c:pt>
                <c:pt idx="7886">
                  <c:v>0.2</c:v>
                </c:pt>
                <c:pt idx="7887">
                  <c:v>0.1</c:v>
                </c:pt>
                <c:pt idx="7888">
                  <c:v>0.1</c:v>
                </c:pt>
                <c:pt idx="7889">
                  <c:v>0.3</c:v>
                </c:pt>
                <c:pt idx="7890">
                  <c:v>0.3</c:v>
                </c:pt>
                <c:pt idx="7891">
                  <c:v>0</c:v>
                </c:pt>
                <c:pt idx="7892">
                  <c:v>0.2</c:v>
                </c:pt>
                <c:pt idx="7893">
                  <c:v>0.1</c:v>
                </c:pt>
                <c:pt idx="7894">
                  <c:v>0</c:v>
                </c:pt>
                <c:pt idx="7895">
                  <c:v>0.2</c:v>
                </c:pt>
                <c:pt idx="7896">
                  <c:v>0.1</c:v>
                </c:pt>
                <c:pt idx="7897">
                  <c:v>0</c:v>
                </c:pt>
                <c:pt idx="7898">
                  <c:v>0.2</c:v>
                </c:pt>
                <c:pt idx="7899">
                  <c:v>0.1</c:v>
                </c:pt>
                <c:pt idx="7900">
                  <c:v>0.4</c:v>
                </c:pt>
                <c:pt idx="7901">
                  <c:v>0.3</c:v>
                </c:pt>
                <c:pt idx="7902">
                  <c:v>0.1</c:v>
                </c:pt>
                <c:pt idx="7903">
                  <c:v>0.4</c:v>
                </c:pt>
                <c:pt idx="7904">
                  <c:v>0.5</c:v>
                </c:pt>
                <c:pt idx="7905">
                  <c:v>0.7</c:v>
                </c:pt>
                <c:pt idx="7906">
                  <c:v>0.7</c:v>
                </c:pt>
                <c:pt idx="7907">
                  <c:v>0.2</c:v>
                </c:pt>
                <c:pt idx="7908">
                  <c:v>0.1</c:v>
                </c:pt>
                <c:pt idx="7909">
                  <c:v>0.5</c:v>
                </c:pt>
                <c:pt idx="7910">
                  <c:v>0.4</c:v>
                </c:pt>
                <c:pt idx="7911">
                  <c:v>0.6</c:v>
                </c:pt>
                <c:pt idx="7912">
                  <c:v>0.3</c:v>
                </c:pt>
                <c:pt idx="7913">
                  <c:v>0.4</c:v>
                </c:pt>
                <c:pt idx="7914">
                  <c:v>0.1</c:v>
                </c:pt>
                <c:pt idx="7915">
                  <c:v>0.4</c:v>
                </c:pt>
                <c:pt idx="7916">
                  <c:v>0</c:v>
                </c:pt>
                <c:pt idx="7917">
                  <c:v>0</c:v>
                </c:pt>
                <c:pt idx="7918">
                  <c:v>0.3</c:v>
                </c:pt>
                <c:pt idx="7919">
                  <c:v>0.3</c:v>
                </c:pt>
                <c:pt idx="7920">
                  <c:v>0.5</c:v>
                </c:pt>
                <c:pt idx="7921">
                  <c:v>0.6</c:v>
                </c:pt>
                <c:pt idx="7922">
                  <c:v>0.5</c:v>
                </c:pt>
                <c:pt idx="7923">
                  <c:v>0.4</c:v>
                </c:pt>
                <c:pt idx="7924">
                  <c:v>0.6</c:v>
                </c:pt>
                <c:pt idx="7925">
                  <c:v>0.4</c:v>
                </c:pt>
                <c:pt idx="7926">
                  <c:v>0.2</c:v>
                </c:pt>
                <c:pt idx="7927">
                  <c:v>0.3</c:v>
                </c:pt>
                <c:pt idx="7928">
                  <c:v>0.4</c:v>
                </c:pt>
                <c:pt idx="7929">
                  <c:v>0.5</c:v>
                </c:pt>
                <c:pt idx="7930">
                  <c:v>0.6</c:v>
                </c:pt>
                <c:pt idx="7931">
                  <c:v>0.5</c:v>
                </c:pt>
                <c:pt idx="7932">
                  <c:v>0.8</c:v>
                </c:pt>
                <c:pt idx="7933">
                  <c:v>0</c:v>
                </c:pt>
                <c:pt idx="7934">
                  <c:v>0.3</c:v>
                </c:pt>
                <c:pt idx="7935">
                  <c:v>0.5</c:v>
                </c:pt>
                <c:pt idx="7936">
                  <c:v>0.4</c:v>
                </c:pt>
                <c:pt idx="7937">
                  <c:v>0.3</c:v>
                </c:pt>
                <c:pt idx="7938">
                  <c:v>0.3</c:v>
                </c:pt>
                <c:pt idx="7939">
                  <c:v>0.2</c:v>
                </c:pt>
                <c:pt idx="7940">
                  <c:v>0.1</c:v>
                </c:pt>
                <c:pt idx="7941">
                  <c:v>0.1</c:v>
                </c:pt>
                <c:pt idx="7942">
                  <c:v>0.1</c:v>
                </c:pt>
                <c:pt idx="7943">
                  <c:v>0.1</c:v>
                </c:pt>
                <c:pt idx="7944">
                  <c:v>0.1</c:v>
                </c:pt>
                <c:pt idx="7945">
                  <c:v>0.3</c:v>
                </c:pt>
                <c:pt idx="7946">
                  <c:v>0.3</c:v>
                </c:pt>
                <c:pt idx="7947">
                  <c:v>0.1</c:v>
                </c:pt>
                <c:pt idx="7948">
                  <c:v>0.2</c:v>
                </c:pt>
                <c:pt idx="7949">
                  <c:v>0.3</c:v>
                </c:pt>
                <c:pt idx="7950">
                  <c:v>0.67</c:v>
                </c:pt>
                <c:pt idx="7951">
                  <c:v>0.28999999999999998</c:v>
                </c:pt>
                <c:pt idx="7952">
                  <c:v>0.4</c:v>
                </c:pt>
                <c:pt idx="7953">
                  <c:v>0.3</c:v>
                </c:pt>
                <c:pt idx="7954">
                  <c:v>0.5</c:v>
                </c:pt>
                <c:pt idx="7955">
                  <c:v>0.5</c:v>
                </c:pt>
                <c:pt idx="7956">
                  <c:v>0.3</c:v>
                </c:pt>
                <c:pt idx="7957">
                  <c:v>0.5</c:v>
                </c:pt>
                <c:pt idx="7958">
                  <c:v>0</c:v>
                </c:pt>
                <c:pt idx="7959">
                  <c:v>0.7</c:v>
                </c:pt>
                <c:pt idx="7960">
                  <c:v>0.4</c:v>
                </c:pt>
                <c:pt idx="7961">
                  <c:v>0.7</c:v>
                </c:pt>
                <c:pt idx="7962">
                  <c:v>0.7</c:v>
                </c:pt>
                <c:pt idx="7963">
                  <c:v>0.8</c:v>
                </c:pt>
                <c:pt idx="7964">
                  <c:v>0.6</c:v>
                </c:pt>
                <c:pt idx="7965">
                  <c:v>0.5</c:v>
                </c:pt>
                <c:pt idx="7966">
                  <c:v>0</c:v>
                </c:pt>
                <c:pt idx="7967">
                  <c:v>0.7</c:v>
                </c:pt>
                <c:pt idx="7968">
                  <c:v>0</c:v>
                </c:pt>
                <c:pt idx="7969">
                  <c:v>0.4</c:v>
                </c:pt>
                <c:pt idx="7970">
                  <c:v>0.4</c:v>
                </c:pt>
                <c:pt idx="7971">
                  <c:v>0.5</c:v>
                </c:pt>
                <c:pt idx="7972">
                  <c:v>0.6</c:v>
                </c:pt>
                <c:pt idx="7973">
                  <c:v>0.5</c:v>
                </c:pt>
                <c:pt idx="7974">
                  <c:v>0.2</c:v>
                </c:pt>
                <c:pt idx="7975">
                  <c:v>0.8</c:v>
                </c:pt>
                <c:pt idx="7976">
                  <c:v>0.3</c:v>
                </c:pt>
                <c:pt idx="7977">
                  <c:v>0.3</c:v>
                </c:pt>
                <c:pt idx="7978">
                  <c:v>0.6</c:v>
                </c:pt>
                <c:pt idx="7979">
                  <c:v>0.7</c:v>
                </c:pt>
                <c:pt idx="7980">
                  <c:v>0.7</c:v>
                </c:pt>
                <c:pt idx="7981">
                  <c:v>0.7</c:v>
                </c:pt>
                <c:pt idx="7982">
                  <c:v>1</c:v>
                </c:pt>
                <c:pt idx="7983">
                  <c:v>0.4</c:v>
                </c:pt>
                <c:pt idx="7984">
                  <c:v>0.8</c:v>
                </c:pt>
                <c:pt idx="7985">
                  <c:v>0.2</c:v>
                </c:pt>
                <c:pt idx="7986">
                  <c:v>0.4</c:v>
                </c:pt>
                <c:pt idx="7987">
                  <c:v>0.6</c:v>
                </c:pt>
                <c:pt idx="7988">
                  <c:v>0.7</c:v>
                </c:pt>
                <c:pt idx="7989">
                  <c:v>0.2</c:v>
                </c:pt>
                <c:pt idx="7990">
                  <c:v>0.3</c:v>
                </c:pt>
                <c:pt idx="7991">
                  <c:v>0.1</c:v>
                </c:pt>
                <c:pt idx="7992">
                  <c:v>0.4</c:v>
                </c:pt>
                <c:pt idx="7993">
                  <c:v>0.1</c:v>
                </c:pt>
                <c:pt idx="7994">
                  <c:v>0.2</c:v>
                </c:pt>
                <c:pt idx="7995">
                  <c:v>0</c:v>
                </c:pt>
                <c:pt idx="7996">
                  <c:v>0.1</c:v>
                </c:pt>
                <c:pt idx="7997">
                  <c:v>0.4</c:v>
                </c:pt>
                <c:pt idx="7998">
                  <c:v>0.4</c:v>
                </c:pt>
                <c:pt idx="7999">
                  <c:v>0.1</c:v>
                </c:pt>
                <c:pt idx="8000">
                  <c:v>0.4</c:v>
                </c:pt>
                <c:pt idx="8001">
                  <c:v>0.2</c:v>
                </c:pt>
                <c:pt idx="8002">
                  <c:v>0.22</c:v>
                </c:pt>
                <c:pt idx="8003">
                  <c:v>0.3</c:v>
                </c:pt>
                <c:pt idx="8004">
                  <c:v>0.2</c:v>
                </c:pt>
                <c:pt idx="8005">
                  <c:v>0.5</c:v>
                </c:pt>
                <c:pt idx="8006">
                  <c:v>0.3</c:v>
                </c:pt>
                <c:pt idx="8007">
                  <c:v>0.5</c:v>
                </c:pt>
                <c:pt idx="8008">
                  <c:v>0.5</c:v>
                </c:pt>
                <c:pt idx="8009">
                  <c:v>0.1</c:v>
                </c:pt>
                <c:pt idx="8010">
                  <c:v>0.1</c:v>
                </c:pt>
                <c:pt idx="8011">
                  <c:v>0.1</c:v>
                </c:pt>
                <c:pt idx="8012">
                  <c:v>0.3</c:v>
                </c:pt>
                <c:pt idx="8013">
                  <c:v>0.3</c:v>
                </c:pt>
                <c:pt idx="8014">
                  <c:v>0.2</c:v>
                </c:pt>
                <c:pt idx="8015">
                  <c:v>0.3</c:v>
                </c:pt>
                <c:pt idx="8016">
                  <c:v>0.2</c:v>
                </c:pt>
                <c:pt idx="8017">
                  <c:v>0</c:v>
                </c:pt>
                <c:pt idx="8018">
                  <c:v>0.3</c:v>
                </c:pt>
                <c:pt idx="8019">
                  <c:v>0</c:v>
                </c:pt>
                <c:pt idx="8020">
                  <c:v>0.3</c:v>
                </c:pt>
                <c:pt idx="8021">
                  <c:v>0.3</c:v>
                </c:pt>
                <c:pt idx="8022">
                  <c:v>0.3</c:v>
                </c:pt>
                <c:pt idx="8023">
                  <c:v>0.6</c:v>
                </c:pt>
                <c:pt idx="8024">
                  <c:v>0.6</c:v>
                </c:pt>
                <c:pt idx="8025">
                  <c:v>0.5</c:v>
                </c:pt>
                <c:pt idx="8026">
                  <c:v>0.5</c:v>
                </c:pt>
                <c:pt idx="8027">
                  <c:v>0.4</c:v>
                </c:pt>
                <c:pt idx="8028">
                  <c:v>0.6</c:v>
                </c:pt>
                <c:pt idx="8029">
                  <c:v>0.6</c:v>
                </c:pt>
                <c:pt idx="8030">
                  <c:v>0.8</c:v>
                </c:pt>
                <c:pt idx="8031">
                  <c:v>0.7</c:v>
                </c:pt>
                <c:pt idx="8032">
                  <c:v>0.5</c:v>
                </c:pt>
                <c:pt idx="8033">
                  <c:v>0.6</c:v>
                </c:pt>
                <c:pt idx="8034">
                  <c:v>0.6</c:v>
                </c:pt>
                <c:pt idx="8035">
                  <c:v>0.4</c:v>
                </c:pt>
                <c:pt idx="8036">
                  <c:v>0.2</c:v>
                </c:pt>
                <c:pt idx="8037">
                  <c:v>0.3</c:v>
                </c:pt>
                <c:pt idx="8038">
                  <c:v>0.4</c:v>
                </c:pt>
                <c:pt idx="8039">
                  <c:v>0.7</c:v>
                </c:pt>
                <c:pt idx="8040">
                  <c:v>0.4</c:v>
                </c:pt>
                <c:pt idx="8041">
                  <c:v>0.2</c:v>
                </c:pt>
                <c:pt idx="8042">
                  <c:v>0.5</c:v>
                </c:pt>
                <c:pt idx="8043">
                  <c:v>0.2</c:v>
                </c:pt>
                <c:pt idx="8044">
                  <c:v>0.5</c:v>
                </c:pt>
                <c:pt idx="8045">
                  <c:v>0.1</c:v>
                </c:pt>
                <c:pt idx="8046">
                  <c:v>0.2</c:v>
                </c:pt>
                <c:pt idx="8047">
                  <c:v>0.2</c:v>
                </c:pt>
                <c:pt idx="8048">
                  <c:v>0.1</c:v>
                </c:pt>
                <c:pt idx="8049">
                  <c:v>0.2</c:v>
                </c:pt>
                <c:pt idx="8050">
                  <c:v>0.1</c:v>
                </c:pt>
                <c:pt idx="8051">
                  <c:v>0.3</c:v>
                </c:pt>
                <c:pt idx="8052">
                  <c:v>0.4</c:v>
                </c:pt>
                <c:pt idx="8053">
                  <c:v>1</c:v>
                </c:pt>
                <c:pt idx="8054">
                  <c:v>0.44</c:v>
                </c:pt>
                <c:pt idx="8055">
                  <c:v>0.5</c:v>
                </c:pt>
                <c:pt idx="8056">
                  <c:v>0.4</c:v>
                </c:pt>
                <c:pt idx="8057">
                  <c:v>0.6</c:v>
                </c:pt>
                <c:pt idx="8058">
                  <c:v>0.5</c:v>
                </c:pt>
                <c:pt idx="8059">
                  <c:v>0.7</c:v>
                </c:pt>
                <c:pt idx="8060">
                  <c:v>0.5</c:v>
                </c:pt>
                <c:pt idx="8061">
                  <c:v>0.3</c:v>
                </c:pt>
                <c:pt idx="8062">
                  <c:v>0.6</c:v>
                </c:pt>
                <c:pt idx="8063">
                  <c:v>0.7</c:v>
                </c:pt>
                <c:pt idx="8064">
                  <c:v>0.6</c:v>
                </c:pt>
                <c:pt idx="8065">
                  <c:v>0.5</c:v>
                </c:pt>
                <c:pt idx="8066">
                  <c:v>0.7</c:v>
                </c:pt>
                <c:pt idx="8067">
                  <c:v>0.7</c:v>
                </c:pt>
                <c:pt idx="8068">
                  <c:v>0.7</c:v>
                </c:pt>
                <c:pt idx="8069">
                  <c:v>0</c:v>
                </c:pt>
                <c:pt idx="8070">
                  <c:v>0.4</c:v>
                </c:pt>
                <c:pt idx="8071">
                  <c:v>0</c:v>
                </c:pt>
                <c:pt idx="8072">
                  <c:v>0.3</c:v>
                </c:pt>
                <c:pt idx="8073">
                  <c:v>0.1</c:v>
                </c:pt>
                <c:pt idx="8074">
                  <c:v>0.4</c:v>
                </c:pt>
                <c:pt idx="8075">
                  <c:v>0.6</c:v>
                </c:pt>
                <c:pt idx="8076">
                  <c:v>0.6</c:v>
                </c:pt>
                <c:pt idx="8077">
                  <c:v>0.7</c:v>
                </c:pt>
                <c:pt idx="8078">
                  <c:v>0.4</c:v>
                </c:pt>
                <c:pt idx="8079">
                  <c:v>0.5</c:v>
                </c:pt>
                <c:pt idx="8080">
                  <c:v>0.6</c:v>
                </c:pt>
                <c:pt idx="8081">
                  <c:v>0.5</c:v>
                </c:pt>
                <c:pt idx="8082">
                  <c:v>0.4</c:v>
                </c:pt>
                <c:pt idx="8083">
                  <c:v>0.7</c:v>
                </c:pt>
                <c:pt idx="8084">
                  <c:v>0.5</c:v>
                </c:pt>
                <c:pt idx="8085">
                  <c:v>1</c:v>
                </c:pt>
                <c:pt idx="8086">
                  <c:v>0.6</c:v>
                </c:pt>
                <c:pt idx="8087">
                  <c:v>0.8</c:v>
                </c:pt>
                <c:pt idx="8088">
                  <c:v>0.3</c:v>
                </c:pt>
                <c:pt idx="8089">
                  <c:v>0.3</c:v>
                </c:pt>
                <c:pt idx="8090">
                  <c:v>0.4</c:v>
                </c:pt>
                <c:pt idx="8091">
                  <c:v>0.6</c:v>
                </c:pt>
                <c:pt idx="8092">
                  <c:v>0.2</c:v>
                </c:pt>
                <c:pt idx="8093">
                  <c:v>0.4</c:v>
                </c:pt>
                <c:pt idx="8094">
                  <c:v>0</c:v>
                </c:pt>
                <c:pt idx="8095">
                  <c:v>0.1</c:v>
                </c:pt>
                <c:pt idx="8096">
                  <c:v>0.2</c:v>
                </c:pt>
                <c:pt idx="8097">
                  <c:v>0.4</c:v>
                </c:pt>
                <c:pt idx="8098">
                  <c:v>0</c:v>
                </c:pt>
                <c:pt idx="8099">
                  <c:v>0.1</c:v>
                </c:pt>
                <c:pt idx="8100">
                  <c:v>0</c:v>
                </c:pt>
                <c:pt idx="8101">
                  <c:v>0</c:v>
                </c:pt>
                <c:pt idx="8102">
                  <c:v>0</c:v>
                </c:pt>
                <c:pt idx="8103">
                  <c:v>0.2</c:v>
                </c:pt>
                <c:pt idx="8104">
                  <c:v>0.2</c:v>
                </c:pt>
                <c:pt idx="8105">
                  <c:v>0.1</c:v>
                </c:pt>
                <c:pt idx="8106">
                  <c:v>0.2</c:v>
                </c:pt>
                <c:pt idx="8107">
                  <c:v>0</c:v>
                </c:pt>
                <c:pt idx="8108">
                  <c:v>0.4</c:v>
                </c:pt>
                <c:pt idx="8109">
                  <c:v>0.3</c:v>
                </c:pt>
                <c:pt idx="8110">
                  <c:v>0.6</c:v>
                </c:pt>
                <c:pt idx="8111">
                  <c:v>0.7</c:v>
                </c:pt>
                <c:pt idx="8112">
                  <c:v>0.2</c:v>
                </c:pt>
                <c:pt idx="8113">
                  <c:v>0.4</c:v>
                </c:pt>
                <c:pt idx="8114">
                  <c:v>0.2</c:v>
                </c:pt>
                <c:pt idx="8115">
                  <c:v>0.4</c:v>
                </c:pt>
                <c:pt idx="8116">
                  <c:v>0.5</c:v>
                </c:pt>
                <c:pt idx="8117">
                  <c:v>0.2</c:v>
                </c:pt>
                <c:pt idx="8118">
                  <c:v>0.3</c:v>
                </c:pt>
                <c:pt idx="8119">
                  <c:v>0.4</c:v>
                </c:pt>
                <c:pt idx="8120">
                  <c:v>0</c:v>
                </c:pt>
                <c:pt idx="8121">
                  <c:v>0.4</c:v>
                </c:pt>
                <c:pt idx="8122">
                  <c:v>0</c:v>
                </c:pt>
                <c:pt idx="8123">
                  <c:v>0.1</c:v>
                </c:pt>
                <c:pt idx="8124">
                  <c:v>0.1</c:v>
                </c:pt>
                <c:pt idx="8125">
                  <c:v>0.3</c:v>
                </c:pt>
                <c:pt idx="8126">
                  <c:v>0</c:v>
                </c:pt>
                <c:pt idx="8127">
                  <c:v>0.13</c:v>
                </c:pt>
                <c:pt idx="8128">
                  <c:v>0.4</c:v>
                </c:pt>
                <c:pt idx="8129">
                  <c:v>0.27</c:v>
                </c:pt>
                <c:pt idx="8130">
                  <c:v>0.2</c:v>
                </c:pt>
                <c:pt idx="8131">
                  <c:v>0.4</c:v>
                </c:pt>
                <c:pt idx="8132">
                  <c:v>0.47</c:v>
                </c:pt>
                <c:pt idx="8133">
                  <c:v>0.33</c:v>
                </c:pt>
                <c:pt idx="8134">
                  <c:v>0.13</c:v>
                </c:pt>
                <c:pt idx="8135">
                  <c:v>0.4</c:v>
                </c:pt>
                <c:pt idx="8136">
                  <c:v>0.53</c:v>
                </c:pt>
                <c:pt idx="8137">
                  <c:v>0.53</c:v>
                </c:pt>
                <c:pt idx="8138">
                  <c:v>0.53</c:v>
                </c:pt>
                <c:pt idx="8139">
                  <c:v>0.53</c:v>
                </c:pt>
                <c:pt idx="8140">
                  <c:v>0.13</c:v>
                </c:pt>
                <c:pt idx="8141">
                  <c:v>0.2</c:v>
                </c:pt>
                <c:pt idx="8142">
                  <c:v>0.33</c:v>
                </c:pt>
                <c:pt idx="8143">
                  <c:v>0.2</c:v>
                </c:pt>
                <c:pt idx="8144">
                  <c:v>0.4</c:v>
                </c:pt>
                <c:pt idx="8145">
                  <c:v>0.13</c:v>
                </c:pt>
                <c:pt idx="8146">
                  <c:v>0.27</c:v>
                </c:pt>
                <c:pt idx="8147">
                  <c:v>7.0000000000000007E-2</c:v>
                </c:pt>
                <c:pt idx="8148">
                  <c:v>0</c:v>
                </c:pt>
                <c:pt idx="8149">
                  <c:v>0.13</c:v>
                </c:pt>
                <c:pt idx="8150">
                  <c:v>0.27</c:v>
                </c:pt>
                <c:pt idx="8151">
                  <c:v>0.13</c:v>
                </c:pt>
                <c:pt idx="8152">
                  <c:v>0</c:v>
                </c:pt>
                <c:pt idx="8153">
                  <c:v>0.13</c:v>
                </c:pt>
                <c:pt idx="8154">
                  <c:v>0</c:v>
                </c:pt>
                <c:pt idx="8155">
                  <c:v>0.2</c:v>
                </c:pt>
                <c:pt idx="8156">
                  <c:v>0</c:v>
                </c:pt>
                <c:pt idx="8157">
                  <c:v>0.2</c:v>
                </c:pt>
                <c:pt idx="8158">
                  <c:v>0.13</c:v>
                </c:pt>
                <c:pt idx="8159">
                  <c:v>0.13</c:v>
                </c:pt>
                <c:pt idx="8160">
                  <c:v>0.13</c:v>
                </c:pt>
                <c:pt idx="8161">
                  <c:v>0</c:v>
                </c:pt>
                <c:pt idx="8162">
                  <c:v>0.33</c:v>
                </c:pt>
                <c:pt idx="8163">
                  <c:v>0.33</c:v>
                </c:pt>
                <c:pt idx="8164">
                  <c:v>0.2</c:v>
                </c:pt>
                <c:pt idx="8165">
                  <c:v>0.27</c:v>
                </c:pt>
                <c:pt idx="8166">
                  <c:v>0.33</c:v>
                </c:pt>
                <c:pt idx="8167">
                  <c:v>0.47</c:v>
                </c:pt>
                <c:pt idx="8168">
                  <c:v>0.6</c:v>
                </c:pt>
                <c:pt idx="8169">
                  <c:v>0.33</c:v>
                </c:pt>
                <c:pt idx="8170">
                  <c:v>0.4</c:v>
                </c:pt>
                <c:pt idx="8171">
                  <c:v>0</c:v>
                </c:pt>
                <c:pt idx="8172">
                  <c:v>0.7</c:v>
                </c:pt>
                <c:pt idx="8173">
                  <c:v>0.5</c:v>
                </c:pt>
                <c:pt idx="8174">
                  <c:v>0.2</c:v>
                </c:pt>
                <c:pt idx="8175">
                  <c:v>0.2</c:v>
                </c:pt>
                <c:pt idx="8176">
                  <c:v>0.3</c:v>
                </c:pt>
                <c:pt idx="8177">
                  <c:v>0.5</c:v>
                </c:pt>
                <c:pt idx="8178">
                  <c:v>0.2</c:v>
                </c:pt>
                <c:pt idx="8179">
                  <c:v>0.3</c:v>
                </c:pt>
                <c:pt idx="8180">
                  <c:v>0.5</c:v>
                </c:pt>
                <c:pt idx="8181">
                  <c:v>0.5</c:v>
                </c:pt>
                <c:pt idx="8182">
                  <c:v>0.7</c:v>
                </c:pt>
                <c:pt idx="8183">
                  <c:v>0.4</c:v>
                </c:pt>
                <c:pt idx="8184">
                  <c:v>0.2</c:v>
                </c:pt>
                <c:pt idx="8185">
                  <c:v>0.1</c:v>
                </c:pt>
                <c:pt idx="8186">
                  <c:v>0.1</c:v>
                </c:pt>
                <c:pt idx="8187">
                  <c:v>0.4</c:v>
                </c:pt>
                <c:pt idx="8188">
                  <c:v>0.5</c:v>
                </c:pt>
                <c:pt idx="8189">
                  <c:v>0.1</c:v>
                </c:pt>
                <c:pt idx="8190">
                  <c:v>0.1</c:v>
                </c:pt>
                <c:pt idx="8191">
                  <c:v>0.2</c:v>
                </c:pt>
                <c:pt idx="8192">
                  <c:v>0.4</c:v>
                </c:pt>
                <c:pt idx="8193">
                  <c:v>0.1</c:v>
                </c:pt>
                <c:pt idx="8194">
                  <c:v>0.1</c:v>
                </c:pt>
                <c:pt idx="8195">
                  <c:v>0</c:v>
                </c:pt>
                <c:pt idx="8196">
                  <c:v>0</c:v>
                </c:pt>
                <c:pt idx="8197">
                  <c:v>0.2</c:v>
                </c:pt>
                <c:pt idx="8198">
                  <c:v>0.1</c:v>
                </c:pt>
                <c:pt idx="8199">
                  <c:v>0.1</c:v>
                </c:pt>
                <c:pt idx="8200">
                  <c:v>0.1</c:v>
                </c:pt>
                <c:pt idx="8201">
                  <c:v>0.2</c:v>
                </c:pt>
                <c:pt idx="8202">
                  <c:v>0</c:v>
                </c:pt>
                <c:pt idx="8203">
                  <c:v>0.1</c:v>
                </c:pt>
                <c:pt idx="8204">
                  <c:v>0.6</c:v>
                </c:pt>
                <c:pt idx="8205">
                  <c:v>0.2</c:v>
                </c:pt>
                <c:pt idx="8206">
                  <c:v>0.3</c:v>
                </c:pt>
                <c:pt idx="8207">
                  <c:v>0.2</c:v>
                </c:pt>
                <c:pt idx="8208">
                  <c:v>0.4</c:v>
                </c:pt>
                <c:pt idx="8209">
                  <c:v>0.4</c:v>
                </c:pt>
                <c:pt idx="8210">
                  <c:v>0.2</c:v>
                </c:pt>
                <c:pt idx="8211">
                  <c:v>0.3</c:v>
                </c:pt>
                <c:pt idx="8212">
                  <c:v>0.5</c:v>
                </c:pt>
                <c:pt idx="8213">
                  <c:v>0.8</c:v>
                </c:pt>
                <c:pt idx="8214">
                  <c:v>0.6</c:v>
                </c:pt>
                <c:pt idx="8215">
                  <c:v>0.9</c:v>
                </c:pt>
                <c:pt idx="8216">
                  <c:v>0.7</c:v>
                </c:pt>
                <c:pt idx="8217">
                  <c:v>0.6</c:v>
                </c:pt>
                <c:pt idx="8218">
                  <c:v>0.1</c:v>
                </c:pt>
                <c:pt idx="8219">
                  <c:v>0.4</c:v>
                </c:pt>
                <c:pt idx="8220">
                  <c:v>0.2</c:v>
                </c:pt>
                <c:pt idx="8221">
                  <c:v>0.3</c:v>
                </c:pt>
                <c:pt idx="8222">
                  <c:v>0.5</c:v>
                </c:pt>
                <c:pt idx="8223">
                  <c:v>0.4</c:v>
                </c:pt>
                <c:pt idx="8224">
                  <c:v>0.6</c:v>
                </c:pt>
                <c:pt idx="8225">
                  <c:v>0.7</c:v>
                </c:pt>
                <c:pt idx="8226">
                  <c:v>0.8</c:v>
                </c:pt>
                <c:pt idx="8227">
                  <c:v>0.8</c:v>
                </c:pt>
                <c:pt idx="8228">
                  <c:v>0.5</c:v>
                </c:pt>
                <c:pt idx="8229">
                  <c:v>0.2</c:v>
                </c:pt>
                <c:pt idx="8230">
                  <c:v>0.3</c:v>
                </c:pt>
                <c:pt idx="8231">
                  <c:v>0.8</c:v>
                </c:pt>
                <c:pt idx="8232">
                  <c:v>0.5</c:v>
                </c:pt>
                <c:pt idx="8233">
                  <c:v>0.2</c:v>
                </c:pt>
                <c:pt idx="8234">
                  <c:v>0</c:v>
                </c:pt>
                <c:pt idx="8235">
                  <c:v>0</c:v>
                </c:pt>
                <c:pt idx="8236">
                  <c:v>0.2</c:v>
                </c:pt>
                <c:pt idx="8237">
                  <c:v>0.3</c:v>
                </c:pt>
                <c:pt idx="8238">
                  <c:v>0.2</c:v>
                </c:pt>
                <c:pt idx="8239">
                  <c:v>0.1</c:v>
                </c:pt>
                <c:pt idx="8240">
                  <c:v>0.3</c:v>
                </c:pt>
                <c:pt idx="8241">
                  <c:v>0.2</c:v>
                </c:pt>
                <c:pt idx="8242">
                  <c:v>0.2</c:v>
                </c:pt>
                <c:pt idx="8243">
                  <c:v>0</c:v>
                </c:pt>
                <c:pt idx="8244">
                  <c:v>0</c:v>
                </c:pt>
                <c:pt idx="8245">
                  <c:v>0.1</c:v>
                </c:pt>
                <c:pt idx="8246">
                  <c:v>0.3</c:v>
                </c:pt>
                <c:pt idx="8247">
                  <c:v>0.3</c:v>
                </c:pt>
                <c:pt idx="8248">
                  <c:v>0.4</c:v>
                </c:pt>
                <c:pt idx="8249">
                  <c:v>0.3</c:v>
                </c:pt>
                <c:pt idx="8250">
                  <c:v>0.4</c:v>
                </c:pt>
                <c:pt idx="8251">
                  <c:v>0.3</c:v>
                </c:pt>
                <c:pt idx="8252">
                  <c:v>0.3</c:v>
                </c:pt>
                <c:pt idx="8253">
                  <c:v>0.2</c:v>
                </c:pt>
                <c:pt idx="8254">
                  <c:v>0.3</c:v>
                </c:pt>
                <c:pt idx="8255">
                  <c:v>0.3</c:v>
                </c:pt>
                <c:pt idx="8256">
                  <c:v>0.2</c:v>
                </c:pt>
                <c:pt idx="8257">
                  <c:v>0.3</c:v>
                </c:pt>
                <c:pt idx="8258">
                  <c:v>0.3</c:v>
                </c:pt>
                <c:pt idx="8259">
                  <c:v>0.3</c:v>
                </c:pt>
                <c:pt idx="8260">
                  <c:v>0.5</c:v>
                </c:pt>
                <c:pt idx="8261">
                  <c:v>0.3</c:v>
                </c:pt>
                <c:pt idx="8262">
                  <c:v>0.5</c:v>
                </c:pt>
                <c:pt idx="8263">
                  <c:v>0.3</c:v>
                </c:pt>
                <c:pt idx="8264">
                  <c:v>0.3</c:v>
                </c:pt>
                <c:pt idx="8265">
                  <c:v>0.1</c:v>
                </c:pt>
                <c:pt idx="8266">
                  <c:v>0.5</c:v>
                </c:pt>
                <c:pt idx="8267">
                  <c:v>0.3</c:v>
                </c:pt>
                <c:pt idx="8268">
                  <c:v>0.6</c:v>
                </c:pt>
                <c:pt idx="8269">
                  <c:v>0.4</c:v>
                </c:pt>
                <c:pt idx="8270">
                  <c:v>0.5</c:v>
                </c:pt>
                <c:pt idx="8271">
                  <c:v>0.1</c:v>
                </c:pt>
                <c:pt idx="8272">
                  <c:v>0.2</c:v>
                </c:pt>
                <c:pt idx="8273">
                  <c:v>0.1</c:v>
                </c:pt>
                <c:pt idx="8274">
                  <c:v>0.4</c:v>
                </c:pt>
                <c:pt idx="8275">
                  <c:v>0.2</c:v>
                </c:pt>
                <c:pt idx="8276">
                  <c:v>0.2</c:v>
                </c:pt>
                <c:pt idx="8277">
                  <c:v>0.1</c:v>
                </c:pt>
                <c:pt idx="8278">
                  <c:v>0.2</c:v>
                </c:pt>
                <c:pt idx="8279">
                  <c:v>0.1</c:v>
                </c:pt>
                <c:pt idx="8280">
                  <c:v>0.1</c:v>
                </c:pt>
                <c:pt idx="8281">
                  <c:v>0</c:v>
                </c:pt>
                <c:pt idx="8282">
                  <c:v>0.1</c:v>
                </c:pt>
                <c:pt idx="8283">
                  <c:v>0.2</c:v>
                </c:pt>
                <c:pt idx="8284">
                  <c:v>0.1</c:v>
                </c:pt>
                <c:pt idx="8285">
                  <c:v>0.1</c:v>
                </c:pt>
                <c:pt idx="8286">
                  <c:v>0.2</c:v>
                </c:pt>
                <c:pt idx="8287">
                  <c:v>0.1</c:v>
                </c:pt>
                <c:pt idx="8288">
                  <c:v>0.1</c:v>
                </c:pt>
                <c:pt idx="8289">
                  <c:v>0.3</c:v>
                </c:pt>
                <c:pt idx="8290">
                  <c:v>0.4</c:v>
                </c:pt>
                <c:pt idx="8291">
                  <c:v>0.1</c:v>
                </c:pt>
                <c:pt idx="8292">
                  <c:v>0.5</c:v>
                </c:pt>
                <c:pt idx="8293">
                  <c:v>0.3</c:v>
                </c:pt>
                <c:pt idx="8294">
                  <c:v>0.5</c:v>
                </c:pt>
                <c:pt idx="8295">
                  <c:v>0.4</c:v>
                </c:pt>
                <c:pt idx="8296">
                  <c:v>0.1</c:v>
                </c:pt>
                <c:pt idx="8297">
                  <c:v>0.4</c:v>
                </c:pt>
                <c:pt idx="8298">
                  <c:v>0.5</c:v>
                </c:pt>
                <c:pt idx="8299">
                  <c:v>0.3</c:v>
                </c:pt>
                <c:pt idx="8300">
                  <c:v>0.5</c:v>
                </c:pt>
                <c:pt idx="8301">
                  <c:v>0.6</c:v>
                </c:pt>
                <c:pt idx="8302">
                  <c:v>0.4</c:v>
                </c:pt>
                <c:pt idx="8303">
                  <c:v>0.2</c:v>
                </c:pt>
                <c:pt idx="8304">
                  <c:v>0.5</c:v>
                </c:pt>
                <c:pt idx="8305">
                  <c:v>0.4</c:v>
                </c:pt>
                <c:pt idx="8306">
                  <c:v>0.5</c:v>
                </c:pt>
                <c:pt idx="8307">
                  <c:v>0.4</c:v>
                </c:pt>
                <c:pt idx="8308">
                  <c:v>0.7</c:v>
                </c:pt>
                <c:pt idx="8309">
                  <c:v>0.6</c:v>
                </c:pt>
                <c:pt idx="8310">
                  <c:v>0.7</c:v>
                </c:pt>
                <c:pt idx="8311">
                  <c:v>0.9</c:v>
                </c:pt>
                <c:pt idx="8312">
                  <c:v>0.4</c:v>
                </c:pt>
                <c:pt idx="8313">
                  <c:v>0.3</c:v>
                </c:pt>
                <c:pt idx="8314">
                  <c:v>0.5</c:v>
                </c:pt>
                <c:pt idx="8315">
                  <c:v>0.4</c:v>
                </c:pt>
                <c:pt idx="8316">
                  <c:v>0.4</c:v>
                </c:pt>
                <c:pt idx="8317">
                  <c:v>0.6</c:v>
                </c:pt>
                <c:pt idx="8318">
                  <c:v>0.3</c:v>
                </c:pt>
                <c:pt idx="8319">
                  <c:v>0.6</c:v>
                </c:pt>
                <c:pt idx="8320">
                  <c:v>0.3</c:v>
                </c:pt>
                <c:pt idx="8321">
                  <c:v>0.2</c:v>
                </c:pt>
                <c:pt idx="8322">
                  <c:v>0.1</c:v>
                </c:pt>
                <c:pt idx="8323">
                  <c:v>0.2</c:v>
                </c:pt>
                <c:pt idx="8324">
                  <c:v>0.3</c:v>
                </c:pt>
                <c:pt idx="8325">
                  <c:v>0.2</c:v>
                </c:pt>
                <c:pt idx="8326">
                  <c:v>0.3</c:v>
                </c:pt>
                <c:pt idx="8327">
                  <c:v>0.1</c:v>
                </c:pt>
                <c:pt idx="8328">
                  <c:v>0.5</c:v>
                </c:pt>
                <c:pt idx="8329">
                  <c:v>0.3</c:v>
                </c:pt>
                <c:pt idx="8330">
                  <c:v>0.5</c:v>
                </c:pt>
                <c:pt idx="8331">
                  <c:v>0.3</c:v>
                </c:pt>
                <c:pt idx="8332">
                  <c:v>0.5</c:v>
                </c:pt>
                <c:pt idx="8333">
                  <c:v>0.3</c:v>
                </c:pt>
                <c:pt idx="8334">
                  <c:v>0.3</c:v>
                </c:pt>
                <c:pt idx="8335">
                  <c:v>0.5</c:v>
                </c:pt>
                <c:pt idx="8336">
                  <c:v>0.6</c:v>
                </c:pt>
                <c:pt idx="8337">
                  <c:v>0.4</c:v>
                </c:pt>
                <c:pt idx="8338">
                  <c:v>0.3</c:v>
                </c:pt>
                <c:pt idx="8339">
                  <c:v>0.4</c:v>
                </c:pt>
                <c:pt idx="8340">
                  <c:v>0.5</c:v>
                </c:pt>
                <c:pt idx="8341">
                  <c:v>0.3</c:v>
                </c:pt>
                <c:pt idx="8342">
                  <c:v>0.6</c:v>
                </c:pt>
                <c:pt idx="8343">
                  <c:v>0.5</c:v>
                </c:pt>
                <c:pt idx="8344">
                  <c:v>0.7</c:v>
                </c:pt>
                <c:pt idx="8345">
                  <c:v>0.3</c:v>
                </c:pt>
                <c:pt idx="8346">
                  <c:v>0.5</c:v>
                </c:pt>
                <c:pt idx="8347">
                  <c:v>0.5</c:v>
                </c:pt>
                <c:pt idx="8348">
                  <c:v>0.5</c:v>
                </c:pt>
                <c:pt idx="8349">
                  <c:v>0.5</c:v>
                </c:pt>
                <c:pt idx="8350">
                  <c:v>0.5</c:v>
                </c:pt>
                <c:pt idx="8351">
                  <c:v>0.4</c:v>
                </c:pt>
                <c:pt idx="8352">
                  <c:v>0.3</c:v>
                </c:pt>
                <c:pt idx="8353">
                  <c:v>0.5</c:v>
                </c:pt>
                <c:pt idx="8354">
                  <c:v>0.6</c:v>
                </c:pt>
                <c:pt idx="8355">
                  <c:v>0.2</c:v>
                </c:pt>
                <c:pt idx="8356">
                  <c:v>0.5</c:v>
                </c:pt>
                <c:pt idx="8357">
                  <c:v>0.4</c:v>
                </c:pt>
                <c:pt idx="8358">
                  <c:v>0.4</c:v>
                </c:pt>
                <c:pt idx="8359">
                  <c:v>0.3</c:v>
                </c:pt>
                <c:pt idx="8360">
                  <c:v>0.3</c:v>
                </c:pt>
                <c:pt idx="8361">
                  <c:v>0.3</c:v>
                </c:pt>
                <c:pt idx="8362">
                  <c:v>0.4</c:v>
                </c:pt>
                <c:pt idx="8363">
                  <c:v>0.2</c:v>
                </c:pt>
                <c:pt idx="8364">
                  <c:v>0.2</c:v>
                </c:pt>
                <c:pt idx="8365">
                  <c:v>0.2</c:v>
                </c:pt>
                <c:pt idx="8366">
                  <c:v>0.2</c:v>
                </c:pt>
                <c:pt idx="8367">
                  <c:v>0.2</c:v>
                </c:pt>
                <c:pt idx="8368">
                  <c:v>0.1</c:v>
                </c:pt>
                <c:pt idx="8369">
                  <c:v>0.2</c:v>
                </c:pt>
                <c:pt idx="8370">
                  <c:v>0.3</c:v>
                </c:pt>
                <c:pt idx="8371">
                  <c:v>0.2</c:v>
                </c:pt>
                <c:pt idx="8372">
                  <c:v>0.3</c:v>
                </c:pt>
                <c:pt idx="8373">
                  <c:v>0.2</c:v>
                </c:pt>
                <c:pt idx="8374">
                  <c:v>0.2</c:v>
                </c:pt>
                <c:pt idx="8375">
                  <c:v>0.2</c:v>
                </c:pt>
                <c:pt idx="8376">
                  <c:v>0.3</c:v>
                </c:pt>
                <c:pt idx="8377">
                  <c:v>0.1</c:v>
                </c:pt>
                <c:pt idx="8378">
                  <c:v>0.4</c:v>
                </c:pt>
                <c:pt idx="8379">
                  <c:v>0.5</c:v>
                </c:pt>
                <c:pt idx="8380">
                  <c:v>0.2</c:v>
                </c:pt>
                <c:pt idx="8381">
                  <c:v>0.4</c:v>
                </c:pt>
                <c:pt idx="8382">
                  <c:v>0.2</c:v>
                </c:pt>
                <c:pt idx="8383">
                  <c:v>0.2</c:v>
                </c:pt>
                <c:pt idx="8384">
                  <c:v>0.42</c:v>
                </c:pt>
                <c:pt idx="8385">
                  <c:v>0.75</c:v>
                </c:pt>
                <c:pt idx="8386">
                  <c:v>0.33</c:v>
                </c:pt>
                <c:pt idx="8387">
                  <c:v>0.57999999999999996</c:v>
                </c:pt>
                <c:pt idx="8388">
                  <c:v>0.5</c:v>
                </c:pt>
                <c:pt idx="8389">
                  <c:v>0.57999999999999996</c:v>
                </c:pt>
                <c:pt idx="8390">
                  <c:v>0.57999999999999996</c:v>
                </c:pt>
                <c:pt idx="8391">
                  <c:v>0.5</c:v>
                </c:pt>
                <c:pt idx="8392">
                  <c:v>0.57999999999999996</c:v>
                </c:pt>
                <c:pt idx="8393">
                  <c:v>0.57999999999999996</c:v>
                </c:pt>
                <c:pt idx="8394">
                  <c:v>0.92</c:v>
                </c:pt>
                <c:pt idx="8395">
                  <c:v>0.57999999999999996</c:v>
                </c:pt>
                <c:pt idx="8396">
                  <c:v>0.5</c:v>
                </c:pt>
                <c:pt idx="8397">
                  <c:v>0.42</c:v>
                </c:pt>
                <c:pt idx="8398">
                  <c:v>0.83</c:v>
                </c:pt>
                <c:pt idx="8399">
                  <c:v>0.57999999999999996</c:v>
                </c:pt>
                <c:pt idx="8400">
                  <c:v>0.33</c:v>
                </c:pt>
                <c:pt idx="8401">
                  <c:v>0.17</c:v>
                </c:pt>
                <c:pt idx="8402">
                  <c:v>0.42</c:v>
                </c:pt>
                <c:pt idx="8403">
                  <c:v>0.33</c:v>
                </c:pt>
                <c:pt idx="8404">
                  <c:v>0.08</c:v>
                </c:pt>
                <c:pt idx="8405">
                  <c:v>0.17</c:v>
                </c:pt>
                <c:pt idx="8406">
                  <c:v>0.25</c:v>
                </c:pt>
                <c:pt idx="8407">
                  <c:v>0.25</c:v>
                </c:pt>
                <c:pt idx="8408">
                  <c:v>0.08</c:v>
                </c:pt>
                <c:pt idx="8409">
                  <c:v>0.08</c:v>
                </c:pt>
                <c:pt idx="8410">
                  <c:v>0.08</c:v>
                </c:pt>
                <c:pt idx="8411">
                  <c:v>0.17</c:v>
                </c:pt>
                <c:pt idx="8412">
                  <c:v>0.17</c:v>
                </c:pt>
                <c:pt idx="8413">
                  <c:v>0.25</c:v>
                </c:pt>
                <c:pt idx="8414">
                  <c:v>0.5</c:v>
                </c:pt>
                <c:pt idx="8415">
                  <c:v>0.25</c:v>
                </c:pt>
                <c:pt idx="8416">
                  <c:v>0.25</c:v>
                </c:pt>
                <c:pt idx="8417">
                  <c:v>0.25</c:v>
                </c:pt>
                <c:pt idx="8418">
                  <c:v>0.33</c:v>
                </c:pt>
                <c:pt idx="8419">
                  <c:v>0.5</c:v>
                </c:pt>
                <c:pt idx="8420">
                  <c:v>0.17</c:v>
                </c:pt>
                <c:pt idx="8421">
                  <c:v>0.17</c:v>
                </c:pt>
                <c:pt idx="8422">
                  <c:v>0.33</c:v>
                </c:pt>
                <c:pt idx="8423">
                  <c:v>0.5</c:v>
                </c:pt>
                <c:pt idx="8424">
                  <c:v>0.57999999999999996</c:v>
                </c:pt>
                <c:pt idx="8425">
                  <c:v>0.42</c:v>
                </c:pt>
                <c:pt idx="8426">
                  <c:v>0.42</c:v>
                </c:pt>
                <c:pt idx="8427">
                  <c:v>0.83</c:v>
                </c:pt>
                <c:pt idx="8428">
                  <c:v>0.25</c:v>
                </c:pt>
                <c:pt idx="8429">
                  <c:v>0</c:v>
                </c:pt>
                <c:pt idx="8430">
                  <c:v>0.67</c:v>
                </c:pt>
                <c:pt idx="8431">
                  <c:v>0</c:v>
                </c:pt>
                <c:pt idx="8432">
                  <c:v>0.67</c:v>
                </c:pt>
                <c:pt idx="8433">
                  <c:v>0.55000000000000004</c:v>
                </c:pt>
                <c:pt idx="8434">
                  <c:v>0.36</c:v>
                </c:pt>
                <c:pt idx="8435">
                  <c:v>0.27</c:v>
                </c:pt>
                <c:pt idx="8436">
                  <c:v>0.64</c:v>
                </c:pt>
                <c:pt idx="8437">
                  <c:v>0.64</c:v>
                </c:pt>
                <c:pt idx="8438">
                  <c:v>0.64</c:v>
                </c:pt>
                <c:pt idx="8439">
                  <c:v>0.55000000000000004</c:v>
                </c:pt>
                <c:pt idx="8440">
                  <c:v>0.36</c:v>
                </c:pt>
                <c:pt idx="8441">
                  <c:v>0.64</c:v>
                </c:pt>
                <c:pt idx="8442">
                  <c:v>0.55000000000000004</c:v>
                </c:pt>
                <c:pt idx="8443">
                  <c:v>0.73</c:v>
                </c:pt>
                <c:pt idx="8444">
                  <c:v>0.64</c:v>
                </c:pt>
                <c:pt idx="8445">
                  <c:v>0.55000000000000004</c:v>
                </c:pt>
                <c:pt idx="8446">
                  <c:v>0.45</c:v>
                </c:pt>
                <c:pt idx="8447">
                  <c:v>0.45</c:v>
                </c:pt>
                <c:pt idx="8448">
                  <c:v>0.27</c:v>
                </c:pt>
                <c:pt idx="8449">
                  <c:v>0.82</c:v>
                </c:pt>
                <c:pt idx="8450">
                  <c:v>0.18</c:v>
                </c:pt>
                <c:pt idx="8451">
                  <c:v>0.18</c:v>
                </c:pt>
                <c:pt idx="8452">
                  <c:v>0.18</c:v>
                </c:pt>
                <c:pt idx="8453">
                  <c:v>0.36</c:v>
                </c:pt>
                <c:pt idx="8454">
                  <c:v>0</c:v>
                </c:pt>
                <c:pt idx="8455">
                  <c:v>0</c:v>
                </c:pt>
                <c:pt idx="8456">
                  <c:v>0.36</c:v>
                </c:pt>
                <c:pt idx="8457">
                  <c:v>0</c:v>
                </c:pt>
                <c:pt idx="8458">
                  <c:v>0</c:v>
                </c:pt>
                <c:pt idx="8459">
                  <c:v>0.09</c:v>
                </c:pt>
                <c:pt idx="8460">
                  <c:v>0</c:v>
                </c:pt>
                <c:pt idx="8461">
                  <c:v>0.18</c:v>
                </c:pt>
                <c:pt idx="8462">
                  <c:v>0.27</c:v>
                </c:pt>
                <c:pt idx="8463">
                  <c:v>0.09</c:v>
                </c:pt>
                <c:pt idx="8464">
                  <c:v>0.36</c:v>
                </c:pt>
                <c:pt idx="8465">
                  <c:v>0.45</c:v>
                </c:pt>
                <c:pt idx="8466">
                  <c:v>0.09</c:v>
                </c:pt>
                <c:pt idx="8467">
                  <c:v>0.45</c:v>
                </c:pt>
                <c:pt idx="8468">
                  <c:v>0.18</c:v>
                </c:pt>
                <c:pt idx="8469">
                  <c:v>0.09</c:v>
                </c:pt>
                <c:pt idx="8470">
                  <c:v>0.09</c:v>
                </c:pt>
                <c:pt idx="8471">
                  <c:v>0.18</c:v>
                </c:pt>
                <c:pt idx="8472">
                  <c:v>0.45</c:v>
                </c:pt>
                <c:pt idx="8473">
                  <c:v>0.18</c:v>
                </c:pt>
                <c:pt idx="8474">
                  <c:v>0.45</c:v>
                </c:pt>
                <c:pt idx="8475">
                  <c:v>0.36</c:v>
                </c:pt>
                <c:pt idx="8476">
                  <c:v>0.27</c:v>
                </c:pt>
                <c:pt idx="8477">
                  <c:v>0.73</c:v>
                </c:pt>
                <c:pt idx="8478">
                  <c:v>0.09</c:v>
                </c:pt>
                <c:pt idx="8479">
                  <c:v>0</c:v>
                </c:pt>
                <c:pt idx="8480">
                  <c:v>0.18</c:v>
                </c:pt>
                <c:pt idx="8481">
                  <c:v>0</c:v>
                </c:pt>
                <c:pt idx="8482">
                  <c:v>0.73</c:v>
                </c:pt>
              </c:numCache>
            </c:numRef>
          </c:xVal>
          <c:yVal>
            <c:numRef>
              <c:f>工作表1!$B$114:$B$8596</c:f>
              <c:numCache>
                <c:formatCode>General</c:formatCode>
                <c:ptCount val="8483"/>
                <c:pt idx="0">
                  <c:v>37</c:v>
                </c:pt>
                <c:pt idx="1">
                  <c:v>167</c:v>
                </c:pt>
                <c:pt idx="2">
                  <c:v>71</c:v>
                </c:pt>
                <c:pt idx="3">
                  <c:v>157</c:v>
                </c:pt>
                <c:pt idx="4">
                  <c:v>355</c:v>
                </c:pt>
                <c:pt idx="5">
                  <c:v>8</c:v>
                </c:pt>
                <c:pt idx="6">
                  <c:v>248</c:v>
                </c:pt>
                <c:pt idx="7">
                  <c:v>185</c:v>
                </c:pt>
                <c:pt idx="8">
                  <c:v>233</c:v>
                </c:pt>
                <c:pt idx="9">
                  <c:v>271</c:v>
                </c:pt>
                <c:pt idx="10">
                  <c:v>153</c:v>
                </c:pt>
                <c:pt idx="11">
                  <c:v>182</c:v>
                </c:pt>
                <c:pt idx="12">
                  <c:v>237</c:v>
                </c:pt>
                <c:pt idx="13">
                  <c:v>327</c:v>
                </c:pt>
                <c:pt idx="14">
                  <c:v>534</c:v>
                </c:pt>
                <c:pt idx="15">
                  <c:v>422</c:v>
                </c:pt>
                <c:pt idx="16">
                  <c:v>309</c:v>
                </c:pt>
                <c:pt idx="17">
                  <c:v>373</c:v>
                </c:pt>
                <c:pt idx="18">
                  <c:v>223</c:v>
                </c:pt>
                <c:pt idx="19">
                  <c:v>127</c:v>
                </c:pt>
                <c:pt idx="20">
                  <c:v>454</c:v>
                </c:pt>
                <c:pt idx="21">
                  <c:v>413</c:v>
                </c:pt>
                <c:pt idx="22">
                  <c:v>30</c:v>
                </c:pt>
                <c:pt idx="23">
                  <c:v>96</c:v>
                </c:pt>
                <c:pt idx="24">
                  <c:v>220</c:v>
                </c:pt>
                <c:pt idx="25">
                  <c:v>112</c:v>
                </c:pt>
                <c:pt idx="26">
                  <c:v>130</c:v>
                </c:pt>
                <c:pt idx="27">
                  <c:v>36</c:v>
                </c:pt>
                <c:pt idx="28">
                  <c:v>226</c:v>
                </c:pt>
                <c:pt idx="29">
                  <c:v>239</c:v>
                </c:pt>
                <c:pt idx="30">
                  <c:v>141</c:v>
                </c:pt>
                <c:pt idx="31">
                  <c:v>0</c:v>
                </c:pt>
                <c:pt idx="32">
                  <c:v>119</c:v>
                </c:pt>
                <c:pt idx="33">
                  <c:v>71</c:v>
                </c:pt>
                <c:pt idx="34">
                  <c:v>69</c:v>
                </c:pt>
                <c:pt idx="35">
                  <c:v>115</c:v>
                </c:pt>
                <c:pt idx="36">
                  <c:v>192</c:v>
                </c:pt>
                <c:pt idx="37">
                  <c:v>115</c:v>
                </c:pt>
                <c:pt idx="38">
                  <c:v>215</c:v>
                </c:pt>
                <c:pt idx="39">
                  <c:v>108</c:v>
                </c:pt>
                <c:pt idx="40">
                  <c:v>163</c:v>
                </c:pt>
                <c:pt idx="41">
                  <c:v>67</c:v>
                </c:pt>
                <c:pt idx="42">
                  <c:v>79</c:v>
                </c:pt>
                <c:pt idx="43">
                  <c:v>151</c:v>
                </c:pt>
                <c:pt idx="44">
                  <c:v>21</c:v>
                </c:pt>
                <c:pt idx="45">
                  <c:v>19</c:v>
                </c:pt>
                <c:pt idx="46">
                  <c:v>0</c:v>
                </c:pt>
                <c:pt idx="47">
                  <c:v>39</c:v>
                </c:pt>
                <c:pt idx="48">
                  <c:v>71</c:v>
                </c:pt>
                <c:pt idx="49">
                  <c:v>18</c:v>
                </c:pt>
                <c:pt idx="50">
                  <c:v>78</c:v>
                </c:pt>
                <c:pt idx="51">
                  <c:v>55</c:v>
                </c:pt>
                <c:pt idx="52">
                  <c:v>89</c:v>
                </c:pt>
                <c:pt idx="53">
                  <c:v>141</c:v>
                </c:pt>
                <c:pt idx="54">
                  <c:v>205</c:v>
                </c:pt>
                <c:pt idx="55">
                  <c:v>185</c:v>
                </c:pt>
                <c:pt idx="56">
                  <c:v>128</c:v>
                </c:pt>
                <c:pt idx="57">
                  <c:v>124</c:v>
                </c:pt>
                <c:pt idx="58">
                  <c:v>245</c:v>
                </c:pt>
                <c:pt idx="59">
                  <c:v>318</c:v>
                </c:pt>
                <c:pt idx="60">
                  <c:v>263</c:v>
                </c:pt>
                <c:pt idx="61">
                  <c:v>332</c:v>
                </c:pt>
                <c:pt idx="62">
                  <c:v>359</c:v>
                </c:pt>
                <c:pt idx="63">
                  <c:v>475</c:v>
                </c:pt>
                <c:pt idx="64">
                  <c:v>28</c:v>
                </c:pt>
                <c:pt idx="65">
                  <c:v>174</c:v>
                </c:pt>
                <c:pt idx="66">
                  <c:v>74</c:v>
                </c:pt>
                <c:pt idx="67">
                  <c:v>147</c:v>
                </c:pt>
                <c:pt idx="68">
                  <c:v>23</c:v>
                </c:pt>
                <c:pt idx="69">
                  <c:v>32</c:v>
                </c:pt>
                <c:pt idx="70">
                  <c:v>25</c:v>
                </c:pt>
                <c:pt idx="71">
                  <c:v>9</c:v>
                </c:pt>
                <c:pt idx="72">
                  <c:v>9</c:v>
                </c:pt>
                <c:pt idx="73">
                  <c:v>0</c:v>
                </c:pt>
                <c:pt idx="74">
                  <c:v>126</c:v>
                </c:pt>
                <c:pt idx="75">
                  <c:v>120</c:v>
                </c:pt>
                <c:pt idx="76">
                  <c:v>285</c:v>
                </c:pt>
                <c:pt idx="77">
                  <c:v>232</c:v>
                </c:pt>
                <c:pt idx="78">
                  <c:v>483</c:v>
                </c:pt>
                <c:pt idx="79">
                  <c:v>334</c:v>
                </c:pt>
                <c:pt idx="80">
                  <c:v>283</c:v>
                </c:pt>
                <c:pt idx="81">
                  <c:v>282</c:v>
                </c:pt>
                <c:pt idx="82">
                  <c:v>403</c:v>
                </c:pt>
                <c:pt idx="83">
                  <c:v>239</c:v>
                </c:pt>
                <c:pt idx="84">
                  <c:v>284</c:v>
                </c:pt>
                <c:pt idx="85">
                  <c:v>166</c:v>
                </c:pt>
                <c:pt idx="86">
                  <c:v>300</c:v>
                </c:pt>
                <c:pt idx="87">
                  <c:v>60</c:v>
                </c:pt>
                <c:pt idx="88">
                  <c:v>304</c:v>
                </c:pt>
                <c:pt idx="89">
                  <c:v>398</c:v>
                </c:pt>
                <c:pt idx="90">
                  <c:v>239</c:v>
                </c:pt>
                <c:pt idx="91">
                  <c:v>0</c:v>
                </c:pt>
                <c:pt idx="92">
                  <c:v>0</c:v>
                </c:pt>
                <c:pt idx="93">
                  <c:v>385</c:v>
                </c:pt>
                <c:pt idx="94">
                  <c:v>321</c:v>
                </c:pt>
                <c:pt idx="95">
                  <c:v>301</c:v>
                </c:pt>
                <c:pt idx="96">
                  <c:v>131</c:v>
                </c:pt>
                <c:pt idx="97">
                  <c:v>254</c:v>
                </c:pt>
                <c:pt idx="98">
                  <c:v>120</c:v>
                </c:pt>
                <c:pt idx="99">
                  <c:v>264</c:v>
                </c:pt>
                <c:pt idx="100">
                  <c:v>338</c:v>
                </c:pt>
                <c:pt idx="101">
                  <c:v>62</c:v>
                </c:pt>
                <c:pt idx="102">
                  <c:v>255</c:v>
                </c:pt>
                <c:pt idx="103">
                  <c:v>132</c:v>
                </c:pt>
                <c:pt idx="104">
                  <c:v>96</c:v>
                </c:pt>
                <c:pt idx="105">
                  <c:v>40</c:v>
                </c:pt>
                <c:pt idx="106">
                  <c:v>40</c:v>
                </c:pt>
                <c:pt idx="107">
                  <c:v>197</c:v>
                </c:pt>
                <c:pt idx="108">
                  <c:v>155</c:v>
                </c:pt>
                <c:pt idx="109">
                  <c:v>13</c:v>
                </c:pt>
                <c:pt idx="110">
                  <c:v>0</c:v>
                </c:pt>
                <c:pt idx="111">
                  <c:v>226</c:v>
                </c:pt>
                <c:pt idx="112">
                  <c:v>65</c:v>
                </c:pt>
                <c:pt idx="113">
                  <c:v>184</c:v>
                </c:pt>
                <c:pt idx="114">
                  <c:v>0</c:v>
                </c:pt>
                <c:pt idx="115">
                  <c:v>5</c:v>
                </c:pt>
                <c:pt idx="116">
                  <c:v>31</c:v>
                </c:pt>
                <c:pt idx="117">
                  <c:v>5</c:v>
                </c:pt>
                <c:pt idx="118">
                  <c:v>6</c:v>
                </c:pt>
                <c:pt idx="119">
                  <c:v>0</c:v>
                </c:pt>
                <c:pt idx="120">
                  <c:v>0</c:v>
                </c:pt>
                <c:pt idx="121">
                  <c:v>0</c:v>
                </c:pt>
                <c:pt idx="122">
                  <c:v>11</c:v>
                </c:pt>
                <c:pt idx="123">
                  <c:v>66</c:v>
                </c:pt>
                <c:pt idx="124">
                  <c:v>91</c:v>
                </c:pt>
                <c:pt idx="125">
                  <c:v>122</c:v>
                </c:pt>
                <c:pt idx="126">
                  <c:v>200</c:v>
                </c:pt>
                <c:pt idx="127">
                  <c:v>33</c:v>
                </c:pt>
                <c:pt idx="128">
                  <c:v>14</c:v>
                </c:pt>
                <c:pt idx="129">
                  <c:v>4</c:v>
                </c:pt>
                <c:pt idx="130">
                  <c:v>175</c:v>
                </c:pt>
                <c:pt idx="131">
                  <c:v>346</c:v>
                </c:pt>
                <c:pt idx="132">
                  <c:v>141</c:v>
                </c:pt>
                <c:pt idx="133">
                  <c:v>317</c:v>
                </c:pt>
                <c:pt idx="134">
                  <c:v>198</c:v>
                </c:pt>
                <c:pt idx="135">
                  <c:v>147</c:v>
                </c:pt>
                <c:pt idx="136">
                  <c:v>157</c:v>
                </c:pt>
                <c:pt idx="137">
                  <c:v>180</c:v>
                </c:pt>
                <c:pt idx="138">
                  <c:v>391</c:v>
                </c:pt>
                <c:pt idx="139">
                  <c:v>38</c:v>
                </c:pt>
                <c:pt idx="140">
                  <c:v>378</c:v>
                </c:pt>
                <c:pt idx="141">
                  <c:v>88</c:v>
                </c:pt>
                <c:pt idx="142">
                  <c:v>226</c:v>
                </c:pt>
                <c:pt idx="143">
                  <c:v>142</c:v>
                </c:pt>
                <c:pt idx="144">
                  <c:v>0</c:v>
                </c:pt>
                <c:pt idx="145">
                  <c:v>218</c:v>
                </c:pt>
                <c:pt idx="146">
                  <c:v>28</c:v>
                </c:pt>
                <c:pt idx="147">
                  <c:v>25</c:v>
                </c:pt>
                <c:pt idx="148">
                  <c:v>69</c:v>
                </c:pt>
                <c:pt idx="149">
                  <c:v>76</c:v>
                </c:pt>
                <c:pt idx="150">
                  <c:v>76</c:v>
                </c:pt>
                <c:pt idx="151">
                  <c:v>13</c:v>
                </c:pt>
                <c:pt idx="152">
                  <c:v>130</c:v>
                </c:pt>
                <c:pt idx="153">
                  <c:v>0</c:v>
                </c:pt>
                <c:pt idx="154">
                  <c:v>0</c:v>
                </c:pt>
                <c:pt idx="155">
                  <c:v>2</c:v>
                </c:pt>
                <c:pt idx="156">
                  <c:v>0</c:v>
                </c:pt>
                <c:pt idx="157">
                  <c:v>0</c:v>
                </c:pt>
                <c:pt idx="158">
                  <c:v>47</c:v>
                </c:pt>
                <c:pt idx="159">
                  <c:v>23</c:v>
                </c:pt>
                <c:pt idx="160">
                  <c:v>74</c:v>
                </c:pt>
                <c:pt idx="161">
                  <c:v>10</c:v>
                </c:pt>
                <c:pt idx="162">
                  <c:v>177</c:v>
                </c:pt>
                <c:pt idx="163">
                  <c:v>33</c:v>
                </c:pt>
                <c:pt idx="164">
                  <c:v>91</c:v>
                </c:pt>
                <c:pt idx="165">
                  <c:v>34</c:v>
                </c:pt>
                <c:pt idx="166">
                  <c:v>70</c:v>
                </c:pt>
                <c:pt idx="167">
                  <c:v>33</c:v>
                </c:pt>
                <c:pt idx="168">
                  <c:v>300</c:v>
                </c:pt>
                <c:pt idx="169">
                  <c:v>108</c:v>
                </c:pt>
                <c:pt idx="170">
                  <c:v>85</c:v>
                </c:pt>
                <c:pt idx="171">
                  <c:v>89</c:v>
                </c:pt>
                <c:pt idx="172">
                  <c:v>68</c:v>
                </c:pt>
                <c:pt idx="173">
                  <c:v>120</c:v>
                </c:pt>
                <c:pt idx="174">
                  <c:v>63</c:v>
                </c:pt>
                <c:pt idx="175">
                  <c:v>202</c:v>
                </c:pt>
                <c:pt idx="176">
                  <c:v>290</c:v>
                </c:pt>
                <c:pt idx="177">
                  <c:v>80</c:v>
                </c:pt>
                <c:pt idx="178">
                  <c:v>80</c:v>
                </c:pt>
                <c:pt idx="179">
                  <c:v>10</c:v>
                </c:pt>
                <c:pt idx="180">
                  <c:v>77</c:v>
                </c:pt>
                <c:pt idx="181">
                  <c:v>0</c:v>
                </c:pt>
                <c:pt idx="182">
                  <c:v>75</c:v>
                </c:pt>
                <c:pt idx="183">
                  <c:v>54</c:v>
                </c:pt>
                <c:pt idx="184">
                  <c:v>196</c:v>
                </c:pt>
                <c:pt idx="185">
                  <c:v>83</c:v>
                </c:pt>
                <c:pt idx="186">
                  <c:v>144</c:v>
                </c:pt>
                <c:pt idx="187">
                  <c:v>40</c:v>
                </c:pt>
                <c:pt idx="188">
                  <c:v>165</c:v>
                </c:pt>
                <c:pt idx="189">
                  <c:v>51</c:v>
                </c:pt>
                <c:pt idx="190">
                  <c:v>66</c:v>
                </c:pt>
                <c:pt idx="191">
                  <c:v>0</c:v>
                </c:pt>
                <c:pt idx="192">
                  <c:v>0</c:v>
                </c:pt>
                <c:pt idx="193">
                  <c:v>0</c:v>
                </c:pt>
                <c:pt idx="194">
                  <c:v>0</c:v>
                </c:pt>
                <c:pt idx="195">
                  <c:v>0</c:v>
                </c:pt>
                <c:pt idx="196">
                  <c:v>0</c:v>
                </c:pt>
                <c:pt idx="197">
                  <c:v>0</c:v>
                </c:pt>
                <c:pt idx="198">
                  <c:v>0</c:v>
                </c:pt>
                <c:pt idx="199">
                  <c:v>0</c:v>
                </c:pt>
                <c:pt idx="200">
                  <c:v>31</c:v>
                </c:pt>
                <c:pt idx="201">
                  <c:v>30</c:v>
                </c:pt>
                <c:pt idx="202">
                  <c:v>6</c:v>
                </c:pt>
                <c:pt idx="203">
                  <c:v>12</c:v>
                </c:pt>
                <c:pt idx="204">
                  <c:v>42</c:v>
                </c:pt>
                <c:pt idx="205">
                  <c:v>4</c:v>
                </c:pt>
                <c:pt idx="206">
                  <c:v>125</c:v>
                </c:pt>
                <c:pt idx="207">
                  <c:v>66</c:v>
                </c:pt>
                <c:pt idx="208">
                  <c:v>133</c:v>
                </c:pt>
                <c:pt idx="209">
                  <c:v>211</c:v>
                </c:pt>
                <c:pt idx="210">
                  <c:v>145</c:v>
                </c:pt>
                <c:pt idx="211">
                  <c:v>26</c:v>
                </c:pt>
                <c:pt idx="212">
                  <c:v>52</c:v>
                </c:pt>
                <c:pt idx="213">
                  <c:v>105</c:v>
                </c:pt>
                <c:pt idx="214">
                  <c:v>324</c:v>
                </c:pt>
                <c:pt idx="215">
                  <c:v>154</c:v>
                </c:pt>
                <c:pt idx="216">
                  <c:v>119</c:v>
                </c:pt>
                <c:pt idx="217">
                  <c:v>84</c:v>
                </c:pt>
                <c:pt idx="218">
                  <c:v>443</c:v>
                </c:pt>
                <c:pt idx="219">
                  <c:v>94</c:v>
                </c:pt>
                <c:pt idx="220">
                  <c:v>76</c:v>
                </c:pt>
                <c:pt idx="221">
                  <c:v>75</c:v>
                </c:pt>
                <c:pt idx="222">
                  <c:v>60</c:v>
                </c:pt>
                <c:pt idx="223">
                  <c:v>0</c:v>
                </c:pt>
                <c:pt idx="224">
                  <c:v>17</c:v>
                </c:pt>
                <c:pt idx="225">
                  <c:v>0</c:v>
                </c:pt>
                <c:pt idx="226">
                  <c:v>52</c:v>
                </c:pt>
                <c:pt idx="227">
                  <c:v>19</c:v>
                </c:pt>
                <c:pt idx="228">
                  <c:v>0</c:v>
                </c:pt>
                <c:pt idx="229">
                  <c:v>0</c:v>
                </c:pt>
                <c:pt idx="230">
                  <c:v>203</c:v>
                </c:pt>
                <c:pt idx="231">
                  <c:v>5</c:v>
                </c:pt>
                <c:pt idx="232">
                  <c:v>331</c:v>
                </c:pt>
                <c:pt idx="233">
                  <c:v>0</c:v>
                </c:pt>
                <c:pt idx="234">
                  <c:v>0</c:v>
                </c:pt>
                <c:pt idx="235">
                  <c:v>139</c:v>
                </c:pt>
                <c:pt idx="236">
                  <c:v>176</c:v>
                </c:pt>
                <c:pt idx="237">
                  <c:v>110</c:v>
                </c:pt>
                <c:pt idx="238">
                  <c:v>58</c:v>
                </c:pt>
                <c:pt idx="239">
                  <c:v>247</c:v>
                </c:pt>
                <c:pt idx="240">
                  <c:v>396</c:v>
                </c:pt>
                <c:pt idx="241">
                  <c:v>58</c:v>
                </c:pt>
                <c:pt idx="242">
                  <c:v>25</c:v>
                </c:pt>
                <c:pt idx="243">
                  <c:v>148</c:v>
                </c:pt>
                <c:pt idx="244">
                  <c:v>369</c:v>
                </c:pt>
                <c:pt idx="245">
                  <c:v>167</c:v>
                </c:pt>
                <c:pt idx="246">
                  <c:v>0</c:v>
                </c:pt>
                <c:pt idx="247">
                  <c:v>46</c:v>
                </c:pt>
                <c:pt idx="248">
                  <c:v>66</c:v>
                </c:pt>
                <c:pt idx="249">
                  <c:v>105</c:v>
                </c:pt>
                <c:pt idx="250">
                  <c:v>53</c:v>
                </c:pt>
                <c:pt idx="251">
                  <c:v>344</c:v>
                </c:pt>
                <c:pt idx="252">
                  <c:v>466</c:v>
                </c:pt>
                <c:pt idx="253">
                  <c:v>102</c:v>
                </c:pt>
                <c:pt idx="254">
                  <c:v>179</c:v>
                </c:pt>
                <c:pt idx="255">
                  <c:v>211</c:v>
                </c:pt>
                <c:pt idx="256">
                  <c:v>305</c:v>
                </c:pt>
                <c:pt idx="257">
                  <c:v>0</c:v>
                </c:pt>
                <c:pt idx="258">
                  <c:v>519</c:v>
                </c:pt>
                <c:pt idx="259">
                  <c:v>272</c:v>
                </c:pt>
                <c:pt idx="260">
                  <c:v>190</c:v>
                </c:pt>
                <c:pt idx="261">
                  <c:v>43</c:v>
                </c:pt>
                <c:pt idx="262">
                  <c:v>234</c:v>
                </c:pt>
                <c:pt idx="263">
                  <c:v>121</c:v>
                </c:pt>
                <c:pt idx="264">
                  <c:v>4</c:v>
                </c:pt>
                <c:pt idx="265">
                  <c:v>55</c:v>
                </c:pt>
                <c:pt idx="266">
                  <c:v>0</c:v>
                </c:pt>
                <c:pt idx="267">
                  <c:v>42</c:v>
                </c:pt>
                <c:pt idx="268">
                  <c:v>1</c:v>
                </c:pt>
                <c:pt idx="269">
                  <c:v>16</c:v>
                </c:pt>
                <c:pt idx="270">
                  <c:v>0</c:v>
                </c:pt>
                <c:pt idx="271">
                  <c:v>0</c:v>
                </c:pt>
                <c:pt idx="272">
                  <c:v>9</c:v>
                </c:pt>
                <c:pt idx="273">
                  <c:v>6</c:v>
                </c:pt>
                <c:pt idx="274">
                  <c:v>43</c:v>
                </c:pt>
                <c:pt idx="275">
                  <c:v>45</c:v>
                </c:pt>
                <c:pt idx="276">
                  <c:v>47</c:v>
                </c:pt>
                <c:pt idx="277">
                  <c:v>116</c:v>
                </c:pt>
                <c:pt idx="278">
                  <c:v>26</c:v>
                </c:pt>
                <c:pt idx="279">
                  <c:v>21</c:v>
                </c:pt>
                <c:pt idx="280">
                  <c:v>18</c:v>
                </c:pt>
                <c:pt idx="281">
                  <c:v>20</c:v>
                </c:pt>
                <c:pt idx="282">
                  <c:v>109</c:v>
                </c:pt>
                <c:pt idx="283">
                  <c:v>80</c:v>
                </c:pt>
                <c:pt idx="284">
                  <c:v>20</c:v>
                </c:pt>
                <c:pt idx="285">
                  <c:v>17</c:v>
                </c:pt>
                <c:pt idx="286">
                  <c:v>51</c:v>
                </c:pt>
                <c:pt idx="287">
                  <c:v>2</c:v>
                </c:pt>
                <c:pt idx="288">
                  <c:v>103</c:v>
                </c:pt>
                <c:pt idx="289">
                  <c:v>82</c:v>
                </c:pt>
                <c:pt idx="290">
                  <c:v>33</c:v>
                </c:pt>
                <c:pt idx="291">
                  <c:v>48</c:v>
                </c:pt>
                <c:pt idx="292">
                  <c:v>20</c:v>
                </c:pt>
                <c:pt idx="293">
                  <c:v>47</c:v>
                </c:pt>
                <c:pt idx="294">
                  <c:v>14</c:v>
                </c:pt>
                <c:pt idx="295">
                  <c:v>145</c:v>
                </c:pt>
                <c:pt idx="296">
                  <c:v>56</c:v>
                </c:pt>
                <c:pt idx="297">
                  <c:v>361</c:v>
                </c:pt>
                <c:pt idx="298">
                  <c:v>87</c:v>
                </c:pt>
                <c:pt idx="299">
                  <c:v>15</c:v>
                </c:pt>
                <c:pt idx="300">
                  <c:v>154</c:v>
                </c:pt>
                <c:pt idx="301">
                  <c:v>68</c:v>
                </c:pt>
                <c:pt idx="302">
                  <c:v>50</c:v>
                </c:pt>
                <c:pt idx="303">
                  <c:v>63</c:v>
                </c:pt>
                <c:pt idx="304">
                  <c:v>0</c:v>
                </c:pt>
                <c:pt idx="305">
                  <c:v>6</c:v>
                </c:pt>
                <c:pt idx="306">
                  <c:v>35</c:v>
                </c:pt>
                <c:pt idx="307">
                  <c:v>63</c:v>
                </c:pt>
                <c:pt idx="308">
                  <c:v>0</c:v>
                </c:pt>
                <c:pt idx="309">
                  <c:v>0</c:v>
                </c:pt>
                <c:pt idx="310">
                  <c:v>170</c:v>
                </c:pt>
                <c:pt idx="311">
                  <c:v>216</c:v>
                </c:pt>
                <c:pt idx="312">
                  <c:v>203</c:v>
                </c:pt>
                <c:pt idx="313">
                  <c:v>291</c:v>
                </c:pt>
                <c:pt idx="314">
                  <c:v>343</c:v>
                </c:pt>
                <c:pt idx="315">
                  <c:v>351</c:v>
                </c:pt>
                <c:pt idx="316">
                  <c:v>33</c:v>
                </c:pt>
                <c:pt idx="317">
                  <c:v>24</c:v>
                </c:pt>
                <c:pt idx="318">
                  <c:v>287</c:v>
                </c:pt>
                <c:pt idx="319">
                  <c:v>525</c:v>
                </c:pt>
                <c:pt idx="320">
                  <c:v>330</c:v>
                </c:pt>
                <c:pt idx="321">
                  <c:v>247</c:v>
                </c:pt>
                <c:pt idx="322">
                  <c:v>57</c:v>
                </c:pt>
                <c:pt idx="323">
                  <c:v>82</c:v>
                </c:pt>
                <c:pt idx="324">
                  <c:v>167</c:v>
                </c:pt>
                <c:pt idx="325">
                  <c:v>64</c:v>
                </c:pt>
                <c:pt idx="326">
                  <c:v>32</c:v>
                </c:pt>
                <c:pt idx="327">
                  <c:v>386</c:v>
                </c:pt>
                <c:pt idx="328">
                  <c:v>62</c:v>
                </c:pt>
                <c:pt idx="329">
                  <c:v>145</c:v>
                </c:pt>
                <c:pt idx="330">
                  <c:v>32</c:v>
                </c:pt>
                <c:pt idx="331">
                  <c:v>195</c:v>
                </c:pt>
                <c:pt idx="332">
                  <c:v>74</c:v>
                </c:pt>
                <c:pt idx="333">
                  <c:v>0</c:v>
                </c:pt>
                <c:pt idx="334">
                  <c:v>108</c:v>
                </c:pt>
                <c:pt idx="335">
                  <c:v>50</c:v>
                </c:pt>
                <c:pt idx="336">
                  <c:v>38</c:v>
                </c:pt>
                <c:pt idx="337">
                  <c:v>260</c:v>
                </c:pt>
                <c:pt idx="338">
                  <c:v>42</c:v>
                </c:pt>
                <c:pt idx="339">
                  <c:v>190</c:v>
                </c:pt>
                <c:pt idx="340">
                  <c:v>41</c:v>
                </c:pt>
                <c:pt idx="341">
                  <c:v>111</c:v>
                </c:pt>
                <c:pt idx="342">
                  <c:v>0</c:v>
                </c:pt>
                <c:pt idx="343">
                  <c:v>43</c:v>
                </c:pt>
                <c:pt idx="344">
                  <c:v>0</c:v>
                </c:pt>
                <c:pt idx="345">
                  <c:v>0</c:v>
                </c:pt>
                <c:pt idx="346">
                  <c:v>0</c:v>
                </c:pt>
                <c:pt idx="347">
                  <c:v>0</c:v>
                </c:pt>
                <c:pt idx="348">
                  <c:v>14</c:v>
                </c:pt>
                <c:pt idx="349">
                  <c:v>4</c:v>
                </c:pt>
                <c:pt idx="350">
                  <c:v>10</c:v>
                </c:pt>
                <c:pt idx="351">
                  <c:v>34</c:v>
                </c:pt>
                <c:pt idx="352">
                  <c:v>140</c:v>
                </c:pt>
                <c:pt idx="353">
                  <c:v>91</c:v>
                </c:pt>
                <c:pt idx="354">
                  <c:v>51</c:v>
                </c:pt>
                <c:pt idx="355">
                  <c:v>33</c:v>
                </c:pt>
                <c:pt idx="356">
                  <c:v>209</c:v>
                </c:pt>
                <c:pt idx="357">
                  <c:v>112</c:v>
                </c:pt>
                <c:pt idx="358">
                  <c:v>382</c:v>
                </c:pt>
                <c:pt idx="359">
                  <c:v>213</c:v>
                </c:pt>
                <c:pt idx="360">
                  <c:v>119</c:v>
                </c:pt>
                <c:pt idx="361">
                  <c:v>84</c:v>
                </c:pt>
                <c:pt idx="362">
                  <c:v>81</c:v>
                </c:pt>
                <c:pt idx="363">
                  <c:v>95</c:v>
                </c:pt>
                <c:pt idx="364">
                  <c:v>262</c:v>
                </c:pt>
                <c:pt idx="365">
                  <c:v>174</c:v>
                </c:pt>
                <c:pt idx="366">
                  <c:v>176</c:v>
                </c:pt>
                <c:pt idx="367">
                  <c:v>314</c:v>
                </c:pt>
                <c:pt idx="368">
                  <c:v>93</c:v>
                </c:pt>
                <c:pt idx="369">
                  <c:v>221</c:v>
                </c:pt>
                <c:pt idx="370">
                  <c:v>91</c:v>
                </c:pt>
                <c:pt idx="371">
                  <c:v>0</c:v>
                </c:pt>
                <c:pt idx="372">
                  <c:v>133</c:v>
                </c:pt>
                <c:pt idx="373">
                  <c:v>195</c:v>
                </c:pt>
                <c:pt idx="374">
                  <c:v>60</c:v>
                </c:pt>
                <c:pt idx="375">
                  <c:v>0</c:v>
                </c:pt>
                <c:pt idx="376">
                  <c:v>0</c:v>
                </c:pt>
                <c:pt idx="377">
                  <c:v>121</c:v>
                </c:pt>
                <c:pt idx="378">
                  <c:v>4</c:v>
                </c:pt>
                <c:pt idx="379">
                  <c:v>0</c:v>
                </c:pt>
                <c:pt idx="380">
                  <c:v>0</c:v>
                </c:pt>
                <c:pt idx="381">
                  <c:v>74</c:v>
                </c:pt>
                <c:pt idx="382">
                  <c:v>24</c:v>
                </c:pt>
                <c:pt idx="383">
                  <c:v>2</c:v>
                </c:pt>
                <c:pt idx="384">
                  <c:v>0</c:v>
                </c:pt>
                <c:pt idx="385">
                  <c:v>0</c:v>
                </c:pt>
                <c:pt idx="386">
                  <c:v>0</c:v>
                </c:pt>
                <c:pt idx="387">
                  <c:v>141</c:v>
                </c:pt>
                <c:pt idx="388">
                  <c:v>22</c:v>
                </c:pt>
                <c:pt idx="389">
                  <c:v>22</c:v>
                </c:pt>
                <c:pt idx="390">
                  <c:v>125</c:v>
                </c:pt>
                <c:pt idx="391">
                  <c:v>116</c:v>
                </c:pt>
                <c:pt idx="392">
                  <c:v>14</c:v>
                </c:pt>
                <c:pt idx="393">
                  <c:v>99</c:v>
                </c:pt>
                <c:pt idx="394">
                  <c:v>95</c:v>
                </c:pt>
                <c:pt idx="395">
                  <c:v>236</c:v>
                </c:pt>
                <c:pt idx="396">
                  <c:v>103</c:v>
                </c:pt>
                <c:pt idx="397">
                  <c:v>253</c:v>
                </c:pt>
                <c:pt idx="398">
                  <c:v>170</c:v>
                </c:pt>
                <c:pt idx="399">
                  <c:v>170</c:v>
                </c:pt>
                <c:pt idx="400">
                  <c:v>119</c:v>
                </c:pt>
                <c:pt idx="401">
                  <c:v>65</c:v>
                </c:pt>
                <c:pt idx="402">
                  <c:v>278</c:v>
                </c:pt>
                <c:pt idx="403">
                  <c:v>289</c:v>
                </c:pt>
                <c:pt idx="404">
                  <c:v>160</c:v>
                </c:pt>
                <c:pt idx="405">
                  <c:v>411</c:v>
                </c:pt>
                <c:pt idx="406">
                  <c:v>4</c:v>
                </c:pt>
                <c:pt idx="407">
                  <c:v>370</c:v>
                </c:pt>
                <c:pt idx="408">
                  <c:v>114</c:v>
                </c:pt>
                <c:pt idx="409">
                  <c:v>0</c:v>
                </c:pt>
                <c:pt idx="410">
                  <c:v>206</c:v>
                </c:pt>
                <c:pt idx="411">
                  <c:v>116</c:v>
                </c:pt>
                <c:pt idx="412">
                  <c:v>96</c:v>
                </c:pt>
                <c:pt idx="413">
                  <c:v>123</c:v>
                </c:pt>
                <c:pt idx="414">
                  <c:v>46</c:v>
                </c:pt>
                <c:pt idx="415">
                  <c:v>151</c:v>
                </c:pt>
                <c:pt idx="416">
                  <c:v>34</c:v>
                </c:pt>
                <c:pt idx="417">
                  <c:v>49</c:v>
                </c:pt>
                <c:pt idx="418">
                  <c:v>0</c:v>
                </c:pt>
                <c:pt idx="419">
                  <c:v>17</c:v>
                </c:pt>
                <c:pt idx="420">
                  <c:v>0</c:v>
                </c:pt>
                <c:pt idx="421">
                  <c:v>10</c:v>
                </c:pt>
                <c:pt idx="422">
                  <c:v>0</c:v>
                </c:pt>
                <c:pt idx="423">
                  <c:v>0</c:v>
                </c:pt>
                <c:pt idx="424">
                  <c:v>9</c:v>
                </c:pt>
                <c:pt idx="425">
                  <c:v>11</c:v>
                </c:pt>
                <c:pt idx="426">
                  <c:v>19</c:v>
                </c:pt>
                <c:pt idx="427">
                  <c:v>118</c:v>
                </c:pt>
                <c:pt idx="428">
                  <c:v>33</c:v>
                </c:pt>
                <c:pt idx="429">
                  <c:v>11</c:v>
                </c:pt>
                <c:pt idx="430">
                  <c:v>7</c:v>
                </c:pt>
                <c:pt idx="431">
                  <c:v>5</c:v>
                </c:pt>
                <c:pt idx="432">
                  <c:v>192</c:v>
                </c:pt>
                <c:pt idx="433">
                  <c:v>140</c:v>
                </c:pt>
                <c:pt idx="434">
                  <c:v>214</c:v>
                </c:pt>
                <c:pt idx="435">
                  <c:v>132</c:v>
                </c:pt>
                <c:pt idx="436">
                  <c:v>26</c:v>
                </c:pt>
                <c:pt idx="437">
                  <c:v>120</c:v>
                </c:pt>
                <c:pt idx="438">
                  <c:v>128</c:v>
                </c:pt>
                <c:pt idx="439">
                  <c:v>74</c:v>
                </c:pt>
                <c:pt idx="440">
                  <c:v>139</c:v>
                </c:pt>
                <c:pt idx="441">
                  <c:v>133</c:v>
                </c:pt>
                <c:pt idx="442">
                  <c:v>16</c:v>
                </c:pt>
                <c:pt idx="443">
                  <c:v>70</c:v>
                </c:pt>
                <c:pt idx="444">
                  <c:v>46</c:v>
                </c:pt>
                <c:pt idx="445">
                  <c:v>151</c:v>
                </c:pt>
                <c:pt idx="446">
                  <c:v>26</c:v>
                </c:pt>
                <c:pt idx="447">
                  <c:v>77</c:v>
                </c:pt>
                <c:pt idx="448">
                  <c:v>185</c:v>
                </c:pt>
                <c:pt idx="449">
                  <c:v>102</c:v>
                </c:pt>
                <c:pt idx="450">
                  <c:v>29</c:v>
                </c:pt>
                <c:pt idx="451">
                  <c:v>67</c:v>
                </c:pt>
                <c:pt idx="452">
                  <c:v>39</c:v>
                </c:pt>
                <c:pt idx="453">
                  <c:v>195</c:v>
                </c:pt>
                <c:pt idx="454">
                  <c:v>32</c:v>
                </c:pt>
                <c:pt idx="455">
                  <c:v>49</c:v>
                </c:pt>
                <c:pt idx="456">
                  <c:v>0</c:v>
                </c:pt>
                <c:pt idx="457">
                  <c:v>63</c:v>
                </c:pt>
                <c:pt idx="458">
                  <c:v>38</c:v>
                </c:pt>
                <c:pt idx="459">
                  <c:v>59</c:v>
                </c:pt>
                <c:pt idx="460">
                  <c:v>0</c:v>
                </c:pt>
                <c:pt idx="461">
                  <c:v>0</c:v>
                </c:pt>
                <c:pt idx="462">
                  <c:v>3</c:v>
                </c:pt>
                <c:pt idx="463">
                  <c:v>92</c:v>
                </c:pt>
                <c:pt idx="464">
                  <c:v>13</c:v>
                </c:pt>
                <c:pt idx="465">
                  <c:v>28</c:v>
                </c:pt>
                <c:pt idx="466">
                  <c:v>155</c:v>
                </c:pt>
                <c:pt idx="467">
                  <c:v>106</c:v>
                </c:pt>
                <c:pt idx="468">
                  <c:v>11</c:v>
                </c:pt>
                <c:pt idx="469">
                  <c:v>14</c:v>
                </c:pt>
                <c:pt idx="470">
                  <c:v>53</c:v>
                </c:pt>
                <c:pt idx="471">
                  <c:v>174</c:v>
                </c:pt>
                <c:pt idx="472">
                  <c:v>140</c:v>
                </c:pt>
                <c:pt idx="473">
                  <c:v>104</c:v>
                </c:pt>
                <c:pt idx="474">
                  <c:v>234</c:v>
                </c:pt>
                <c:pt idx="475">
                  <c:v>33</c:v>
                </c:pt>
                <c:pt idx="476">
                  <c:v>80</c:v>
                </c:pt>
                <c:pt idx="477">
                  <c:v>146</c:v>
                </c:pt>
                <c:pt idx="478">
                  <c:v>364</c:v>
                </c:pt>
                <c:pt idx="479">
                  <c:v>439</c:v>
                </c:pt>
                <c:pt idx="480">
                  <c:v>180</c:v>
                </c:pt>
                <c:pt idx="481">
                  <c:v>221</c:v>
                </c:pt>
                <c:pt idx="482">
                  <c:v>52</c:v>
                </c:pt>
                <c:pt idx="483">
                  <c:v>456</c:v>
                </c:pt>
                <c:pt idx="484">
                  <c:v>57</c:v>
                </c:pt>
                <c:pt idx="485">
                  <c:v>227</c:v>
                </c:pt>
                <c:pt idx="486">
                  <c:v>271</c:v>
                </c:pt>
                <c:pt idx="487">
                  <c:v>56</c:v>
                </c:pt>
                <c:pt idx="488">
                  <c:v>67</c:v>
                </c:pt>
                <c:pt idx="489">
                  <c:v>88</c:v>
                </c:pt>
                <c:pt idx="490">
                  <c:v>68</c:v>
                </c:pt>
                <c:pt idx="491">
                  <c:v>21</c:v>
                </c:pt>
                <c:pt idx="492">
                  <c:v>21</c:v>
                </c:pt>
                <c:pt idx="493">
                  <c:v>0</c:v>
                </c:pt>
                <c:pt idx="494">
                  <c:v>137</c:v>
                </c:pt>
                <c:pt idx="495">
                  <c:v>64</c:v>
                </c:pt>
                <c:pt idx="496">
                  <c:v>213</c:v>
                </c:pt>
                <c:pt idx="497">
                  <c:v>451</c:v>
                </c:pt>
                <c:pt idx="498">
                  <c:v>136</c:v>
                </c:pt>
                <c:pt idx="499">
                  <c:v>17</c:v>
                </c:pt>
                <c:pt idx="500">
                  <c:v>217</c:v>
                </c:pt>
                <c:pt idx="501">
                  <c:v>317</c:v>
                </c:pt>
                <c:pt idx="502">
                  <c:v>277</c:v>
                </c:pt>
                <c:pt idx="503">
                  <c:v>74</c:v>
                </c:pt>
                <c:pt idx="504">
                  <c:v>154</c:v>
                </c:pt>
                <c:pt idx="505">
                  <c:v>385</c:v>
                </c:pt>
                <c:pt idx="506">
                  <c:v>67</c:v>
                </c:pt>
                <c:pt idx="507">
                  <c:v>55</c:v>
                </c:pt>
                <c:pt idx="508">
                  <c:v>119</c:v>
                </c:pt>
                <c:pt idx="509">
                  <c:v>272</c:v>
                </c:pt>
                <c:pt idx="510">
                  <c:v>0</c:v>
                </c:pt>
                <c:pt idx="511">
                  <c:v>10</c:v>
                </c:pt>
                <c:pt idx="512">
                  <c:v>0</c:v>
                </c:pt>
                <c:pt idx="513">
                  <c:v>76</c:v>
                </c:pt>
                <c:pt idx="514">
                  <c:v>0</c:v>
                </c:pt>
                <c:pt idx="515">
                  <c:v>0</c:v>
                </c:pt>
                <c:pt idx="516">
                  <c:v>0</c:v>
                </c:pt>
                <c:pt idx="517">
                  <c:v>71</c:v>
                </c:pt>
                <c:pt idx="518">
                  <c:v>51</c:v>
                </c:pt>
                <c:pt idx="519">
                  <c:v>55</c:v>
                </c:pt>
                <c:pt idx="520">
                  <c:v>29</c:v>
                </c:pt>
                <c:pt idx="521">
                  <c:v>133</c:v>
                </c:pt>
                <c:pt idx="522">
                  <c:v>168</c:v>
                </c:pt>
                <c:pt idx="523">
                  <c:v>184</c:v>
                </c:pt>
                <c:pt idx="524">
                  <c:v>84</c:v>
                </c:pt>
                <c:pt idx="525">
                  <c:v>62</c:v>
                </c:pt>
                <c:pt idx="526">
                  <c:v>131</c:v>
                </c:pt>
                <c:pt idx="527">
                  <c:v>362</c:v>
                </c:pt>
                <c:pt idx="528">
                  <c:v>78</c:v>
                </c:pt>
                <c:pt idx="529">
                  <c:v>81</c:v>
                </c:pt>
                <c:pt idx="530">
                  <c:v>55</c:v>
                </c:pt>
                <c:pt idx="531">
                  <c:v>28</c:v>
                </c:pt>
                <c:pt idx="532">
                  <c:v>81</c:v>
                </c:pt>
                <c:pt idx="533">
                  <c:v>306</c:v>
                </c:pt>
                <c:pt idx="534">
                  <c:v>117</c:v>
                </c:pt>
                <c:pt idx="535">
                  <c:v>76</c:v>
                </c:pt>
                <c:pt idx="536">
                  <c:v>116</c:v>
                </c:pt>
                <c:pt idx="537">
                  <c:v>178</c:v>
                </c:pt>
                <c:pt idx="538">
                  <c:v>113</c:v>
                </c:pt>
                <c:pt idx="539">
                  <c:v>133</c:v>
                </c:pt>
                <c:pt idx="540">
                  <c:v>143</c:v>
                </c:pt>
                <c:pt idx="541">
                  <c:v>138</c:v>
                </c:pt>
                <c:pt idx="542">
                  <c:v>365</c:v>
                </c:pt>
                <c:pt idx="543">
                  <c:v>118</c:v>
                </c:pt>
                <c:pt idx="544">
                  <c:v>150</c:v>
                </c:pt>
                <c:pt idx="545">
                  <c:v>124</c:v>
                </c:pt>
                <c:pt idx="546">
                  <c:v>198</c:v>
                </c:pt>
                <c:pt idx="547">
                  <c:v>207</c:v>
                </c:pt>
                <c:pt idx="548">
                  <c:v>55</c:v>
                </c:pt>
                <c:pt idx="549">
                  <c:v>10</c:v>
                </c:pt>
                <c:pt idx="550">
                  <c:v>120</c:v>
                </c:pt>
                <c:pt idx="551">
                  <c:v>0</c:v>
                </c:pt>
                <c:pt idx="552">
                  <c:v>13</c:v>
                </c:pt>
                <c:pt idx="553">
                  <c:v>16</c:v>
                </c:pt>
                <c:pt idx="554">
                  <c:v>0</c:v>
                </c:pt>
                <c:pt idx="555">
                  <c:v>0</c:v>
                </c:pt>
                <c:pt idx="556">
                  <c:v>0</c:v>
                </c:pt>
                <c:pt idx="557">
                  <c:v>0</c:v>
                </c:pt>
                <c:pt idx="558">
                  <c:v>18</c:v>
                </c:pt>
                <c:pt idx="559">
                  <c:v>54</c:v>
                </c:pt>
                <c:pt idx="560">
                  <c:v>56</c:v>
                </c:pt>
                <c:pt idx="561">
                  <c:v>0</c:v>
                </c:pt>
                <c:pt idx="562">
                  <c:v>114</c:v>
                </c:pt>
                <c:pt idx="563">
                  <c:v>64</c:v>
                </c:pt>
                <c:pt idx="564">
                  <c:v>157</c:v>
                </c:pt>
                <c:pt idx="565">
                  <c:v>0</c:v>
                </c:pt>
                <c:pt idx="566">
                  <c:v>55</c:v>
                </c:pt>
                <c:pt idx="567">
                  <c:v>194</c:v>
                </c:pt>
                <c:pt idx="568">
                  <c:v>209</c:v>
                </c:pt>
                <c:pt idx="569">
                  <c:v>81</c:v>
                </c:pt>
                <c:pt idx="570">
                  <c:v>91</c:v>
                </c:pt>
                <c:pt idx="571">
                  <c:v>257</c:v>
                </c:pt>
                <c:pt idx="572">
                  <c:v>146</c:v>
                </c:pt>
                <c:pt idx="573">
                  <c:v>94</c:v>
                </c:pt>
                <c:pt idx="574">
                  <c:v>174</c:v>
                </c:pt>
                <c:pt idx="575">
                  <c:v>42</c:v>
                </c:pt>
                <c:pt idx="576">
                  <c:v>54</c:v>
                </c:pt>
                <c:pt idx="577">
                  <c:v>177</c:v>
                </c:pt>
                <c:pt idx="578">
                  <c:v>101</c:v>
                </c:pt>
                <c:pt idx="579">
                  <c:v>70</c:v>
                </c:pt>
                <c:pt idx="580">
                  <c:v>67</c:v>
                </c:pt>
                <c:pt idx="581">
                  <c:v>72</c:v>
                </c:pt>
                <c:pt idx="582">
                  <c:v>47</c:v>
                </c:pt>
                <c:pt idx="583">
                  <c:v>177</c:v>
                </c:pt>
                <c:pt idx="584">
                  <c:v>212</c:v>
                </c:pt>
                <c:pt idx="585">
                  <c:v>232</c:v>
                </c:pt>
                <c:pt idx="586">
                  <c:v>154</c:v>
                </c:pt>
                <c:pt idx="587">
                  <c:v>200</c:v>
                </c:pt>
                <c:pt idx="588">
                  <c:v>88</c:v>
                </c:pt>
                <c:pt idx="589">
                  <c:v>113</c:v>
                </c:pt>
                <c:pt idx="590">
                  <c:v>27</c:v>
                </c:pt>
                <c:pt idx="591">
                  <c:v>97</c:v>
                </c:pt>
                <c:pt idx="592">
                  <c:v>153</c:v>
                </c:pt>
                <c:pt idx="593">
                  <c:v>63</c:v>
                </c:pt>
                <c:pt idx="594">
                  <c:v>73</c:v>
                </c:pt>
                <c:pt idx="595">
                  <c:v>114</c:v>
                </c:pt>
                <c:pt idx="596">
                  <c:v>38</c:v>
                </c:pt>
                <c:pt idx="597">
                  <c:v>40</c:v>
                </c:pt>
                <c:pt idx="598">
                  <c:v>0</c:v>
                </c:pt>
                <c:pt idx="599">
                  <c:v>0</c:v>
                </c:pt>
                <c:pt idx="600">
                  <c:v>0</c:v>
                </c:pt>
                <c:pt idx="601">
                  <c:v>0</c:v>
                </c:pt>
                <c:pt idx="602">
                  <c:v>12</c:v>
                </c:pt>
                <c:pt idx="603">
                  <c:v>24</c:v>
                </c:pt>
                <c:pt idx="604">
                  <c:v>33</c:v>
                </c:pt>
                <c:pt idx="605">
                  <c:v>0</c:v>
                </c:pt>
                <c:pt idx="606">
                  <c:v>0</c:v>
                </c:pt>
                <c:pt idx="607">
                  <c:v>193</c:v>
                </c:pt>
                <c:pt idx="608">
                  <c:v>22</c:v>
                </c:pt>
                <c:pt idx="609">
                  <c:v>128</c:v>
                </c:pt>
                <c:pt idx="610">
                  <c:v>172</c:v>
                </c:pt>
                <c:pt idx="611">
                  <c:v>167</c:v>
                </c:pt>
                <c:pt idx="612">
                  <c:v>123</c:v>
                </c:pt>
                <c:pt idx="613">
                  <c:v>118</c:v>
                </c:pt>
                <c:pt idx="614">
                  <c:v>200</c:v>
                </c:pt>
                <c:pt idx="615">
                  <c:v>378</c:v>
                </c:pt>
                <c:pt idx="616">
                  <c:v>361</c:v>
                </c:pt>
                <c:pt idx="617">
                  <c:v>141</c:v>
                </c:pt>
                <c:pt idx="618">
                  <c:v>391</c:v>
                </c:pt>
                <c:pt idx="619">
                  <c:v>169</c:v>
                </c:pt>
                <c:pt idx="620">
                  <c:v>123</c:v>
                </c:pt>
                <c:pt idx="621">
                  <c:v>100</c:v>
                </c:pt>
                <c:pt idx="622">
                  <c:v>268</c:v>
                </c:pt>
                <c:pt idx="623">
                  <c:v>142</c:v>
                </c:pt>
                <c:pt idx="624">
                  <c:v>177</c:v>
                </c:pt>
                <c:pt idx="625">
                  <c:v>199</c:v>
                </c:pt>
                <c:pt idx="626">
                  <c:v>230</c:v>
                </c:pt>
                <c:pt idx="627">
                  <c:v>70</c:v>
                </c:pt>
                <c:pt idx="628">
                  <c:v>323</c:v>
                </c:pt>
                <c:pt idx="629">
                  <c:v>394</c:v>
                </c:pt>
                <c:pt idx="630">
                  <c:v>293</c:v>
                </c:pt>
                <c:pt idx="631">
                  <c:v>283</c:v>
                </c:pt>
                <c:pt idx="632">
                  <c:v>436</c:v>
                </c:pt>
                <c:pt idx="633">
                  <c:v>70</c:v>
                </c:pt>
                <c:pt idx="634">
                  <c:v>154</c:v>
                </c:pt>
                <c:pt idx="635">
                  <c:v>337</c:v>
                </c:pt>
                <c:pt idx="636">
                  <c:v>175</c:v>
                </c:pt>
                <c:pt idx="637">
                  <c:v>251</c:v>
                </c:pt>
                <c:pt idx="638">
                  <c:v>133</c:v>
                </c:pt>
                <c:pt idx="639">
                  <c:v>140</c:v>
                </c:pt>
                <c:pt idx="640">
                  <c:v>182</c:v>
                </c:pt>
                <c:pt idx="641">
                  <c:v>29</c:v>
                </c:pt>
                <c:pt idx="642">
                  <c:v>0</c:v>
                </c:pt>
                <c:pt idx="643">
                  <c:v>0</c:v>
                </c:pt>
                <c:pt idx="644">
                  <c:v>0</c:v>
                </c:pt>
                <c:pt idx="645">
                  <c:v>0</c:v>
                </c:pt>
                <c:pt idx="646">
                  <c:v>87</c:v>
                </c:pt>
                <c:pt idx="647">
                  <c:v>80</c:v>
                </c:pt>
                <c:pt idx="648">
                  <c:v>0</c:v>
                </c:pt>
                <c:pt idx="649">
                  <c:v>0</c:v>
                </c:pt>
                <c:pt idx="650">
                  <c:v>105</c:v>
                </c:pt>
                <c:pt idx="651">
                  <c:v>214</c:v>
                </c:pt>
                <c:pt idx="652">
                  <c:v>291</c:v>
                </c:pt>
                <c:pt idx="653">
                  <c:v>23</c:v>
                </c:pt>
                <c:pt idx="654">
                  <c:v>492</c:v>
                </c:pt>
                <c:pt idx="655">
                  <c:v>172</c:v>
                </c:pt>
                <c:pt idx="656">
                  <c:v>118</c:v>
                </c:pt>
                <c:pt idx="657">
                  <c:v>147</c:v>
                </c:pt>
                <c:pt idx="658">
                  <c:v>318</c:v>
                </c:pt>
                <c:pt idx="659">
                  <c:v>211</c:v>
                </c:pt>
                <c:pt idx="660">
                  <c:v>229</c:v>
                </c:pt>
                <c:pt idx="661">
                  <c:v>133</c:v>
                </c:pt>
                <c:pt idx="662">
                  <c:v>110</c:v>
                </c:pt>
                <c:pt idx="663">
                  <c:v>120</c:v>
                </c:pt>
                <c:pt idx="664">
                  <c:v>67</c:v>
                </c:pt>
                <c:pt idx="665">
                  <c:v>199</c:v>
                </c:pt>
                <c:pt idx="666">
                  <c:v>130</c:v>
                </c:pt>
                <c:pt idx="667">
                  <c:v>229</c:v>
                </c:pt>
                <c:pt idx="668">
                  <c:v>54</c:v>
                </c:pt>
                <c:pt idx="669">
                  <c:v>102</c:v>
                </c:pt>
                <c:pt idx="670">
                  <c:v>252</c:v>
                </c:pt>
                <c:pt idx="671">
                  <c:v>241</c:v>
                </c:pt>
                <c:pt idx="672">
                  <c:v>253</c:v>
                </c:pt>
                <c:pt idx="673">
                  <c:v>425</c:v>
                </c:pt>
                <c:pt idx="674">
                  <c:v>184</c:v>
                </c:pt>
                <c:pt idx="675">
                  <c:v>275</c:v>
                </c:pt>
                <c:pt idx="676">
                  <c:v>281</c:v>
                </c:pt>
                <c:pt idx="677">
                  <c:v>129</c:v>
                </c:pt>
                <c:pt idx="678">
                  <c:v>144</c:v>
                </c:pt>
                <c:pt idx="679">
                  <c:v>197</c:v>
                </c:pt>
                <c:pt idx="680">
                  <c:v>93</c:v>
                </c:pt>
                <c:pt idx="681">
                  <c:v>44</c:v>
                </c:pt>
                <c:pt idx="682">
                  <c:v>0</c:v>
                </c:pt>
                <c:pt idx="683">
                  <c:v>31</c:v>
                </c:pt>
                <c:pt idx="684">
                  <c:v>57</c:v>
                </c:pt>
                <c:pt idx="685">
                  <c:v>0</c:v>
                </c:pt>
                <c:pt idx="686">
                  <c:v>0</c:v>
                </c:pt>
                <c:pt idx="687">
                  <c:v>43</c:v>
                </c:pt>
                <c:pt idx="688">
                  <c:v>19</c:v>
                </c:pt>
                <c:pt idx="689">
                  <c:v>67</c:v>
                </c:pt>
                <c:pt idx="690">
                  <c:v>66</c:v>
                </c:pt>
                <c:pt idx="691">
                  <c:v>97</c:v>
                </c:pt>
                <c:pt idx="692">
                  <c:v>74</c:v>
                </c:pt>
                <c:pt idx="693">
                  <c:v>177</c:v>
                </c:pt>
                <c:pt idx="694">
                  <c:v>82</c:v>
                </c:pt>
                <c:pt idx="695">
                  <c:v>127</c:v>
                </c:pt>
                <c:pt idx="696">
                  <c:v>147</c:v>
                </c:pt>
                <c:pt idx="697">
                  <c:v>128</c:v>
                </c:pt>
                <c:pt idx="698">
                  <c:v>61</c:v>
                </c:pt>
                <c:pt idx="699">
                  <c:v>88</c:v>
                </c:pt>
                <c:pt idx="700">
                  <c:v>74</c:v>
                </c:pt>
                <c:pt idx="701">
                  <c:v>70</c:v>
                </c:pt>
                <c:pt idx="702">
                  <c:v>46</c:v>
                </c:pt>
                <c:pt idx="703">
                  <c:v>147</c:v>
                </c:pt>
                <c:pt idx="704">
                  <c:v>75</c:v>
                </c:pt>
                <c:pt idx="705">
                  <c:v>29</c:v>
                </c:pt>
                <c:pt idx="706">
                  <c:v>204</c:v>
                </c:pt>
                <c:pt idx="707">
                  <c:v>84</c:v>
                </c:pt>
                <c:pt idx="708">
                  <c:v>87</c:v>
                </c:pt>
                <c:pt idx="709">
                  <c:v>253</c:v>
                </c:pt>
                <c:pt idx="710">
                  <c:v>110</c:v>
                </c:pt>
                <c:pt idx="711">
                  <c:v>70</c:v>
                </c:pt>
                <c:pt idx="712">
                  <c:v>44</c:v>
                </c:pt>
                <c:pt idx="713">
                  <c:v>33</c:v>
                </c:pt>
                <c:pt idx="714">
                  <c:v>173</c:v>
                </c:pt>
                <c:pt idx="715">
                  <c:v>88</c:v>
                </c:pt>
                <c:pt idx="716">
                  <c:v>405</c:v>
                </c:pt>
                <c:pt idx="717">
                  <c:v>120</c:v>
                </c:pt>
                <c:pt idx="718">
                  <c:v>129</c:v>
                </c:pt>
                <c:pt idx="719">
                  <c:v>15</c:v>
                </c:pt>
                <c:pt idx="720">
                  <c:v>119</c:v>
                </c:pt>
                <c:pt idx="721">
                  <c:v>282</c:v>
                </c:pt>
                <c:pt idx="722">
                  <c:v>85</c:v>
                </c:pt>
                <c:pt idx="723">
                  <c:v>0</c:v>
                </c:pt>
                <c:pt idx="724">
                  <c:v>53</c:v>
                </c:pt>
                <c:pt idx="725">
                  <c:v>4</c:v>
                </c:pt>
                <c:pt idx="726">
                  <c:v>44</c:v>
                </c:pt>
                <c:pt idx="727">
                  <c:v>0</c:v>
                </c:pt>
                <c:pt idx="728">
                  <c:v>0</c:v>
                </c:pt>
                <c:pt idx="729">
                  <c:v>0</c:v>
                </c:pt>
                <c:pt idx="730">
                  <c:v>0</c:v>
                </c:pt>
                <c:pt idx="731">
                  <c:v>0</c:v>
                </c:pt>
                <c:pt idx="732">
                  <c:v>165</c:v>
                </c:pt>
                <c:pt idx="733">
                  <c:v>68</c:v>
                </c:pt>
                <c:pt idx="734">
                  <c:v>0</c:v>
                </c:pt>
                <c:pt idx="735">
                  <c:v>0</c:v>
                </c:pt>
                <c:pt idx="736">
                  <c:v>227</c:v>
                </c:pt>
                <c:pt idx="737">
                  <c:v>160</c:v>
                </c:pt>
                <c:pt idx="738">
                  <c:v>27</c:v>
                </c:pt>
                <c:pt idx="739">
                  <c:v>87</c:v>
                </c:pt>
                <c:pt idx="740">
                  <c:v>101</c:v>
                </c:pt>
                <c:pt idx="741">
                  <c:v>112</c:v>
                </c:pt>
                <c:pt idx="742">
                  <c:v>78</c:v>
                </c:pt>
                <c:pt idx="743">
                  <c:v>236</c:v>
                </c:pt>
                <c:pt idx="744">
                  <c:v>159</c:v>
                </c:pt>
                <c:pt idx="745">
                  <c:v>87</c:v>
                </c:pt>
                <c:pt idx="746">
                  <c:v>377</c:v>
                </c:pt>
                <c:pt idx="747">
                  <c:v>87</c:v>
                </c:pt>
                <c:pt idx="748">
                  <c:v>14</c:v>
                </c:pt>
                <c:pt idx="749">
                  <c:v>106</c:v>
                </c:pt>
                <c:pt idx="750">
                  <c:v>263</c:v>
                </c:pt>
                <c:pt idx="751">
                  <c:v>23</c:v>
                </c:pt>
                <c:pt idx="752">
                  <c:v>23</c:v>
                </c:pt>
                <c:pt idx="753">
                  <c:v>148</c:v>
                </c:pt>
                <c:pt idx="754">
                  <c:v>88</c:v>
                </c:pt>
                <c:pt idx="755">
                  <c:v>172</c:v>
                </c:pt>
                <c:pt idx="756">
                  <c:v>73</c:v>
                </c:pt>
                <c:pt idx="757">
                  <c:v>232</c:v>
                </c:pt>
                <c:pt idx="758">
                  <c:v>47</c:v>
                </c:pt>
                <c:pt idx="759">
                  <c:v>89</c:v>
                </c:pt>
                <c:pt idx="760">
                  <c:v>141</c:v>
                </c:pt>
                <c:pt idx="761">
                  <c:v>279</c:v>
                </c:pt>
                <c:pt idx="762">
                  <c:v>30</c:v>
                </c:pt>
                <c:pt idx="763">
                  <c:v>192</c:v>
                </c:pt>
                <c:pt idx="764">
                  <c:v>156</c:v>
                </c:pt>
                <c:pt idx="765">
                  <c:v>308</c:v>
                </c:pt>
                <c:pt idx="766">
                  <c:v>216</c:v>
                </c:pt>
                <c:pt idx="767">
                  <c:v>131</c:v>
                </c:pt>
                <c:pt idx="768">
                  <c:v>133</c:v>
                </c:pt>
                <c:pt idx="769">
                  <c:v>28</c:v>
                </c:pt>
                <c:pt idx="770">
                  <c:v>0</c:v>
                </c:pt>
                <c:pt idx="771">
                  <c:v>85</c:v>
                </c:pt>
                <c:pt idx="772">
                  <c:v>0</c:v>
                </c:pt>
                <c:pt idx="773">
                  <c:v>15</c:v>
                </c:pt>
                <c:pt idx="774">
                  <c:v>0</c:v>
                </c:pt>
                <c:pt idx="775">
                  <c:v>46</c:v>
                </c:pt>
                <c:pt idx="776">
                  <c:v>31</c:v>
                </c:pt>
                <c:pt idx="777">
                  <c:v>55</c:v>
                </c:pt>
                <c:pt idx="778">
                  <c:v>22</c:v>
                </c:pt>
                <c:pt idx="779">
                  <c:v>179</c:v>
                </c:pt>
                <c:pt idx="780">
                  <c:v>83</c:v>
                </c:pt>
                <c:pt idx="781">
                  <c:v>83</c:v>
                </c:pt>
                <c:pt idx="782">
                  <c:v>54</c:v>
                </c:pt>
                <c:pt idx="783">
                  <c:v>80</c:v>
                </c:pt>
                <c:pt idx="784">
                  <c:v>163</c:v>
                </c:pt>
                <c:pt idx="785">
                  <c:v>143</c:v>
                </c:pt>
                <c:pt idx="786">
                  <c:v>145</c:v>
                </c:pt>
                <c:pt idx="787">
                  <c:v>175</c:v>
                </c:pt>
                <c:pt idx="788">
                  <c:v>508</c:v>
                </c:pt>
                <c:pt idx="789">
                  <c:v>316</c:v>
                </c:pt>
                <c:pt idx="790">
                  <c:v>72</c:v>
                </c:pt>
                <c:pt idx="791">
                  <c:v>77</c:v>
                </c:pt>
                <c:pt idx="792">
                  <c:v>11</c:v>
                </c:pt>
                <c:pt idx="793">
                  <c:v>146</c:v>
                </c:pt>
                <c:pt idx="794">
                  <c:v>30</c:v>
                </c:pt>
                <c:pt idx="795">
                  <c:v>175</c:v>
                </c:pt>
                <c:pt idx="796">
                  <c:v>153</c:v>
                </c:pt>
                <c:pt idx="797">
                  <c:v>85</c:v>
                </c:pt>
                <c:pt idx="798">
                  <c:v>89</c:v>
                </c:pt>
                <c:pt idx="799">
                  <c:v>86</c:v>
                </c:pt>
                <c:pt idx="800">
                  <c:v>180</c:v>
                </c:pt>
                <c:pt idx="801">
                  <c:v>468</c:v>
                </c:pt>
                <c:pt idx="802">
                  <c:v>211</c:v>
                </c:pt>
                <c:pt idx="803">
                  <c:v>492</c:v>
                </c:pt>
                <c:pt idx="804">
                  <c:v>118</c:v>
                </c:pt>
                <c:pt idx="805">
                  <c:v>344</c:v>
                </c:pt>
                <c:pt idx="806">
                  <c:v>225</c:v>
                </c:pt>
                <c:pt idx="807">
                  <c:v>228</c:v>
                </c:pt>
                <c:pt idx="808">
                  <c:v>151</c:v>
                </c:pt>
                <c:pt idx="809">
                  <c:v>36</c:v>
                </c:pt>
                <c:pt idx="810">
                  <c:v>118</c:v>
                </c:pt>
                <c:pt idx="811">
                  <c:v>37</c:v>
                </c:pt>
                <c:pt idx="812">
                  <c:v>146</c:v>
                </c:pt>
                <c:pt idx="813">
                  <c:v>0</c:v>
                </c:pt>
                <c:pt idx="814">
                  <c:v>0</c:v>
                </c:pt>
                <c:pt idx="815">
                  <c:v>0</c:v>
                </c:pt>
                <c:pt idx="816">
                  <c:v>39</c:v>
                </c:pt>
                <c:pt idx="817">
                  <c:v>0</c:v>
                </c:pt>
                <c:pt idx="818">
                  <c:v>99</c:v>
                </c:pt>
                <c:pt idx="819">
                  <c:v>0</c:v>
                </c:pt>
                <c:pt idx="820">
                  <c:v>33</c:v>
                </c:pt>
                <c:pt idx="821">
                  <c:v>3</c:v>
                </c:pt>
                <c:pt idx="822">
                  <c:v>315</c:v>
                </c:pt>
                <c:pt idx="823">
                  <c:v>32</c:v>
                </c:pt>
                <c:pt idx="824">
                  <c:v>48</c:v>
                </c:pt>
                <c:pt idx="825">
                  <c:v>31</c:v>
                </c:pt>
                <c:pt idx="826">
                  <c:v>179</c:v>
                </c:pt>
                <c:pt idx="827">
                  <c:v>58</c:v>
                </c:pt>
                <c:pt idx="828">
                  <c:v>100</c:v>
                </c:pt>
                <c:pt idx="829">
                  <c:v>228</c:v>
                </c:pt>
                <c:pt idx="830">
                  <c:v>219</c:v>
                </c:pt>
                <c:pt idx="831">
                  <c:v>99</c:v>
                </c:pt>
                <c:pt idx="832">
                  <c:v>32</c:v>
                </c:pt>
                <c:pt idx="833">
                  <c:v>118</c:v>
                </c:pt>
                <c:pt idx="834">
                  <c:v>43</c:v>
                </c:pt>
                <c:pt idx="835">
                  <c:v>8</c:v>
                </c:pt>
                <c:pt idx="836">
                  <c:v>94</c:v>
                </c:pt>
                <c:pt idx="837">
                  <c:v>86</c:v>
                </c:pt>
                <c:pt idx="838">
                  <c:v>64</c:v>
                </c:pt>
                <c:pt idx="839">
                  <c:v>46</c:v>
                </c:pt>
                <c:pt idx="840">
                  <c:v>130</c:v>
                </c:pt>
                <c:pt idx="841">
                  <c:v>201</c:v>
                </c:pt>
                <c:pt idx="842">
                  <c:v>80</c:v>
                </c:pt>
                <c:pt idx="843">
                  <c:v>355</c:v>
                </c:pt>
                <c:pt idx="844">
                  <c:v>476</c:v>
                </c:pt>
                <c:pt idx="845">
                  <c:v>501</c:v>
                </c:pt>
                <c:pt idx="846">
                  <c:v>548</c:v>
                </c:pt>
                <c:pt idx="847">
                  <c:v>168</c:v>
                </c:pt>
                <c:pt idx="848">
                  <c:v>541</c:v>
                </c:pt>
                <c:pt idx="849">
                  <c:v>89</c:v>
                </c:pt>
                <c:pt idx="850">
                  <c:v>412</c:v>
                </c:pt>
                <c:pt idx="851">
                  <c:v>262</c:v>
                </c:pt>
                <c:pt idx="852">
                  <c:v>301</c:v>
                </c:pt>
                <c:pt idx="853">
                  <c:v>77</c:v>
                </c:pt>
                <c:pt idx="854">
                  <c:v>251</c:v>
                </c:pt>
                <c:pt idx="855">
                  <c:v>128</c:v>
                </c:pt>
                <c:pt idx="856">
                  <c:v>100</c:v>
                </c:pt>
                <c:pt idx="857">
                  <c:v>0</c:v>
                </c:pt>
                <c:pt idx="858">
                  <c:v>0</c:v>
                </c:pt>
                <c:pt idx="859">
                  <c:v>124</c:v>
                </c:pt>
                <c:pt idx="860">
                  <c:v>0</c:v>
                </c:pt>
                <c:pt idx="861">
                  <c:v>8</c:v>
                </c:pt>
                <c:pt idx="862">
                  <c:v>10</c:v>
                </c:pt>
                <c:pt idx="863">
                  <c:v>31</c:v>
                </c:pt>
                <c:pt idx="864">
                  <c:v>7</c:v>
                </c:pt>
                <c:pt idx="865">
                  <c:v>159</c:v>
                </c:pt>
                <c:pt idx="866">
                  <c:v>110</c:v>
                </c:pt>
                <c:pt idx="867">
                  <c:v>102</c:v>
                </c:pt>
                <c:pt idx="868">
                  <c:v>57</c:v>
                </c:pt>
                <c:pt idx="869">
                  <c:v>73</c:v>
                </c:pt>
                <c:pt idx="870">
                  <c:v>57</c:v>
                </c:pt>
                <c:pt idx="871">
                  <c:v>177</c:v>
                </c:pt>
                <c:pt idx="872">
                  <c:v>270</c:v>
                </c:pt>
                <c:pt idx="873">
                  <c:v>68</c:v>
                </c:pt>
                <c:pt idx="874">
                  <c:v>248</c:v>
                </c:pt>
                <c:pt idx="875">
                  <c:v>162</c:v>
                </c:pt>
                <c:pt idx="876">
                  <c:v>112</c:v>
                </c:pt>
                <c:pt idx="877">
                  <c:v>241</c:v>
                </c:pt>
                <c:pt idx="878">
                  <c:v>61</c:v>
                </c:pt>
                <c:pt idx="879">
                  <c:v>213</c:v>
                </c:pt>
                <c:pt idx="880">
                  <c:v>214</c:v>
                </c:pt>
                <c:pt idx="881">
                  <c:v>83</c:v>
                </c:pt>
                <c:pt idx="882">
                  <c:v>289</c:v>
                </c:pt>
                <c:pt idx="883">
                  <c:v>178</c:v>
                </c:pt>
                <c:pt idx="884">
                  <c:v>228</c:v>
                </c:pt>
                <c:pt idx="885">
                  <c:v>223</c:v>
                </c:pt>
                <c:pt idx="886">
                  <c:v>504</c:v>
                </c:pt>
                <c:pt idx="887">
                  <c:v>190</c:v>
                </c:pt>
                <c:pt idx="888">
                  <c:v>550</c:v>
                </c:pt>
                <c:pt idx="889">
                  <c:v>259</c:v>
                </c:pt>
                <c:pt idx="890">
                  <c:v>568</c:v>
                </c:pt>
                <c:pt idx="891">
                  <c:v>135</c:v>
                </c:pt>
                <c:pt idx="892">
                  <c:v>341</c:v>
                </c:pt>
                <c:pt idx="893">
                  <c:v>342</c:v>
                </c:pt>
                <c:pt idx="894">
                  <c:v>344</c:v>
                </c:pt>
                <c:pt idx="895">
                  <c:v>142</c:v>
                </c:pt>
                <c:pt idx="896">
                  <c:v>0</c:v>
                </c:pt>
                <c:pt idx="897">
                  <c:v>0</c:v>
                </c:pt>
                <c:pt idx="898">
                  <c:v>89</c:v>
                </c:pt>
                <c:pt idx="899">
                  <c:v>0</c:v>
                </c:pt>
                <c:pt idx="900">
                  <c:v>0</c:v>
                </c:pt>
                <c:pt idx="901">
                  <c:v>0</c:v>
                </c:pt>
                <c:pt idx="902">
                  <c:v>110</c:v>
                </c:pt>
                <c:pt idx="903">
                  <c:v>18</c:v>
                </c:pt>
                <c:pt idx="904">
                  <c:v>90</c:v>
                </c:pt>
                <c:pt idx="905">
                  <c:v>0</c:v>
                </c:pt>
                <c:pt idx="906">
                  <c:v>0</c:v>
                </c:pt>
                <c:pt idx="907">
                  <c:v>0</c:v>
                </c:pt>
                <c:pt idx="908">
                  <c:v>73</c:v>
                </c:pt>
                <c:pt idx="909">
                  <c:v>152</c:v>
                </c:pt>
                <c:pt idx="910">
                  <c:v>131</c:v>
                </c:pt>
                <c:pt idx="911">
                  <c:v>0</c:v>
                </c:pt>
                <c:pt idx="912">
                  <c:v>135</c:v>
                </c:pt>
                <c:pt idx="913">
                  <c:v>95</c:v>
                </c:pt>
                <c:pt idx="914">
                  <c:v>138</c:v>
                </c:pt>
                <c:pt idx="915">
                  <c:v>56</c:v>
                </c:pt>
                <c:pt idx="916">
                  <c:v>121</c:v>
                </c:pt>
                <c:pt idx="917">
                  <c:v>101</c:v>
                </c:pt>
                <c:pt idx="918">
                  <c:v>94</c:v>
                </c:pt>
                <c:pt idx="919">
                  <c:v>81</c:v>
                </c:pt>
                <c:pt idx="920">
                  <c:v>142</c:v>
                </c:pt>
                <c:pt idx="921">
                  <c:v>10</c:v>
                </c:pt>
                <c:pt idx="922">
                  <c:v>120</c:v>
                </c:pt>
                <c:pt idx="923">
                  <c:v>122</c:v>
                </c:pt>
                <c:pt idx="924">
                  <c:v>260</c:v>
                </c:pt>
                <c:pt idx="925">
                  <c:v>105</c:v>
                </c:pt>
                <c:pt idx="926">
                  <c:v>130</c:v>
                </c:pt>
                <c:pt idx="927">
                  <c:v>125</c:v>
                </c:pt>
                <c:pt idx="928">
                  <c:v>95</c:v>
                </c:pt>
                <c:pt idx="929">
                  <c:v>184</c:v>
                </c:pt>
                <c:pt idx="930">
                  <c:v>278</c:v>
                </c:pt>
                <c:pt idx="931">
                  <c:v>199</c:v>
                </c:pt>
                <c:pt idx="932">
                  <c:v>205</c:v>
                </c:pt>
                <c:pt idx="933">
                  <c:v>70</c:v>
                </c:pt>
                <c:pt idx="934">
                  <c:v>428</c:v>
                </c:pt>
                <c:pt idx="935">
                  <c:v>144</c:v>
                </c:pt>
                <c:pt idx="936">
                  <c:v>16</c:v>
                </c:pt>
                <c:pt idx="937">
                  <c:v>48</c:v>
                </c:pt>
                <c:pt idx="938">
                  <c:v>104</c:v>
                </c:pt>
                <c:pt idx="939">
                  <c:v>103</c:v>
                </c:pt>
                <c:pt idx="940">
                  <c:v>85</c:v>
                </c:pt>
                <c:pt idx="941">
                  <c:v>54</c:v>
                </c:pt>
                <c:pt idx="942">
                  <c:v>0</c:v>
                </c:pt>
                <c:pt idx="943">
                  <c:v>12</c:v>
                </c:pt>
                <c:pt idx="944">
                  <c:v>0</c:v>
                </c:pt>
                <c:pt idx="945">
                  <c:v>141</c:v>
                </c:pt>
                <c:pt idx="946">
                  <c:v>67</c:v>
                </c:pt>
                <c:pt idx="947">
                  <c:v>141</c:v>
                </c:pt>
                <c:pt idx="948">
                  <c:v>146</c:v>
                </c:pt>
                <c:pt idx="949">
                  <c:v>242</c:v>
                </c:pt>
                <c:pt idx="950">
                  <c:v>101</c:v>
                </c:pt>
                <c:pt idx="951">
                  <c:v>261</c:v>
                </c:pt>
                <c:pt idx="952">
                  <c:v>165</c:v>
                </c:pt>
                <c:pt idx="953">
                  <c:v>28</c:v>
                </c:pt>
                <c:pt idx="954">
                  <c:v>280</c:v>
                </c:pt>
                <c:pt idx="955">
                  <c:v>358</c:v>
                </c:pt>
                <c:pt idx="956">
                  <c:v>358</c:v>
                </c:pt>
                <c:pt idx="957">
                  <c:v>49</c:v>
                </c:pt>
                <c:pt idx="958">
                  <c:v>459</c:v>
                </c:pt>
                <c:pt idx="959">
                  <c:v>470</c:v>
                </c:pt>
                <c:pt idx="960">
                  <c:v>357</c:v>
                </c:pt>
                <c:pt idx="961">
                  <c:v>55</c:v>
                </c:pt>
                <c:pt idx="962">
                  <c:v>456</c:v>
                </c:pt>
                <c:pt idx="963">
                  <c:v>302</c:v>
                </c:pt>
                <c:pt idx="964">
                  <c:v>170</c:v>
                </c:pt>
                <c:pt idx="965">
                  <c:v>184</c:v>
                </c:pt>
                <c:pt idx="966">
                  <c:v>199</c:v>
                </c:pt>
                <c:pt idx="967">
                  <c:v>352</c:v>
                </c:pt>
                <c:pt idx="968">
                  <c:v>225</c:v>
                </c:pt>
                <c:pt idx="969">
                  <c:v>111</c:v>
                </c:pt>
                <c:pt idx="970">
                  <c:v>132</c:v>
                </c:pt>
                <c:pt idx="971">
                  <c:v>288</c:v>
                </c:pt>
                <c:pt idx="972">
                  <c:v>64</c:v>
                </c:pt>
                <c:pt idx="973">
                  <c:v>19.329999999999991</c:v>
                </c:pt>
                <c:pt idx="974">
                  <c:v>0</c:v>
                </c:pt>
                <c:pt idx="975">
                  <c:v>8.67</c:v>
                </c:pt>
                <c:pt idx="976">
                  <c:v>15.33</c:v>
                </c:pt>
                <c:pt idx="977">
                  <c:v>0</c:v>
                </c:pt>
                <c:pt idx="978">
                  <c:v>43.33</c:v>
                </c:pt>
                <c:pt idx="979">
                  <c:v>13.33</c:v>
                </c:pt>
                <c:pt idx="980">
                  <c:v>0</c:v>
                </c:pt>
                <c:pt idx="981">
                  <c:v>0</c:v>
                </c:pt>
                <c:pt idx="982">
                  <c:v>0</c:v>
                </c:pt>
                <c:pt idx="983">
                  <c:v>38</c:v>
                </c:pt>
                <c:pt idx="984">
                  <c:v>40.67</c:v>
                </c:pt>
                <c:pt idx="985">
                  <c:v>186.67</c:v>
                </c:pt>
                <c:pt idx="986">
                  <c:v>86</c:v>
                </c:pt>
                <c:pt idx="987">
                  <c:v>120.67</c:v>
                </c:pt>
                <c:pt idx="988">
                  <c:v>48.67</c:v>
                </c:pt>
                <c:pt idx="989">
                  <c:v>70</c:v>
                </c:pt>
                <c:pt idx="990">
                  <c:v>56</c:v>
                </c:pt>
                <c:pt idx="991">
                  <c:v>71.33</c:v>
                </c:pt>
                <c:pt idx="992">
                  <c:v>51.33</c:v>
                </c:pt>
                <c:pt idx="993">
                  <c:v>66.669999999999973</c:v>
                </c:pt>
                <c:pt idx="994">
                  <c:v>44</c:v>
                </c:pt>
                <c:pt idx="995">
                  <c:v>167.33</c:v>
                </c:pt>
                <c:pt idx="996">
                  <c:v>80.669999999999973</c:v>
                </c:pt>
                <c:pt idx="997">
                  <c:v>269.33</c:v>
                </c:pt>
                <c:pt idx="998">
                  <c:v>92</c:v>
                </c:pt>
                <c:pt idx="999">
                  <c:v>14</c:v>
                </c:pt>
                <c:pt idx="1000">
                  <c:v>233</c:v>
                </c:pt>
                <c:pt idx="1001">
                  <c:v>298</c:v>
                </c:pt>
                <c:pt idx="1002">
                  <c:v>242</c:v>
                </c:pt>
                <c:pt idx="1003">
                  <c:v>123</c:v>
                </c:pt>
                <c:pt idx="1004">
                  <c:v>202</c:v>
                </c:pt>
                <c:pt idx="1005">
                  <c:v>295</c:v>
                </c:pt>
                <c:pt idx="1006">
                  <c:v>82</c:v>
                </c:pt>
                <c:pt idx="1007">
                  <c:v>415</c:v>
                </c:pt>
                <c:pt idx="1008">
                  <c:v>226</c:v>
                </c:pt>
                <c:pt idx="1009">
                  <c:v>381</c:v>
                </c:pt>
                <c:pt idx="1010">
                  <c:v>399</c:v>
                </c:pt>
                <c:pt idx="1011">
                  <c:v>388</c:v>
                </c:pt>
                <c:pt idx="1012">
                  <c:v>516</c:v>
                </c:pt>
                <c:pt idx="1013">
                  <c:v>119</c:v>
                </c:pt>
                <c:pt idx="1014">
                  <c:v>0</c:v>
                </c:pt>
                <c:pt idx="1015">
                  <c:v>264</c:v>
                </c:pt>
                <c:pt idx="1016">
                  <c:v>182</c:v>
                </c:pt>
                <c:pt idx="1017">
                  <c:v>111</c:v>
                </c:pt>
                <c:pt idx="1018">
                  <c:v>3</c:v>
                </c:pt>
                <c:pt idx="1019">
                  <c:v>0</c:v>
                </c:pt>
                <c:pt idx="1020">
                  <c:v>88.669999999999973</c:v>
                </c:pt>
                <c:pt idx="1021">
                  <c:v>12</c:v>
                </c:pt>
                <c:pt idx="1022">
                  <c:v>66</c:v>
                </c:pt>
                <c:pt idx="1023">
                  <c:v>0</c:v>
                </c:pt>
                <c:pt idx="1024">
                  <c:v>30</c:v>
                </c:pt>
                <c:pt idx="1025">
                  <c:v>27.33</c:v>
                </c:pt>
                <c:pt idx="1026">
                  <c:v>20.67</c:v>
                </c:pt>
                <c:pt idx="1027">
                  <c:v>74</c:v>
                </c:pt>
                <c:pt idx="1028">
                  <c:v>0</c:v>
                </c:pt>
                <c:pt idx="1029">
                  <c:v>0</c:v>
                </c:pt>
                <c:pt idx="1030">
                  <c:v>112</c:v>
                </c:pt>
                <c:pt idx="1031">
                  <c:v>133.33000000000001</c:v>
                </c:pt>
                <c:pt idx="1032">
                  <c:v>68.669999999999973</c:v>
                </c:pt>
                <c:pt idx="1033">
                  <c:v>47.33</c:v>
                </c:pt>
                <c:pt idx="1034">
                  <c:v>126.67</c:v>
                </c:pt>
                <c:pt idx="1035">
                  <c:v>271.33</c:v>
                </c:pt>
                <c:pt idx="1036">
                  <c:v>182</c:v>
                </c:pt>
                <c:pt idx="1037">
                  <c:v>82.669999999999973</c:v>
                </c:pt>
                <c:pt idx="1038">
                  <c:v>104</c:v>
                </c:pt>
                <c:pt idx="1039">
                  <c:v>69.33</c:v>
                </c:pt>
                <c:pt idx="1040">
                  <c:v>49.33</c:v>
                </c:pt>
                <c:pt idx="1041">
                  <c:v>164</c:v>
                </c:pt>
                <c:pt idx="1042">
                  <c:v>120</c:v>
                </c:pt>
                <c:pt idx="1043">
                  <c:v>51.33</c:v>
                </c:pt>
                <c:pt idx="1044">
                  <c:v>70.669999999999973</c:v>
                </c:pt>
                <c:pt idx="1045">
                  <c:v>67.33</c:v>
                </c:pt>
                <c:pt idx="1046">
                  <c:v>21.33</c:v>
                </c:pt>
                <c:pt idx="1047">
                  <c:v>86</c:v>
                </c:pt>
                <c:pt idx="1048">
                  <c:v>299</c:v>
                </c:pt>
                <c:pt idx="1049">
                  <c:v>296</c:v>
                </c:pt>
                <c:pt idx="1050">
                  <c:v>206</c:v>
                </c:pt>
                <c:pt idx="1051">
                  <c:v>536</c:v>
                </c:pt>
                <c:pt idx="1052">
                  <c:v>376</c:v>
                </c:pt>
                <c:pt idx="1053">
                  <c:v>108</c:v>
                </c:pt>
                <c:pt idx="1054">
                  <c:v>335</c:v>
                </c:pt>
                <c:pt idx="1055">
                  <c:v>520</c:v>
                </c:pt>
                <c:pt idx="1056">
                  <c:v>49</c:v>
                </c:pt>
                <c:pt idx="1057">
                  <c:v>517</c:v>
                </c:pt>
                <c:pt idx="1058">
                  <c:v>89</c:v>
                </c:pt>
                <c:pt idx="1059">
                  <c:v>461</c:v>
                </c:pt>
                <c:pt idx="1060">
                  <c:v>73</c:v>
                </c:pt>
                <c:pt idx="1061">
                  <c:v>290</c:v>
                </c:pt>
                <c:pt idx="1062">
                  <c:v>489</c:v>
                </c:pt>
                <c:pt idx="1063">
                  <c:v>367</c:v>
                </c:pt>
                <c:pt idx="1064">
                  <c:v>184</c:v>
                </c:pt>
                <c:pt idx="1065">
                  <c:v>43</c:v>
                </c:pt>
                <c:pt idx="1066">
                  <c:v>123.33</c:v>
                </c:pt>
                <c:pt idx="1067">
                  <c:v>88.669999999999973</c:v>
                </c:pt>
                <c:pt idx="1068">
                  <c:v>10</c:v>
                </c:pt>
                <c:pt idx="1069">
                  <c:v>0</c:v>
                </c:pt>
                <c:pt idx="1070">
                  <c:v>10.67</c:v>
                </c:pt>
                <c:pt idx="1071">
                  <c:v>38.67</c:v>
                </c:pt>
                <c:pt idx="1072">
                  <c:v>2</c:v>
                </c:pt>
                <c:pt idx="1073">
                  <c:v>28</c:v>
                </c:pt>
                <c:pt idx="1074">
                  <c:v>0</c:v>
                </c:pt>
                <c:pt idx="1075">
                  <c:v>0</c:v>
                </c:pt>
                <c:pt idx="1076">
                  <c:v>0</c:v>
                </c:pt>
                <c:pt idx="1077">
                  <c:v>17.329999999999991</c:v>
                </c:pt>
                <c:pt idx="1078">
                  <c:v>16.670000000000009</c:v>
                </c:pt>
                <c:pt idx="1079">
                  <c:v>34</c:v>
                </c:pt>
                <c:pt idx="1080">
                  <c:v>101.33</c:v>
                </c:pt>
                <c:pt idx="1081">
                  <c:v>66.669999999999973</c:v>
                </c:pt>
                <c:pt idx="1082">
                  <c:v>48</c:v>
                </c:pt>
                <c:pt idx="1083">
                  <c:v>114</c:v>
                </c:pt>
                <c:pt idx="1084">
                  <c:v>41.33</c:v>
                </c:pt>
                <c:pt idx="1085">
                  <c:v>18.670000000000009</c:v>
                </c:pt>
                <c:pt idx="1086">
                  <c:v>68.669999999999973</c:v>
                </c:pt>
                <c:pt idx="1087">
                  <c:v>40.67</c:v>
                </c:pt>
                <c:pt idx="1088">
                  <c:v>44</c:v>
                </c:pt>
                <c:pt idx="1089">
                  <c:v>44</c:v>
                </c:pt>
                <c:pt idx="1090">
                  <c:v>52.67</c:v>
                </c:pt>
                <c:pt idx="1091">
                  <c:v>99.33</c:v>
                </c:pt>
                <c:pt idx="1092">
                  <c:v>47.33</c:v>
                </c:pt>
                <c:pt idx="1093">
                  <c:v>23.33</c:v>
                </c:pt>
                <c:pt idx="1094">
                  <c:v>165</c:v>
                </c:pt>
                <c:pt idx="1095">
                  <c:v>408</c:v>
                </c:pt>
                <c:pt idx="1096">
                  <c:v>251</c:v>
                </c:pt>
                <c:pt idx="1097">
                  <c:v>226</c:v>
                </c:pt>
                <c:pt idx="1098">
                  <c:v>251</c:v>
                </c:pt>
                <c:pt idx="1099">
                  <c:v>214</c:v>
                </c:pt>
                <c:pt idx="1100">
                  <c:v>285</c:v>
                </c:pt>
                <c:pt idx="1101">
                  <c:v>417</c:v>
                </c:pt>
                <c:pt idx="1102">
                  <c:v>430</c:v>
                </c:pt>
                <c:pt idx="1103">
                  <c:v>241</c:v>
                </c:pt>
                <c:pt idx="1104">
                  <c:v>296</c:v>
                </c:pt>
                <c:pt idx="1105">
                  <c:v>109</c:v>
                </c:pt>
                <c:pt idx="1106">
                  <c:v>221</c:v>
                </c:pt>
                <c:pt idx="1107">
                  <c:v>237</c:v>
                </c:pt>
                <c:pt idx="1108">
                  <c:v>290</c:v>
                </c:pt>
                <c:pt idx="1109">
                  <c:v>415</c:v>
                </c:pt>
                <c:pt idx="1110">
                  <c:v>419</c:v>
                </c:pt>
                <c:pt idx="1111">
                  <c:v>137</c:v>
                </c:pt>
                <c:pt idx="1112">
                  <c:v>224</c:v>
                </c:pt>
                <c:pt idx="1113">
                  <c:v>0</c:v>
                </c:pt>
                <c:pt idx="1114">
                  <c:v>0</c:v>
                </c:pt>
                <c:pt idx="1115">
                  <c:v>0</c:v>
                </c:pt>
                <c:pt idx="1116">
                  <c:v>68</c:v>
                </c:pt>
                <c:pt idx="1117">
                  <c:v>0</c:v>
                </c:pt>
                <c:pt idx="1118">
                  <c:v>8</c:v>
                </c:pt>
                <c:pt idx="1119">
                  <c:v>8.67</c:v>
                </c:pt>
                <c:pt idx="1120">
                  <c:v>0</c:v>
                </c:pt>
                <c:pt idx="1121">
                  <c:v>0</c:v>
                </c:pt>
                <c:pt idx="1122">
                  <c:v>0</c:v>
                </c:pt>
                <c:pt idx="1123">
                  <c:v>0</c:v>
                </c:pt>
                <c:pt idx="1124">
                  <c:v>0</c:v>
                </c:pt>
                <c:pt idx="1125">
                  <c:v>7.33</c:v>
                </c:pt>
                <c:pt idx="1126">
                  <c:v>17.329999999999991</c:v>
                </c:pt>
                <c:pt idx="1127">
                  <c:v>6.67</c:v>
                </c:pt>
                <c:pt idx="1128">
                  <c:v>19.329999999999991</c:v>
                </c:pt>
                <c:pt idx="1129">
                  <c:v>58.67</c:v>
                </c:pt>
                <c:pt idx="1130">
                  <c:v>84</c:v>
                </c:pt>
                <c:pt idx="1131">
                  <c:v>8.67</c:v>
                </c:pt>
                <c:pt idx="1132">
                  <c:v>27.33</c:v>
                </c:pt>
                <c:pt idx="1133">
                  <c:v>44</c:v>
                </c:pt>
                <c:pt idx="1134">
                  <c:v>22</c:v>
                </c:pt>
                <c:pt idx="1135">
                  <c:v>77.33</c:v>
                </c:pt>
                <c:pt idx="1136">
                  <c:v>106.67</c:v>
                </c:pt>
                <c:pt idx="1137">
                  <c:v>112</c:v>
                </c:pt>
                <c:pt idx="1138">
                  <c:v>117.33</c:v>
                </c:pt>
                <c:pt idx="1139">
                  <c:v>65.33</c:v>
                </c:pt>
                <c:pt idx="1140">
                  <c:v>34</c:v>
                </c:pt>
                <c:pt idx="1141">
                  <c:v>147</c:v>
                </c:pt>
                <c:pt idx="1142">
                  <c:v>135</c:v>
                </c:pt>
                <c:pt idx="1143">
                  <c:v>85</c:v>
                </c:pt>
                <c:pt idx="1144">
                  <c:v>145</c:v>
                </c:pt>
                <c:pt idx="1145">
                  <c:v>139</c:v>
                </c:pt>
                <c:pt idx="1146">
                  <c:v>70</c:v>
                </c:pt>
                <c:pt idx="1147">
                  <c:v>39</c:v>
                </c:pt>
                <c:pt idx="1148">
                  <c:v>262</c:v>
                </c:pt>
                <c:pt idx="1149">
                  <c:v>255</c:v>
                </c:pt>
                <c:pt idx="1150">
                  <c:v>187</c:v>
                </c:pt>
                <c:pt idx="1151">
                  <c:v>90</c:v>
                </c:pt>
                <c:pt idx="1152">
                  <c:v>361</c:v>
                </c:pt>
                <c:pt idx="1153">
                  <c:v>352</c:v>
                </c:pt>
                <c:pt idx="1154">
                  <c:v>138</c:v>
                </c:pt>
                <c:pt idx="1155">
                  <c:v>40</c:v>
                </c:pt>
                <c:pt idx="1156">
                  <c:v>36</c:v>
                </c:pt>
                <c:pt idx="1157">
                  <c:v>56</c:v>
                </c:pt>
                <c:pt idx="1158">
                  <c:v>29</c:v>
                </c:pt>
                <c:pt idx="1159">
                  <c:v>97</c:v>
                </c:pt>
                <c:pt idx="1160">
                  <c:v>98</c:v>
                </c:pt>
                <c:pt idx="1161">
                  <c:v>50</c:v>
                </c:pt>
                <c:pt idx="1162">
                  <c:v>52.67</c:v>
                </c:pt>
                <c:pt idx="1163">
                  <c:v>52</c:v>
                </c:pt>
                <c:pt idx="1164">
                  <c:v>38.67</c:v>
                </c:pt>
                <c:pt idx="1165">
                  <c:v>0</c:v>
                </c:pt>
                <c:pt idx="1166">
                  <c:v>7.33</c:v>
                </c:pt>
                <c:pt idx="1167">
                  <c:v>2</c:v>
                </c:pt>
                <c:pt idx="1168">
                  <c:v>0</c:v>
                </c:pt>
                <c:pt idx="1169">
                  <c:v>0</c:v>
                </c:pt>
                <c:pt idx="1170">
                  <c:v>0</c:v>
                </c:pt>
                <c:pt idx="1171">
                  <c:v>38.67</c:v>
                </c:pt>
                <c:pt idx="1172">
                  <c:v>22</c:v>
                </c:pt>
                <c:pt idx="1173">
                  <c:v>44.67</c:v>
                </c:pt>
                <c:pt idx="1174">
                  <c:v>0.67</c:v>
                </c:pt>
                <c:pt idx="1175">
                  <c:v>57.33</c:v>
                </c:pt>
                <c:pt idx="1176">
                  <c:v>216.67</c:v>
                </c:pt>
                <c:pt idx="1177">
                  <c:v>85.33</c:v>
                </c:pt>
                <c:pt idx="1178">
                  <c:v>15.33</c:v>
                </c:pt>
                <c:pt idx="1179">
                  <c:v>51.33</c:v>
                </c:pt>
                <c:pt idx="1180">
                  <c:v>108.67</c:v>
                </c:pt>
                <c:pt idx="1181">
                  <c:v>225.33</c:v>
                </c:pt>
                <c:pt idx="1182">
                  <c:v>204</c:v>
                </c:pt>
                <c:pt idx="1183">
                  <c:v>295.33</c:v>
                </c:pt>
                <c:pt idx="1184">
                  <c:v>133.33000000000001</c:v>
                </c:pt>
                <c:pt idx="1185">
                  <c:v>179.33</c:v>
                </c:pt>
                <c:pt idx="1186">
                  <c:v>170.67</c:v>
                </c:pt>
                <c:pt idx="1187">
                  <c:v>239.33</c:v>
                </c:pt>
                <c:pt idx="1188">
                  <c:v>186</c:v>
                </c:pt>
                <c:pt idx="1189">
                  <c:v>177</c:v>
                </c:pt>
                <c:pt idx="1190">
                  <c:v>229</c:v>
                </c:pt>
                <c:pt idx="1191">
                  <c:v>112</c:v>
                </c:pt>
                <c:pt idx="1192">
                  <c:v>308</c:v>
                </c:pt>
                <c:pt idx="1193">
                  <c:v>126</c:v>
                </c:pt>
                <c:pt idx="1194">
                  <c:v>110</c:v>
                </c:pt>
                <c:pt idx="1195">
                  <c:v>364</c:v>
                </c:pt>
                <c:pt idx="1196">
                  <c:v>423</c:v>
                </c:pt>
                <c:pt idx="1197">
                  <c:v>221</c:v>
                </c:pt>
                <c:pt idx="1198">
                  <c:v>221</c:v>
                </c:pt>
                <c:pt idx="1199">
                  <c:v>105</c:v>
                </c:pt>
                <c:pt idx="1200">
                  <c:v>270</c:v>
                </c:pt>
                <c:pt idx="1201">
                  <c:v>78</c:v>
                </c:pt>
                <c:pt idx="1202">
                  <c:v>119</c:v>
                </c:pt>
                <c:pt idx="1203">
                  <c:v>175</c:v>
                </c:pt>
                <c:pt idx="1204">
                  <c:v>338</c:v>
                </c:pt>
                <c:pt idx="1205">
                  <c:v>100</c:v>
                </c:pt>
                <c:pt idx="1206">
                  <c:v>83</c:v>
                </c:pt>
                <c:pt idx="1207">
                  <c:v>2</c:v>
                </c:pt>
                <c:pt idx="1208">
                  <c:v>106.67</c:v>
                </c:pt>
                <c:pt idx="1209">
                  <c:v>0</c:v>
                </c:pt>
                <c:pt idx="1210">
                  <c:v>55.33</c:v>
                </c:pt>
                <c:pt idx="1211">
                  <c:v>20.67</c:v>
                </c:pt>
                <c:pt idx="1212">
                  <c:v>12</c:v>
                </c:pt>
                <c:pt idx="1213">
                  <c:v>4.67</c:v>
                </c:pt>
                <c:pt idx="1214">
                  <c:v>0</c:v>
                </c:pt>
                <c:pt idx="1215">
                  <c:v>0</c:v>
                </c:pt>
                <c:pt idx="1216">
                  <c:v>2</c:v>
                </c:pt>
                <c:pt idx="1217">
                  <c:v>0</c:v>
                </c:pt>
                <c:pt idx="1218">
                  <c:v>0</c:v>
                </c:pt>
                <c:pt idx="1219">
                  <c:v>18.670000000000009</c:v>
                </c:pt>
                <c:pt idx="1220">
                  <c:v>68</c:v>
                </c:pt>
                <c:pt idx="1221">
                  <c:v>53.33</c:v>
                </c:pt>
                <c:pt idx="1222">
                  <c:v>12</c:v>
                </c:pt>
                <c:pt idx="1223">
                  <c:v>72</c:v>
                </c:pt>
                <c:pt idx="1224">
                  <c:v>80.669999999999973</c:v>
                </c:pt>
                <c:pt idx="1225">
                  <c:v>70.669999999999973</c:v>
                </c:pt>
                <c:pt idx="1226">
                  <c:v>18</c:v>
                </c:pt>
                <c:pt idx="1227">
                  <c:v>78.669999999999973</c:v>
                </c:pt>
                <c:pt idx="1228">
                  <c:v>40.67</c:v>
                </c:pt>
                <c:pt idx="1229">
                  <c:v>204</c:v>
                </c:pt>
                <c:pt idx="1230">
                  <c:v>107.33</c:v>
                </c:pt>
                <c:pt idx="1231">
                  <c:v>57.33</c:v>
                </c:pt>
                <c:pt idx="1232">
                  <c:v>28</c:v>
                </c:pt>
                <c:pt idx="1233">
                  <c:v>41</c:v>
                </c:pt>
                <c:pt idx="1234">
                  <c:v>61</c:v>
                </c:pt>
                <c:pt idx="1235">
                  <c:v>0</c:v>
                </c:pt>
                <c:pt idx="1236">
                  <c:v>108</c:v>
                </c:pt>
                <c:pt idx="1237">
                  <c:v>67</c:v>
                </c:pt>
                <c:pt idx="1238">
                  <c:v>128</c:v>
                </c:pt>
                <c:pt idx="1239">
                  <c:v>45</c:v>
                </c:pt>
                <c:pt idx="1240">
                  <c:v>199</c:v>
                </c:pt>
                <c:pt idx="1241">
                  <c:v>130</c:v>
                </c:pt>
                <c:pt idx="1242">
                  <c:v>162</c:v>
                </c:pt>
                <c:pt idx="1243">
                  <c:v>15</c:v>
                </c:pt>
                <c:pt idx="1244">
                  <c:v>345</c:v>
                </c:pt>
                <c:pt idx="1245">
                  <c:v>128</c:v>
                </c:pt>
                <c:pt idx="1246">
                  <c:v>59</c:v>
                </c:pt>
                <c:pt idx="1247">
                  <c:v>162</c:v>
                </c:pt>
                <c:pt idx="1248">
                  <c:v>159</c:v>
                </c:pt>
                <c:pt idx="1249">
                  <c:v>60</c:v>
                </c:pt>
                <c:pt idx="1250">
                  <c:v>31</c:v>
                </c:pt>
                <c:pt idx="1251">
                  <c:v>0</c:v>
                </c:pt>
                <c:pt idx="1252">
                  <c:v>32</c:v>
                </c:pt>
                <c:pt idx="1253">
                  <c:v>12.67</c:v>
                </c:pt>
                <c:pt idx="1254">
                  <c:v>25.33</c:v>
                </c:pt>
                <c:pt idx="1255">
                  <c:v>0</c:v>
                </c:pt>
                <c:pt idx="1256">
                  <c:v>0.67</c:v>
                </c:pt>
                <c:pt idx="1257">
                  <c:v>0</c:v>
                </c:pt>
                <c:pt idx="1258">
                  <c:v>25.33</c:v>
                </c:pt>
                <c:pt idx="1259">
                  <c:v>0</c:v>
                </c:pt>
                <c:pt idx="1260">
                  <c:v>1.33</c:v>
                </c:pt>
                <c:pt idx="1261">
                  <c:v>0</c:v>
                </c:pt>
                <c:pt idx="1262">
                  <c:v>0</c:v>
                </c:pt>
                <c:pt idx="1263">
                  <c:v>0.67</c:v>
                </c:pt>
                <c:pt idx="1264">
                  <c:v>4.67</c:v>
                </c:pt>
                <c:pt idx="1265">
                  <c:v>1.33</c:v>
                </c:pt>
                <c:pt idx="1266">
                  <c:v>56</c:v>
                </c:pt>
                <c:pt idx="1267">
                  <c:v>90</c:v>
                </c:pt>
                <c:pt idx="1268">
                  <c:v>14.67</c:v>
                </c:pt>
                <c:pt idx="1269">
                  <c:v>12</c:v>
                </c:pt>
                <c:pt idx="1270">
                  <c:v>4.67</c:v>
                </c:pt>
                <c:pt idx="1271">
                  <c:v>44</c:v>
                </c:pt>
                <c:pt idx="1272">
                  <c:v>106.67</c:v>
                </c:pt>
                <c:pt idx="1273">
                  <c:v>32.67</c:v>
                </c:pt>
                <c:pt idx="1274">
                  <c:v>230.67</c:v>
                </c:pt>
                <c:pt idx="1275">
                  <c:v>94.669999999999973</c:v>
                </c:pt>
                <c:pt idx="1276">
                  <c:v>46</c:v>
                </c:pt>
                <c:pt idx="1277">
                  <c:v>195</c:v>
                </c:pt>
                <c:pt idx="1278">
                  <c:v>175</c:v>
                </c:pt>
                <c:pt idx="1279">
                  <c:v>4</c:v>
                </c:pt>
                <c:pt idx="1280">
                  <c:v>69</c:v>
                </c:pt>
                <c:pt idx="1281">
                  <c:v>234</c:v>
                </c:pt>
                <c:pt idx="1282">
                  <c:v>207</c:v>
                </c:pt>
                <c:pt idx="1283">
                  <c:v>206</c:v>
                </c:pt>
                <c:pt idx="1284">
                  <c:v>188</c:v>
                </c:pt>
                <c:pt idx="1285">
                  <c:v>212</c:v>
                </c:pt>
                <c:pt idx="1286">
                  <c:v>117</c:v>
                </c:pt>
                <c:pt idx="1287">
                  <c:v>115</c:v>
                </c:pt>
                <c:pt idx="1288">
                  <c:v>240</c:v>
                </c:pt>
                <c:pt idx="1289">
                  <c:v>13</c:v>
                </c:pt>
                <c:pt idx="1290">
                  <c:v>142</c:v>
                </c:pt>
                <c:pt idx="1291">
                  <c:v>18</c:v>
                </c:pt>
                <c:pt idx="1292">
                  <c:v>18</c:v>
                </c:pt>
                <c:pt idx="1293">
                  <c:v>109</c:v>
                </c:pt>
                <c:pt idx="1294">
                  <c:v>0</c:v>
                </c:pt>
                <c:pt idx="1295">
                  <c:v>7.33</c:v>
                </c:pt>
                <c:pt idx="1296">
                  <c:v>18.670000000000009</c:v>
                </c:pt>
                <c:pt idx="1297">
                  <c:v>0</c:v>
                </c:pt>
                <c:pt idx="1298">
                  <c:v>57.33</c:v>
                </c:pt>
                <c:pt idx="1299">
                  <c:v>4.67</c:v>
                </c:pt>
                <c:pt idx="1300">
                  <c:v>98.669999999999973</c:v>
                </c:pt>
                <c:pt idx="1301">
                  <c:v>260</c:v>
                </c:pt>
                <c:pt idx="1302">
                  <c:v>66.669999999999973</c:v>
                </c:pt>
                <c:pt idx="1303">
                  <c:v>0</c:v>
                </c:pt>
                <c:pt idx="1304">
                  <c:v>157.33000000000001</c:v>
                </c:pt>
                <c:pt idx="1305">
                  <c:v>0</c:v>
                </c:pt>
                <c:pt idx="1306">
                  <c:v>0</c:v>
                </c:pt>
                <c:pt idx="1307">
                  <c:v>155.33000000000001</c:v>
                </c:pt>
                <c:pt idx="1308">
                  <c:v>135.33000000000001</c:v>
                </c:pt>
                <c:pt idx="1309">
                  <c:v>186.67</c:v>
                </c:pt>
                <c:pt idx="1310">
                  <c:v>196.67</c:v>
                </c:pt>
                <c:pt idx="1311">
                  <c:v>143.33000000000001</c:v>
                </c:pt>
                <c:pt idx="1312">
                  <c:v>364.67</c:v>
                </c:pt>
                <c:pt idx="1313">
                  <c:v>69.33</c:v>
                </c:pt>
                <c:pt idx="1314">
                  <c:v>190</c:v>
                </c:pt>
                <c:pt idx="1315">
                  <c:v>264.67</c:v>
                </c:pt>
                <c:pt idx="1316">
                  <c:v>203.33</c:v>
                </c:pt>
                <c:pt idx="1317">
                  <c:v>230.67</c:v>
                </c:pt>
                <c:pt idx="1318">
                  <c:v>349.33</c:v>
                </c:pt>
                <c:pt idx="1319">
                  <c:v>97.33</c:v>
                </c:pt>
                <c:pt idx="1320">
                  <c:v>211</c:v>
                </c:pt>
                <c:pt idx="1321">
                  <c:v>95</c:v>
                </c:pt>
                <c:pt idx="1322">
                  <c:v>107</c:v>
                </c:pt>
                <c:pt idx="1323">
                  <c:v>61</c:v>
                </c:pt>
                <c:pt idx="1324">
                  <c:v>69</c:v>
                </c:pt>
                <c:pt idx="1325">
                  <c:v>90</c:v>
                </c:pt>
                <c:pt idx="1326">
                  <c:v>140</c:v>
                </c:pt>
                <c:pt idx="1327">
                  <c:v>116</c:v>
                </c:pt>
                <c:pt idx="1328">
                  <c:v>221</c:v>
                </c:pt>
                <c:pt idx="1329">
                  <c:v>114</c:v>
                </c:pt>
                <c:pt idx="1330">
                  <c:v>183</c:v>
                </c:pt>
                <c:pt idx="1331">
                  <c:v>13</c:v>
                </c:pt>
                <c:pt idx="1332">
                  <c:v>52</c:v>
                </c:pt>
                <c:pt idx="1333">
                  <c:v>108</c:v>
                </c:pt>
                <c:pt idx="1334">
                  <c:v>46</c:v>
                </c:pt>
                <c:pt idx="1335">
                  <c:v>305</c:v>
                </c:pt>
                <c:pt idx="1336">
                  <c:v>101</c:v>
                </c:pt>
                <c:pt idx="1337">
                  <c:v>118</c:v>
                </c:pt>
                <c:pt idx="1338">
                  <c:v>0</c:v>
                </c:pt>
                <c:pt idx="1339">
                  <c:v>5.33</c:v>
                </c:pt>
                <c:pt idx="1340">
                  <c:v>6</c:v>
                </c:pt>
                <c:pt idx="1341">
                  <c:v>0</c:v>
                </c:pt>
                <c:pt idx="1342">
                  <c:v>1.33</c:v>
                </c:pt>
                <c:pt idx="1343">
                  <c:v>0</c:v>
                </c:pt>
                <c:pt idx="1344">
                  <c:v>0</c:v>
                </c:pt>
                <c:pt idx="1345">
                  <c:v>0</c:v>
                </c:pt>
                <c:pt idx="1346">
                  <c:v>0</c:v>
                </c:pt>
                <c:pt idx="1347">
                  <c:v>0</c:v>
                </c:pt>
                <c:pt idx="1348">
                  <c:v>0</c:v>
                </c:pt>
                <c:pt idx="1349">
                  <c:v>0</c:v>
                </c:pt>
                <c:pt idx="1350">
                  <c:v>0</c:v>
                </c:pt>
                <c:pt idx="1351">
                  <c:v>25.33</c:v>
                </c:pt>
                <c:pt idx="1352">
                  <c:v>3.33</c:v>
                </c:pt>
                <c:pt idx="1353">
                  <c:v>20.67</c:v>
                </c:pt>
                <c:pt idx="1354">
                  <c:v>128</c:v>
                </c:pt>
                <c:pt idx="1355">
                  <c:v>128</c:v>
                </c:pt>
                <c:pt idx="1356">
                  <c:v>114</c:v>
                </c:pt>
                <c:pt idx="1357">
                  <c:v>37.33</c:v>
                </c:pt>
                <c:pt idx="1358">
                  <c:v>0</c:v>
                </c:pt>
                <c:pt idx="1359">
                  <c:v>101.33</c:v>
                </c:pt>
                <c:pt idx="1360">
                  <c:v>14.67</c:v>
                </c:pt>
                <c:pt idx="1361">
                  <c:v>167.33</c:v>
                </c:pt>
                <c:pt idx="1362">
                  <c:v>26.67</c:v>
                </c:pt>
                <c:pt idx="1363">
                  <c:v>181</c:v>
                </c:pt>
                <c:pt idx="1364">
                  <c:v>251</c:v>
                </c:pt>
                <c:pt idx="1365">
                  <c:v>242</c:v>
                </c:pt>
                <c:pt idx="1366">
                  <c:v>101</c:v>
                </c:pt>
                <c:pt idx="1367">
                  <c:v>127</c:v>
                </c:pt>
                <c:pt idx="1368">
                  <c:v>356</c:v>
                </c:pt>
                <c:pt idx="1369">
                  <c:v>155</c:v>
                </c:pt>
                <c:pt idx="1370">
                  <c:v>236</c:v>
                </c:pt>
                <c:pt idx="1371">
                  <c:v>291</c:v>
                </c:pt>
                <c:pt idx="1372">
                  <c:v>506</c:v>
                </c:pt>
                <c:pt idx="1373">
                  <c:v>224</c:v>
                </c:pt>
                <c:pt idx="1374">
                  <c:v>384</c:v>
                </c:pt>
                <c:pt idx="1375">
                  <c:v>93</c:v>
                </c:pt>
                <c:pt idx="1376">
                  <c:v>14</c:v>
                </c:pt>
                <c:pt idx="1377">
                  <c:v>35</c:v>
                </c:pt>
                <c:pt idx="1378">
                  <c:v>279</c:v>
                </c:pt>
                <c:pt idx="1379">
                  <c:v>145</c:v>
                </c:pt>
                <c:pt idx="1380">
                  <c:v>72</c:v>
                </c:pt>
                <c:pt idx="1381">
                  <c:v>0</c:v>
                </c:pt>
                <c:pt idx="1382">
                  <c:v>20</c:v>
                </c:pt>
                <c:pt idx="1383">
                  <c:v>0</c:v>
                </c:pt>
                <c:pt idx="1384">
                  <c:v>0</c:v>
                </c:pt>
                <c:pt idx="1385">
                  <c:v>0</c:v>
                </c:pt>
                <c:pt idx="1386">
                  <c:v>1.33</c:v>
                </c:pt>
                <c:pt idx="1387">
                  <c:v>1.33</c:v>
                </c:pt>
                <c:pt idx="1388">
                  <c:v>0</c:v>
                </c:pt>
                <c:pt idx="1389">
                  <c:v>0.67</c:v>
                </c:pt>
                <c:pt idx="1390">
                  <c:v>0</c:v>
                </c:pt>
                <c:pt idx="1391">
                  <c:v>0</c:v>
                </c:pt>
                <c:pt idx="1392">
                  <c:v>0</c:v>
                </c:pt>
                <c:pt idx="1393">
                  <c:v>0</c:v>
                </c:pt>
                <c:pt idx="1394">
                  <c:v>2.67</c:v>
                </c:pt>
                <c:pt idx="1395">
                  <c:v>5.33</c:v>
                </c:pt>
                <c:pt idx="1396">
                  <c:v>0.67</c:v>
                </c:pt>
                <c:pt idx="1397">
                  <c:v>44.67</c:v>
                </c:pt>
                <c:pt idx="1398">
                  <c:v>22</c:v>
                </c:pt>
                <c:pt idx="1399">
                  <c:v>7.33</c:v>
                </c:pt>
                <c:pt idx="1400">
                  <c:v>0.67</c:v>
                </c:pt>
                <c:pt idx="1401">
                  <c:v>0.67</c:v>
                </c:pt>
                <c:pt idx="1402">
                  <c:v>12.67</c:v>
                </c:pt>
                <c:pt idx="1403">
                  <c:v>13.33</c:v>
                </c:pt>
                <c:pt idx="1404">
                  <c:v>24.67</c:v>
                </c:pt>
                <c:pt idx="1405">
                  <c:v>101</c:v>
                </c:pt>
                <c:pt idx="1406">
                  <c:v>134</c:v>
                </c:pt>
                <c:pt idx="1407">
                  <c:v>57</c:v>
                </c:pt>
                <c:pt idx="1408">
                  <c:v>147</c:v>
                </c:pt>
                <c:pt idx="1409">
                  <c:v>31</c:v>
                </c:pt>
                <c:pt idx="1410">
                  <c:v>114</c:v>
                </c:pt>
                <c:pt idx="1411">
                  <c:v>169</c:v>
                </c:pt>
                <c:pt idx="1412">
                  <c:v>90</c:v>
                </c:pt>
                <c:pt idx="1413">
                  <c:v>288</c:v>
                </c:pt>
                <c:pt idx="1414">
                  <c:v>94</c:v>
                </c:pt>
                <c:pt idx="1415">
                  <c:v>155</c:v>
                </c:pt>
                <c:pt idx="1416">
                  <c:v>104</c:v>
                </c:pt>
                <c:pt idx="1417">
                  <c:v>86</c:v>
                </c:pt>
                <c:pt idx="1418">
                  <c:v>32</c:v>
                </c:pt>
                <c:pt idx="1419">
                  <c:v>14</c:v>
                </c:pt>
                <c:pt idx="1420">
                  <c:v>114</c:v>
                </c:pt>
                <c:pt idx="1421">
                  <c:v>80</c:v>
                </c:pt>
                <c:pt idx="1422">
                  <c:v>39</c:v>
                </c:pt>
                <c:pt idx="1423">
                  <c:v>0</c:v>
                </c:pt>
                <c:pt idx="1424">
                  <c:v>43</c:v>
                </c:pt>
                <c:pt idx="1425">
                  <c:v>0</c:v>
                </c:pt>
                <c:pt idx="1426">
                  <c:v>0</c:v>
                </c:pt>
                <c:pt idx="1427">
                  <c:v>0</c:v>
                </c:pt>
                <c:pt idx="1428">
                  <c:v>0</c:v>
                </c:pt>
                <c:pt idx="1429">
                  <c:v>0</c:v>
                </c:pt>
                <c:pt idx="1430">
                  <c:v>40</c:v>
                </c:pt>
                <c:pt idx="1431">
                  <c:v>74</c:v>
                </c:pt>
                <c:pt idx="1432">
                  <c:v>15</c:v>
                </c:pt>
                <c:pt idx="1433">
                  <c:v>178</c:v>
                </c:pt>
                <c:pt idx="1434">
                  <c:v>99</c:v>
                </c:pt>
                <c:pt idx="1435">
                  <c:v>224</c:v>
                </c:pt>
                <c:pt idx="1436">
                  <c:v>2</c:v>
                </c:pt>
                <c:pt idx="1437">
                  <c:v>38</c:v>
                </c:pt>
                <c:pt idx="1438">
                  <c:v>120</c:v>
                </c:pt>
                <c:pt idx="1439">
                  <c:v>113</c:v>
                </c:pt>
                <c:pt idx="1440">
                  <c:v>176</c:v>
                </c:pt>
                <c:pt idx="1441">
                  <c:v>182</c:v>
                </c:pt>
                <c:pt idx="1442">
                  <c:v>512</c:v>
                </c:pt>
                <c:pt idx="1443">
                  <c:v>361</c:v>
                </c:pt>
                <c:pt idx="1444">
                  <c:v>251</c:v>
                </c:pt>
                <c:pt idx="1445">
                  <c:v>191</c:v>
                </c:pt>
                <c:pt idx="1446">
                  <c:v>90</c:v>
                </c:pt>
                <c:pt idx="1447">
                  <c:v>27</c:v>
                </c:pt>
                <c:pt idx="1448">
                  <c:v>35</c:v>
                </c:pt>
                <c:pt idx="1449">
                  <c:v>18</c:v>
                </c:pt>
                <c:pt idx="1450">
                  <c:v>20</c:v>
                </c:pt>
                <c:pt idx="1451">
                  <c:v>84</c:v>
                </c:pt>
                <c:pt idx="1452">
                  <c:v>89</c:v>
                </c:pt>
                <c:pt idx="1453">
                  <c:v>13</c:v>
                </c:pt>
                <c:pt idx="1454">
                  <c:v>102</c:v>
                </c:pt>
                <c:pt idx="1455">
                  <c:v>135</c:v>
                </c:pt>
                <c:pt idx="1456">
                  <c:v>34</c:v>
                </c:pt>
                <c:pt idx="1457">
                  <c:v>27</c:v>
                </c:pt>
                <c:pt idx="1458">
                  <c:v>53</c:v>
                </c:pt>
                <c:pt idx="1459">
                  <c:v>7</c:v>
                </c:pt>
                <c:pt idx="1460">
                  <c:v>0</c:v>
                </c:pt>
                <c:pt idx="1461">
                  <c:v>28</c:v>
                </c:pt>
                <c:pt idx="1462">
                  <c:v>20</c:v>
                </c:pt>
                <c:pt idx="1463">
                  <c:v>67</c:v>
                </c:pt>
                <c:pt idx="1464">
                  <c:v>0</c:v>
                </c:pt>
                <c:pt idx="1465">
                  <c:v>22</c:v>
                </c:pt>
                <c:pt idx="1466">
                  <c:v>117</c:v>
                </c:pt>
                <c:pt idx="1467">
                  <c:v>46</c:v>
                </c:pt>
                <c:pt idx="1468">
                  <c:v>45</c:v>
                </c:pt>
                <c:pt idx="1469">
                  <c:v>61</c:v>
                </c:pt>
                <c:pt idx="1470">
                  <c:v>9</c:v>
                </c:pt>
                <c:pt idx="1471">
                  <c:v>0</c:v>
                </c:pt>
                <c:pt idx="1472">
                  <c:v>0</c:v>
                </c:pt>
                <c:pt idx="1473">
                  <c:v>0</c:v>
                </c:pt>
                <c:pt idx="1474">
                  <c:v>58</c:v>
                </c:pt>
                <c:pt idx="1475">
                  <c:v>44</c:v>
                </c:pt>
                <c:pt idx="1476">
                  <c:v>84</c:v>
                </c:pt>
                <c:pt idx="1477">
                  <c:v>234</c:v>
                </c:pt>
                <c:pt idx="1478">
                  <c:v>163</c:v>
                </c:pt>
                <c:pt idx="1479">
                  <c:v>157</c:v>
                </c:pt>
                <c:pt idx="1480">
                  <c:v>86</c:v>
                </c:pt>
                <c:pt idx="1481">
                  <c:v>124</c:v>
                </c:pt>
                <c:pt idx="1482">
                  <c:v>104</c:v>
                </c:pt>
                <c:pt idx="1483">
                  <c:v>54</c:v>
                </c:pt>
                <c:pt idx="1484">
                  <c:v>99</c:v>
                </c:pt>
                <c:pt idx="1485">
                  <c:v>169</c:v>
                </c:pt>
                <c:pt idx="1486">
                  <c:v>188</c:v>
                </c:pt>
                <c:pt idx="1487">
                  <c:v>255</c:v>
                </c:pt>
                <c:pt idx="1488">
                  <c:v>162</c:v>
                </c:pt>
                <c:pt idx="1489">
                  <c:v>237</c:v>
                </c:pt>
                <c:pt idx="1490">
                  <c:v>18</c:v>
                </c:pt>
                <c:pt idx="1491">
                  <c:v>86</c:v>
                </c:pt>
                <c:pt idx="1492">
                  <c:v>147</c:v>
                </c:pt>
                <c:pt idx="1493">
                  <c:v>135</c:v>
                </c:pt>
                <c:pt idx="1494">
                  <c:v>54</c:v>
                </c:pt>
                <c:pt idx="1495">
                  <c:v>140</c:v>
                </c:pt>
                <c:pt idx="1496">
                  <c:v>143</c:v>
                </c:pt>
                <c:pt idx="1497">
                  <c:v>26</c:v>
                </c:pt>
                <c:pt idx="1498">
                  <c:v>126</c:v>
                </c:pt>
                <c:pt idx="1499">
                  <c:v>232</c:v>
                </c:pt>
                <c:pt idx="1500">
                  <c:v>100</c:v>
                </c:pt>
                <c:pt idx="1501">
                  <c:v>174</c:v>
                </c:pt>
                <c:pt idx="1502">
                  <c:v>72</c:v>
                </c:pt>
                <c:pt idx="1503">
                  <c:v>199</c:v>
                </c:pt>
                <c:pt idx="1504">
                  <c:v>52</c:v>
                </c:pt>
                <c:pt idx="1505">
                  <c:v>97</c:v>
                </c:pt>
                <c:pt idx="1506">
                  <c:v>531</c:v>
                </c:pt>
                <c:pt idx="1507">
                  <c:v>62</c:v>
                </c:pt>
                <c:pt idx="1508">
                  <c:v>147</c:v>
                </c:pt>
                <c:pt idx="1509">
                  <c:v>90</c:v>
                </c:pt>
                <c:pt idx="1510">
                  <c:v>65</c:v>
                </c:pt>
                <c:pt idx="1511">
                  <c:v>0</c:v>
                </c:pt>
                <c:pt idx="1512">
                  <c:v>0</c:v>
                </c:pt>
                <c:pt idx="1513">
                  <c:v>28</c:v>
                </c:pt>
                <c:pt idx="1514">
                  <c:v>24</c:v>
                </c:pt>
                <c:pt idx="1515">
                  <c:v>0</c:v>
                </c:pt>
                <c:pt idx="1516">
                  <c:v>0</c:v>
                </c:pt>
                <c:pt idx="1517">
                  <c:v>22</c:v>
                </c:pt>
                <c:pt idx="1518">
                  <c:v>39</c:v>
                </c:pt>
                <c:pt idx="1519">
                  <c:v>0</c:v>
                </c:pt>
                <c:pt idx="1520">
                  <c:v>0</c:v>
                </c:pt>
                <c:pt idx="1521">
                  <c:v>21</c:v>
                </c:pt>
                <c:pt idx="1522">
                  <c:v>66</c:v>
                </c:pt>
                <c:pt idx="1523">
                  <c:v>107</c:v>
                </c:pt>
                <c:pt idx="1524">
                  <c:v>6</c:v>
                </c:pt>
                <c:pt idx="1525">
                  <c:v>191</c:v>
                </c:pt>
                <c:pt idx="1526">
                  <c:v>96</c:v>
                </c:pt>
                <c:pt idx="1527">
                  <c:v>140</c:v>
                </c:pt>
                <c:pt idx="1528">
                  <c:v>114</c:v>
                </c:pt>
                <c:pt idx="1529">
                  <c:v>48</c:v>
                </c:pt>
                <c:pt idx="1530">
                  <c:v>77</c:v>
                </c:pt>
                <c:pt idx="1531">
                  <c:v>26</c:v>
                </c:pt>
                <c:pt idx="1532">
                  <c:v>81</c:v>
                </c:pt>
                <c:pt idx="1533">
                  <c:v>73</c:v>
                </c:pt>
                <c:pt idx="1534">
                  <c:v>36</c:v>
                </c:pt>
                <c:pt idx="1535">
                  <c:v>89</c:v>
                </c:pt>
                <c:pt idx="1536">
                  <c:v>33</c:v>
                </c:pt>
                <c:pt idx="1537">
                  <c:v>40</c:v>
                </c:pt>
                <c:pt idx="1538">
                  <c:v>17</c:v>
                </c:pt>
                <c:pt idx="1539">
                  <c:v>38</c:v>
                </c:pt>
                <c:pt idx="1540">
                  <c:v>25</c:v>
                </c:pt>
                <c:pt idx="1541">
                  <c:v>42</c:v>
                </c:pt>
                <c:pt idx="1542">
                  <c:v>75</c:v>
                </c:pt>
                <c:pt idx="1543">
                  <c:v>0</c:v>
                </c:pt>
                <c:pt idx="1544">
                  <c:v>52</c:v>
                </c:pt>
                <c:pt idx="1545">
                  <c:v>63</c:v>
                </c:pt>
                <c:pt idx="1546">
                  <c:v>131</c:v>
                </c:pt>
                <c:pt idx="1547">
                  <c:v>53</c:v>
                </c:pt>
                <c:pt idx="1548">
                  <c:v>87</c:v>
                </c:pt>
                <c:pt idx="1549">
                  <c:v>261</c:v>
                </c:pt>
                <c:pt idx="1550">
                  <c:v>159</c:v>
                </c:pt>
                <c:pt idx="1551">
                  <c:v>21</c:v>
                </c:pt>
                <c:pt idx="1552">
                  <c:v>159</c:v>
                </c:pt>
                <c:pt idx="1553">
                  <c:v>11</c:v>
                </c:pt>
                <c:pt idx="1554">
                  <c:v>0</c:v>
                </c:pt>
                <c:pt idx="1555">
                  <c:v>0</c:v>
                </c:pt>
                <c:pt idx="1556">
                  <c:v>0</c:v>
                </c:pt>
                <c:pt idx="1557">
                  <c:v>0</c:v>
                </c:pt>
                <c:pt idx="1558">
                  <c:v>0</c:v>
                </c:pt>
                <c:pt idx="1559">
                  <c:v>0</c:v>
                </c:pt>
                <c:pt idx="1560">
                  <c:v>13</c:v>
                </c:pt>
                <c:pt idx="1561">
                  <c:v>9</c:v>
                </c:pt>
                <c:pt idx="1562">
                  <c:v>0</c:v>
                </c:pt>
                <c:pt idx="1563">
                  <c:v>0</c:v>
                </c:pt>
                <c:pt idx="1564">
                  <c:v>61</c:v>
                </c:pt>
                <c:pt idx="1565">
                  <c:v>62</c:v>
                </c:pt>
                <c:pt idx="1566">
                  <c:v>2</c:v>
                </c:pt>
                <c:pt idx="1567">
                  <c:v>12</c:v>
                </c:pt>
                <c:pt idx="1568">
                  <c:v>188</c:v>
                </c:pt>
                <c:pt idx="1569">
                  <c:v>239</c:v>
                </c:pt>
                <c:pt idx="1570">
                  <c:v>126</c:v>
                </c:pt>
                <c:pt idx="1571">
                  <c:v>125</c:v>
                </c:pt>
                <c:pt idx="1572">
                  <c:v>331</c:v>
                </c:pt>
                <c:pt idx="1573">
                  <c:v>313</c:v>
                </c:pt>
                <c:pt idx="1574">
                  <c:v>119</c:v>
                </c:pt>
                <c:pt idx="1575">
                  <c:v>224</c:v>
                </c:pt>
                <c:pt idx="1576">
                  <c:v>377</c:v>
                </c:pt>
                <c:pt idx="1577">
                  <c:v>254</c:v>
                </c:pt>
                <c:pt idx="1578">
                  <c:v>128</c:v>
                </c:pt>
                <c:pt idx="1579">
                  <c:v>100</c:v>
                </c:pt>
                <c:pt idx="1580">
                  <c:v>311</c:v>
                </c:pt>
                <c:pt idx="1581">
                  <c:v>251</c:v>
                </c:pt>
                <c:pt idx="1582">
                  <c:v>190</c:v>
                </c:pt>
                <c:pt idx="1583">
                  <c:v>151</c:v>
                </c:pt>
                <c:pt idx="1584">
                  <c:v>146</c:v>
                </c:pt>
                <c:pt idx="1585">
                  <c:v>295</c:v>
                </c:pt>
                <c:pt idx="1586">
                  <c:v>100</c:v>
                </c:pt>
                <c:pt idx="1587">
                  <c:v>97</c:v>
                </c:pt>
                <c:pt idx="1588">
                  <c:v>167</c:v>
                </c:pt>
                <c:pt idx="1589">
                  <c:v>159</c:v>
                </c:pt>
                <c:pt idx="1590">
                  <c:v>20</c:v>
                </c:pt>
                <c:pt idx="1591">
                  <c:v>272</c:v>
                </c:pt>
                <c:pt idx="1592">
                  <c:v>260</c:v>
                </c:pt>
                <c:pt idx="1593">
                  <c:v>121</c:v>
                </c:pt>
                <c:pt idx="1594">
                  <c:v>63</c:v>
                </c:pt>
                <c:pt idx="1595">
                  <c:v>0</c:v>
                </c:pt>
                <c:pt idx="1596">
                  <c:v>126</c:v>
                </c:pt>
                <c:pt idx="1597">
                  <c:v>5</c:v>
                </c:pt>
                <c:pt idx="1598">
                  <c:v>0</c:v>
                </c:pt>
                <c:pt idx="1599">
                  <c:v>0</c:v>
                </c:pt>
                <c:pt idx="1600">
                  <c:v>0</c:v>
                </c:pt>
                <c:pt idx="1601">
                  <c:v>0</c:v>
                </c:pt>
                <c:pt idx="1602">
                  <c:v>0</c:v>
                </c:pt>
                <c:pt idx="1603">
                  <c:v>60</c:v>
                </c:pt>
                <c:pt idx="1604">
                  <c:v>24</c:v>
                </c:pt>
                <c:pt idx="1605">
                  <c:v>24</c:v>
                </c:pt>
                <c:pt idx="1606">
                  <c:v>99</c:v>
                </c:pt>
                <c:pt idx="1607">
                  <c:v>270</c:v>
                </c:pt>
                <c:pt idx="1608">
                  <c:v>107</c:v>
                </c:pt>
                <c:pt idx="1609">
                  <c:v>99</c:v>
                </c:pt>
                <c:pt idx="1610">
                  <c:v>149</c:v>
                </c:pt>
                <c:pt idx="1611">
                  <c:v>311</c:v>
                </c:pt>
                <c:pt idx="1612">
                  <c:v>297</c:v>
                </c:pt>
                <c:pt idx="1613">
                  <c:v>260</c:v>
                </c:pt>
                <c:pt idx="1614">
                  <c:v>66</c:v>
                </c:pt>
                <c:pt idx="1615">
                  <c:v>93</c:v>
                </c:pt>
                <c:pt idx="1616">
                  <c:v>51</c:v>
                </c:pt>
                <c:pt idx="1617">
                  <c:v>123</c:v>
                </c:pt>
                <c:pt idx="1618">
                  <c:v>21</c:v>
                </c:pt>
                <c:pt idx="1619">
                  <c:v>186</c:v>
                </c:pt>
                <c:pt idx="1620">
                  <c:v>36</c:v>
                </c:pt>
                <c:pt idx="1621">
                  <c:v>61</c:v>
                </c:pt>
                <c:pt idx="1622">
                  <c:v>80</c:v>
                </c:pt>
                <c:pt idx="1623">
                  <c:v>43</c:v>
                </c:pt>
                <c:pt idx="1624">
                  <c:v>136</c:v>
                </c:pt>
                <c:pt idx="1625">
                  <c:v>123</c:v>
                </c:pt>
                <c:pt idx="1626">
                  <c:v>54</c:v>
                </c:pt>
                <c:pt idx="1627">
                  <c:v>31</c:v>
                </c:pt>
                <c:pt idx="1628">
                  <c:v>153</c:v>
                </c:pt>
                <c:pt idx="1629">
                  <c:v>16</c:v>
                </c:pt>
                <c:pt idx="1630">
                  <c:v>341</c:v>
                </c:pt>
                <c:pt idx="1631">
                  <c:v>155</c:v>
                </c:pt>
                <c:pt idx="1632">
                  <c:v>361</c:v>
                </c:pt>
                <c:pt idx="1633">
                  <c:v>72</c:v>
                </c:pt>
                <c:pt idx="1634">
                  <c:v>93</c:v>
                </c:pt>
                <c:pt idx="1635">
                  <c:v>128</c:v>
                </c:pt>
                <c:pt idx="1636">
                  <c:v>272</c:v>
                </c:pt>
                <c:pt idx="1637">
                  <c:v>26</c:v>
                </c:pt>
                <c:pt idx="1638">
                  <c:v>0</c:v>
                </c:pt>
                <c:pt idx="1639">
                  <c:v>0</c:v>
                </c:pt>
                <c:pt idx="1640">
                  <c:v>80</c:v>
                </c:pt>
                <c:pt idx="1641">
                  <c:v>26</c:v>
                </c:pt>
                <c:pt idx="1642">
                  <c:v>0</c:v>
                </c:pt>
                <c:pt idx="1643">
                  <c:v>20</c:v>
                </c:pt>
                <c:pt idx="1644">
                  <c:v>0</c:v>
                </c:pt>
                <c:pt idx="1645">
                  <c:v>0</c:v>
                </c:pt>
                <c:pt idx="1646">
                  <c:v>0</c:v>
                </c:pt>
                <c:pt idx="1647">
                  <c:v>0</c:v>
                </c:pt>
                <c:pt idx="1648">
                  <c:v>0</c:v>
                </c:pt>
                <c:pt idx="1649">
                  <c:v>64</c:v>
                </c:pt>
                <c:pt idx="1650">
                  <c:v>62</c:v>
                </c:pt>
                <c:pt idx="1651">
                  <c:v>29</c:v>
                </c:pt>
                <c:pt idx="1652">
                  <c:v>55</c:v>
                </c:pt>
                <c:pt idx="1653">
                  <c:v>92</c:v>
                </c:pt>
                <c:pt idx="1654">
                  <c:v>303</c:v>
                </c:pt>
                <c:pt idx="1655">
                  <c:v>83</c:v>
                </c:pt>
                <c:pt idx="1656">
                  <c:v>96</c:v>
                </c:pt>
                <c:pt idx="1657">
                  <c:v>62</c:v>
                </c:pt>
                <c:pt idx="1658">
                  <c:v>76</c:v>
                </c:pt>
                <c:pt idx="1659">
                  <c:v>371</c:v>
                </c:pt>
                <c:pt idx="1660">
                  <c:v>56</c:v>
                </c:pt>
                <c:pt idx="1661">
                  <c:v>294</c:v>
                </c:pt>
                <c:pt idx="1662">
                  <c:v>54</c:v>
                </c:pt>
                <c:pt idx="1663">
                  <c:v>41</c:v>
                </c:pt>
                <c:pt idx="1664">
                  <c:v>141</c:v>
                </c:pt>
                <c:pt idx="1665">
                  <c:v>111</c:v>
                </c:pt>
                <c:pt idx="1666">
                  <c:v>50</c:v>
                </c:pt>
                <c:pt idx="1667">
                  <c:v>321</c:v>
                </c:pt>
                <c:pt idx="1668">
                  <c:v>214</c:v>
                </c:pt>
                <c:pt idx="1669">
                  <c:v>118</c:v>
                </c:pt>
                <c:pt idx="1670">
                  <c:v>196</c:v>
                </c:pt>
                <c:pt idx="1671">
                  <c:v>179</c:v>
                </c:pt>
                <c:pt idx="1672">
                  <c:v>73</c:v>
                </c:pt>
                <c:pt idx="1673">
                  <c:v>197</c:v>
                </c:pt>
                <c:pt idx="1674">
                  <c:v>77</c:v>
                </c:pt>
                <c:pt idx="1675">
                  <c:v>131</c:v>
                </c:pt>
                <c:pt idx="1676">
                  <c:v>67</c:v>
                </c:pt>
                <c:pt idx="1677">
                  <c:v>0</c:v>
                </c:pt>
                <c:pt idx="1678">
                  <c:v>22</c:v>
                </c:pt>
                <c:pt idx="1679">
                  <c:v>16</c:v>
                </c:pt>
                <c:pt idx="1680">
                  <c:v>30</c:v>
                </c:pt>
                <c:pt idx="1681">
                  <c:v>38</c:v>
                </c:pt>
                <c:pt idx="1682">
                  <c:v>86</c:v>
                </c:pt>
                <c:pt idx="1683">
                  <c:v>0</c:v>
                </c:pt>
                <c:pt idx="1684">
                  <c:v>19</c:v>
                </c:pt>
                <c:pt idx="1685">
                  <c:v>64</c:v>
                </c:pt>
                <c:pt idx="1686">
                  <c:v>45</c:v>
                </c:pt>
                <c:pt idx="1687">
                  <c:v>0</c:v>
                </c:pt>
                <c:pt idx="1688">
                  <c:v>0</c:v>
                </c:pt>
                <c:pt idx="1689">
                  <c:v>0</c:v>
                </c:pt>
                <c:pt idx="1690">
                  <c:v>65</c:v>
                </c:pt>
                <c:pt idx="1691">
                  <c:v>111</c:v>
                </c:pt>
                <c:pt idx="1692">
                  <c:v>1</c:v>
                </c:pt>
                <c:pt idx="1693">
                  <c:v>97</c:v>
                </c:pt>
                <c:pt idx="1694">
                  <c:v>19</c:v>
                </c:pt>
                <c:pt idx="1695">
                  <c:v>43</c:v>
                </c:pt>
                <c:pt idx="1696">
                  <c:v>67</c:v>
                </c:pt>
                <c:pt idx="1697">
                  <c:v>77</c:v>
                </c:pt>
                <c:pt idx="1698">
                  <c:v>102</c:v>
                </c:pt>
                <c:pt idx="1699">
                  <c:v>157</c:v>
                </c:pt>
                <c:pt idx="1700">
                  <c:v>114</c:v>
                </c:pt>
                <c:pt idx="1701">
                  <c:v>99</c:v>
                </c:pt>
                <c:pt idx="1702">
                  <c:v>123</c:v>
                </c:pt>
                <c:pt idx="1703">
                  <c:v>70</c:v>
                </c:pt>
                <c:pt idx="1704">
                  <c:v>1</c:v>
                </c:pt>
                <c:pt idx="1705">
                  <c:v>12</c:v>
                </c:pt>
                <c:pt idx="1706">
                  <c:v>159</c:v>
                </c:pt>
                <c:pt idx="1707">
                  <c:v>118</c:v>
                </c:pt>
                <c:pt idx="1708">
                  <c:v>277</c:v>
                </c:pt>
                <c:pt idx="1709">
                  <c:v>198</c:v>
                </c:pt>
                <c:pt idx="1710">
                  <c:v>232</c:v>
                </c:pt>
                <c:pt idx="1711">
                  <c:v>98</c:v>
                </c:pt>
                <c:pt idx="1712">
                  <c:v>77</c:v>
                </c:pt>
                <c:pt idx="1713">
                  <c:v>34</c:v>
                </c:pt>
                <c:pt idx="1714">
                  <c:v>174</c:v>
                </c:pt>
                <c:pt idx="1715">
                  <c:v>98</c:v>
                </c:pt>
                <c:pt idx="1716">
                  <c:v>180</c:v>
                </c:pt>
                <c:pt idx="1717">
                  <c:v>232</c:v>
                </c:pt>
                <c:pt idx="1718">
                  <c:v>484</c:v>
                </c:pt>
                <c:pt idx="1719">
                  <c:v>15</c:v>
                </c:pt>
                <c:pt idx="1720">
                  <c:v>96</c:v>
                </c:pt>
                <c:pt idx="1721">
                  <c:v>115</c:v>
                </c:pt>
                <c:pt idx="1722">
                  <c:v>119</c:v>
                </c:pt>
                <c:pt idx="1723">
                  <c:v>61</c:v>
                </c:pt>
                <c:pt idx="1724">
                  <c:v>29</c:v>
                </c:pt>
                <c:pt idx="1725">
                  <c:v>0</c:v>
                </c:pt>
                <c:pt idx="1726">
                  <c:v>51</c:v>
                </c:pt>
                <c:pt idx="1727">
                  <c:v>0</c:v>
                </c:pt>
                <c:pt idx="1728">
                  <c:v>1</c:v>
                </c:pt>
                <c:pt idx="1729">
                  <c:v>36</c:v>
                </c:pt>
                <c:pt idx="1730">
                  <c:v>0</c:v>
                </c:pt>
                <c:pt idx="1731">
                  <c:v>0</c:v>
                </c:pt>
                <c:pt idx="1732">
                  <c:v>22</c:v>
                </c:pt>
                <c:pt idx="1733">
                  <c:v>0</c:v>
                </c:pt>
                <c:pt idx="1734">
                  <c:v>0</c:v>
                </c:pt>
                <c:pt idx="1735">
                  <c:v>0</c:v>
                </c:pt>
                <c:pt idx="1736">
                  <c:v>87</c:v>
                </c:pt>
                <c:pt idx="1737">
                  <c:v>46</c:v>
                </c:pt>
                <c:pt idx="1738">
                  <c:v>0</c:v>
                </c:pt>
                <c:pt idx="1739">
                  <c:v>0</c:v>
                </c:pt>
                <c:pt idx="1740">
                  <c:v>43</c:v>
                </c:pt>
                <c:pt idx="1741">
                  <c:v>77</c:v>
                </c:pt>
                <c:pt idx="1742">
                  <c:v>75</c:v>
                </c:pt>
                <c:pt idx="1743">
                  <c:v>151</c:v>
                </c:pt>
                <c:pt idx="1744">
                  <c:v>164</c:v>
                </c:pt>
                <c:pt idx="1745">
                  <c:v>129</c:v>
                </c:pt>
                <c:pt idx="1746">
                  <c:v>88</c:v>
                </c:pt>
                <c:pt idx="1747">
                  <c:v>201</c:v>
                </c:pt>
                <c:pt idx="1748">
                  <c:v>58</c:v>
                </c:pt>
                <c:pt idx="1749">
                  <c:v>29</c:v>
                </c:pt>
                <c:pt idx="1750">
                  <c:v>62</c:v>
                </c:pt>
                <c:pt idx="1751">
                  <c:v>81</c:v>
                </c:pt>
                <c:pt idx="1752">
                  <c:v>54</c:v>
                </c:pt>
                <c:pt idx="1753">
                  <c:v>103</c:v>
                </c:pt>
                <c:pt idx="1754">
                  <c:v>88</c:v>
                </c:pt>
                <c:pt idx="1755">
                  <c:v>68</c:v>
                </c:pt>
                <c:pt idx="1756">
                  <c:v>214</c:v>
                </c:pt>
                <c:pt idx="1757">
                  <c:v>80</c:v>
                </c:pt>
                <c:pt idx="1758">
                  <c:v>148</c:v>
                </c:pt>
                <c:pt idx="1759">
                  <c:v>128</c:v>
                </c:pt>
                <c:pt idx="1760">
                  <c:v>25</c:v>
                </c:pt>
                <c:pt idx="1761">
                  <c:v>139</c:v>
                </c:pt>
                <c:pt idx="1762">
                  <c:v>15</c:v>
                </c:pt>
                <c:pt idx="1763">
                  <c:v>93</c:v>
                </c:pt>
                <c:pt idx="1764">
                  <c:v>182</c:v>
                </c:pt>
                <c:pt idx="1765">
                  <c:v>102</c:v>
                </c:pt>
                <c:pt idx="1766">
                  <c:v>52</c:v>
                </c:pt>
                <c:pt idx="1767">
                  <c:v>59</c:v>
                </c:pt>
                <c:pt idx="1768">
                  <c:v>74</c:v>
                </c:pt>
                <c:pt idx="1769">
                  <c:v>26</c:v>
                </c:pt>
                <c:pt idx="1770">
                  <c:v>0</c:v>
                </c:pt>
                <c:pt idx="1771">
                  <c:v>0</c:v>
                </c:pt>
                <c:pt idx="1772">
                  <c:v>0</c:v>
                </c:pt>
                <c:pt idx="1773">
                  <c:v>8</c:v>
                </c:pt>
                <c:pt idx="1774">
                  <c:v>66</c:v>
                </c:pt>
                <c:pt idx="1775">
                  <c:v>0</c:v>
                </c:pt>
                <c:pt idx="1776">
                  <c:v>0</c:v>
                </c:pt>
                <c:pt idx="1777">
                  <c:v>26</c:v>
                </c:pt>
                <c:pt idx="1778">
                  <c:v>24</c:v>
                </c:pt>
                <c:pt idx="1779">
                  <c:v>92</c:v>
                </c:pt>
                <c:pt idx="1780">
                  <c:v>211</c:v>
                </c:pt>
                <c:pt idx="1781">
                  <c:v>234</c:v>
                </c:pt>
                <c:pt idx="1782">
                  <c:v>104</c:v>
                </c:pt>
                <c:pt idx="1783">
                  <c:v>231</c:v>
                </c:pt>
                <c:pt idx="1784">
                  <c:v>172</c:v>
                </c:pt>
                <c:pt idx="1785">
                  <c:v>15</c:v>
                </c:pt>
                <c:pt idx="1786">
                  <c:v>134</c:v>
                </c:pt>
                <c:pt idx="1787">
                  <c:v>214</c:v>
                </c:pt>
                <c:pt idx="1788">
                  <c:v>201</c:v>
                </c:pt>
                <c:pt idx="1789">
                  <c:v>263</c:v>
                </c:pt>
                <c:pt idx="1790">
                  <c:v>429</c:v>
                </c:pt>
                <c:pt idx="1791">
                  <c:v>418</c:v>
                </c:pt>
                <c:pt idx="1792">
                  <c:v>263</c:v>
                </c:pt>
                <c:pt idx="1793">
                  <c:v>144</c:v>
                </c:pt>
                <c:pt idx="1794">
                  <c:v>256</c:v>
                </c:pt>
                <c:pt idx="1795">
                  <c:v>155</c:v>
                </c:pt>
                <c:pt idx="1796">
                  <c:v>126</c:v>
                </c:pt>
                <c:pt idx="1797">
                  <c:v>81</c:v>
                </c:pt>
                <c:pt idx="1798">
                  <c:v>93</c:v>
                </c:pt>
                <c:pt idx="1799">
                  <c:v>124</c:v>
                </c:pt>
                <c:pt idx="1800">
                  <c:v>258</c:v>
                </c:pt>
                <c:pt idx="1801">
                  <c:v>211</c:v>
                </c:pt>
                <c:pt idx="1802">
                  <c:v>172</c:v>
                </c:pt>
                <c:pt idx="1803">
                  <c:v>217</c:v>
                </c:pt>
                <c:pt idx="1804">
                  <c:v>165</c:v>
                </c:pt>
                <c:pt idx="1805">
                  <c:v>85</c:v>
                </c:pt>
                <c:pt idx="1806">
                  <c:v>42</c:v>
                </c:pt>
                <c:pt idx="1807">
                  <c:v>147</c:v>
                </c:pt>
                <c:pt idx="1808">
                  <c:v>227</c:v>
                </c:pt>
                <c:pt idx="1809">
                  <c:v>128</c:v>
                </c:pt>
                <c:pt idx="1810">
                  <c:v>40</c:v>
                </c:pt>
                <c:pt idx="1811">
                  <c:v>2</c:v>
                </c:pt>
                <c:pt idx="1812">
                  <c:v>0</c:v>
                </c:pt>
                <c:pt idx="1813">
                  <c:v>108</c:v>
                </c:pt>
                <c:pt idx="1814">
                  <c:v>27</c:v>
                </c:pt>
                <c:pt idx="1815">
                  <c:v>0</c:v>
                </c:pt>
                <c:pt idx="1816">
                  <c:v>13</c:v>
                </c:pt>
                <c:pt idx="1817">
                  <c:v>0</c:v>
                </c:pt>
                <c:pt idx="1818">
                  <c:v>0</c:v>
                </c:pt>
                <c:pt idx="1819">
                  <c:v>84</c:v>
                </c:pt>
                <c:pt idx="1820">
                  <c:v>0</c:v>
                </c:pt>
                <c:pt idx="1821">
                  <c:v>0</c:v>
                </c:pt>
                <c:pt idx="1822">
                  <c:v>108</c:v>
                </c:pt>
                <c:pt idx="1823">
                  <c:v>52</c:v>
                </c:pt>
                <c:pt idx="1824">
                  <c:v>0</c:v>
                </c:pt>
                <c:pt idx="1825">
                  <c:v>6</c:v>
                </c:pt>
                <c:pt idx="1826">
                  <c:v>362</c:v>
                </c:pt>
                <c:pt idx="1827">
                  <c:v>186</c:v>
                </c:pt>
                <c:pt idx="1828">
                  <c:v>202</c:v>
                </c:pt>
                <c:pt idx="1829">
                  <c:v>53</c:v>
                </c:pt>
                <c:pt idx="1830">
                  <c:v>97</c:v>
                </c:pt>
                <c:pt idx="1831">
                  <c:v>193</c:v>
                </c:pt>
                <c:pt idx="1832">
                  <c:v>160</c:v>
                </c:pt>
                <c:pt idx="1833">
                  <c:v>55</c:v>
                </c:pt>
                <c:pt idx="1834">
                  <c:v>89</c:v>
                </c:pt>
                <c:pt idx="1835">
                  <c:v>106</c:v>
                </c:pt>
                <c:pt idx="1836">
                  <c:v>478</c:v>
                </c:pt>
                <c:pt idx="1837">
                  <c:v>497</c:v>
                </c:pt>
                <c:pt idx="1838">
                  <c:v>211</c:v>
                </c:pt>
                <c:pt idx="1839">
                  <c:v>91</c:v>
                </c:pt>
                <c:pt idx="1840">
                  <c:v>188</c:v>
                </c:pt>
                <c:pt idx="1841">
                  <c:v>236</c:v>
                </c:pt>
                <c:pt idx="1842">
                  <c:v>123</c:v>
                </c:pt>
                <c:pt idx="1843">
                  <c:v>33</c:v>
                </c:pt>
                <c:pt idx="1844">
                  <c:v>39</c:v>
                </c:pt>
                <c:pt idx="1845">
                  <c:v>118</c:v>
                </c:pt>
                <c:pt idx="1846">
                  <c:v>358</c:v>
                </c:pt>
                <c:pt idx="1847">
                  <c:v>230</c:v>
                </c:pt>
                <c:pt idx="1848">
                  <c:v>194</c:v>
                </c:pt>
                <c:pt idx="1849">
                  <c:v>135</c:v>
                </c:pt>
                <c:pt idx="1850">
                  <c:v>136</c:v>
                </c:pt>
                <c:pt idx="1851">
                  <c:v>33</c:v>
                </c:pt>
                <c:pt idx="1852">
                  <c:v>52</c:v>
                </c:pt>
                <c:pt idx="1853">
                  <c:v>0</c:v>
                </c:pt>
                <c:pt idx="1854">
                  <c:v>0</c:v>
                </c:pt>
                <c:pt idx="1855">
                  <c:v>32</c:v>
                </c:pt>
                <c:pt idx="1856">
                  <c:v>19</c:v>
                </c:pt>
                <c:pt idx="1857">
                  <c:v>74</c:v>
                </c:pt>
                <c:pt idx="1858">
                  <c:v>110</c:v>
                </c:pt>
                <c:pt idx="1859">
                  <c:v>86</c:v>
                </c:pt>
                <c:pt idx="1860">
                  <c:v>0</c:v>
                </c:pt>
                <c:pt idx="1861">
                  <c:v>0</c:v>
                </c:pt>
                <c:pt idx="1862">
                  <c:v>0</c:v>
                </c:pt>
                <c:pt idx="1863">
                  <c:v>50</c:v>
                </c:pt>
                <c:pt idx="1864">
                  <c:v>67</c:v>
                </c:pt>
                <c:pt idx="1865">
                  <c:v>0</c:v>
                </c:pt>
                <c:pt idx="1866">
                  <c:v>0</c:v>
                </c:pt>
                <c:pt idx="1867">
                  <c:v>5</c:v>
                </c:pt>
                <c:pt idx="1868">
                  <c:v>19</c:v>
                </c:pt>
                <c:pt idx="1869">
                  <c:v>124</c:v>
                </c:pt>
                <c:pt idx="1870">
                  <c:v>141</c:v>
                </c:pt>
                <c:pt idx="1871">
                  <c:v>403</c:v>
                </c:pt>
                <c:pt idx="1872">
                  <c:v>251</c:v>
                </c:pt>
                <c:pt idx="1873">
                  <c:v>104</c:v>
                </c:pt>
                <c:pt idx="1874">
                  <c:v>10</c:v>
                </c:pt>
                <c:pt idx="1875">
                  <c:v>93</c:v>
                </c:pt>
                <c:pt idx="1876">
                  <c:v>75</c:v>
                </c:pt>
                <c:pt idx="1877">
                  <c:v>176</c:v>
                </c:pt>
                <c:pt idx="1878">
                  <c:v>228</c:v>
                </c:pt>
                <c:pt idx="1879">
                  <c:v>110</c:v>
                </c:pt>
                <c:pt idx="1880">
                  <c:v>112</c:v>
                </c:pt>
                <c:pt idx="1881">
                  <c:v>43</c:v>
                </c:pt>
                <c:pt idx="1882">
                  <c:v>365</c:v>
                </c:pt>
                <c:pt idx="1883">
                  <c:v>172</c:v>
                </c:pt>
                <c:pt idx="1884">
                  <c:v>91</c:v>
                </c:pt>
                <c:pt idx="1885">
                  <c:v>110</c:v>
                </c:pt>
                <c:pt idx="1886">
                  <c:v>29</c:v>
                </c:pt>
                <c:pt idx="1887">
                  <c:v>64</c:v>
                </c:pt>
                <c:pt idx="1888">
                  <c:v>98</c:v>
                </c:pt>
                <c:pt idx="1889">
                  <c:v>51</c:v>
                </c:pt>
                <c:pt idx="1890">
                  <c:v>267</c:v>
                </c:pt>
                <c:pt idx="1891">
                  <c:v>132</c:v>
                </c:pt>
                <c:pt idx="1892">
                  <c:v>31</c:v>
                </c:pt>
                <c:pt idx="1893">
                  <c:v>149</c:v>
                </c:pt>
                <c:pt idx="1894">
                  <c:v>111</c:v>
                </c:pt>
                <c:pt idx="1895">
                  <c:v>259</c:v>
                </c:pt>
                <c:pt idx="1896">
                  <c:v>46</c:v>
                </c:pt>
                <c:pt idx="1897">
                  <c:v>91</c:v>
                </c:pt>
                <c:pt idx="1898">
                  <c:v>278</c:v>
                </c:pt>
                <c:pt idx="1899">
                  <c:v>158</c:v>
                </c:pt>
                <c:pt idx="1900">
                  <c:v>0</c:v>
                </c:pt>
                <c:pt idx="1901">
                  <c:v>32</c:v>
                </c:pt>
                <c:pt idx="1902">
                  <c:v>113</c:v>
                </c:pt>
                <c:pt idx="1903">
                  <c:v>352</c:v>
                </c:pt>
                <c:pt idx="1904">
                  <c:v>2</c:v>
                </c:pt>
                <c:pt idx="1905">
                  <c:v>0</c:v>
                </c:pt>
                <c:pt idx="1906">
                  <c:v>69</c:v>
                </c:pt>
                <c:pt idx="1907">
                  <c:v>0</c:v>
                </c:pt>
                <c:pt idx="1908">
                  <c:v>23</c:v>
                </c:pt>
                <c:pt idx="1909">
                  <c:v>54</c:v>
                </c:pt>
                <c:pt idx="1910">
                  <c:v>0</c:v>
                </c:pt>
                <c:pt idx="1911">
                  <c:v>0</c:v>
                </c:pt>
                <c:pt idx="1912">
                  <c:v>131</c:v>
                </c:pt>
                <c:pt idx="1913">
                  <c:v>41</c:v>
                </c:pt>
                <c:pt idx="1914">
                  <c:v>92</c:v>
                </c:pt>
                <c:pt idx="1915">
                  <c:v>33</c:v>
                </c:pt>
                <c:pt idx="1916">
                  <c:v>305</c:v>
                </c:pt>
                <c:pt idx="1917">
                  <c:v>226</c:v>
                </c:pt>
                <c:pt idx="1918">
                  <c:v>257</c:v>
                </c:pt>
                <c:pt idx="1919">
                  <c:v>105</c:v>
                </c:pt>
                <c:pt idx="1920">
                  <c:v>49</c:v>
                </c:pt>
                <c:pt idx="1921">
                  <c:v>232</c:v>
                </c:pt>
                <c:pt idx="1922">
                  <c:v>280</c:v>
                </c:pt>
                <c:pt idx="1923">
                  <c:v>307</c:v>
                </c:pt>
                <c:pt idx="1924">
                  <c:v>152</c:v>
                </c:pt>
                <c:pt idx="1925">
                  <c:v>63</c:v>
                </c:pt>
                <c:pt idx="1926">
                  <c:v>169</c:v>
                </c:pt>
                <c:pt idx="1927">
                  <c:v>217</c:v>
                </c:pt>
                <c:pt idx="1928">
                  <c:v>42</c:v>
                </c:pt>
                <c:pt idx="1929">
                  <c:v>106</c:v>
                </c:pt>
                <c:pt idx="1930">
                  <c:v>146</c:v>
                </c:pt>
                <c:pt idx="1931">
                  <c:v>348</c:v>
                </c:pt>
                <c:pt idx="1932">
                  <c:v>126</c:v>
                </c:pt>
                <c:pt idx="1933">
                  <c:v>123</c:v>
                </c:pt>
                <c:pt idx="1934">
                  <c:v>67</c:v>
                </c:pt>
                <c:pt idx="1935">
                  <c:v>131</c:v>
                </c:pt>
                <c:pt idx="1936">
                  <c:v>418</c:v>
                </c:pt>
                <c:pt idx="1937">
                  <c:v>210</c:v>
                </c:pt>
                <c:pt idx="1938">
                  <c:v>422</c:v>
                </c:pt>
                <c:pt idx="1939">
                  <c:v>182</c:v>
                </c:pt>
                <c:pt idx="1940">
                  <c:v>147</c:v>
                </c:pt>
                <c:pt idx="1941">
                  <c:v>33</c:v>
                </c:pt>
                <c:pt idx="1942">
                  <c:v>236</c:v>
                </c:pt>
                <c:pt idx="1943">
                  <c:v>143</c:v>
                </c:pt>
                <c:pt idx="1944">
                  <c:v>401</c:v>
                </c:pt>
                <c:pt idx="1945">
                  <c:v>167</c:v>
                </c:pt>
                <c:pt idx="1946">
                  <c:v>0</c:v>
                </c:pt>
                <c:pt idx="1947">
                  <c:v>10</c:v>
                </c:pt>
                <c:pt idx="1948">
                  <c:v>140</c:v>
                </c:pt>
                <c:pt idx="1949">
                  <c:v>67</c:v>
                </c:pt>
                <c:pt idx="1950">
                  <c:v>0</c:v>
                </c:pt>
                <c:pt idx="1951">
                  <c:v>20</c:v>
                </c:pt>
                <c:pt idx="1952">
                  <c:v>18</c:v>
                </c:pt>
                <c:pt idx="1953">
                  <c:v>0</c:v>
                </c:pt>
                <c:pt idx="1954">
                  <c:v>0</c:v>
                </c:pt>
                <c:pt idx="1955">
                  <c:v>0</c:v>
                </c:pt>
                <c:pt idx="1956">
                  <c:v>28</c:v>
                </c:pt>
                <c:pt idx="1957">
                  <c:v>0</c:v>
                </c:pt>
                <c:pt idx="1958">
                  <c:v>0</c:v>
                </c:pt>
                <c:pt idx="1959">
                  <c:v>155</c:v>
                </c:pt>
                <c:pt idx="1960">
                  <c:v>76</c:v>
                </c:pt>
                <c:pt idx="1961">
                  <c:v>6</c:v>
                </c:pt>
                <c:pt idx="1962">
                  <c:v>0</c:v>
                </c:pt>
                <c:pt idx="1963">
                  <c:v>106</c:v>
                </c:pt>
                <c:pt idx="1964">
                  <c:v>216</c:v>
                </c:pt>
                <c:pt idx="1965">
                  <c:v>191</c:v>
                </c:pt>
                <c:pt idx="1966">
                  <c:v>206</c:v>
                </c:pt>
                <c:pt idx="1967">
                  <c:v>109</c:v>
                </c:pt>
                <c:pt idx="1968">
                  <c:v>61</c:v>
                </c:pt>
                <c:pt idx="1969">
                  <c:v>114</c:v>
                </c:pt>
                <c:pt idx="1970">
                  <c:v>28</c:v>
                </c:pt>
                <c:pt idx="1971">
                  <c:v>251</c:v>
                </c:pt>
                <c:pt idx="1972">
                  <c:v>114</c:v>
                </c:pt>
                <c:pt idx="1973">
                  <c:v>173</c:v>
                </c:pt>
                <c:pt idx="1974">
                  <c:v>96</c:v>
                </c:pt>
                <c:pt idx="1975">
                  <c:v>43</c:v>
                </c:pt>
                <c:pt idx="1976">
                  <c:v>87</c:v>
                </c:pt>
                <c:pt idx="1977">
                  <c:v>56</c:v>
                </c:pt>
                <c:pt idx="1978">
                  <c:v>66</c:v>
                </c:pt>
                <c:pt idx="1979">
                  <c:v>36</c:v>
                </c:pt>
                <c:pt idx="1980">
                  <c:v>36</c:v>
                </c:pt>
                <c:pt idx="1981">
                  <c:v>0</c:v>
                </c:pt>
                <c:pt idx="1982">
                  <c:v>62</c:v>
                </c:pt>
                <c:pt idx="1983">
                  <c:v>13</c:v>
                </c:pt>
                <c:pt idx="1984">
                  <c:v>253</c:v>
                </c:pt>
                <c:pt idx="1985">
                  <c:v>0</c:v>
                </c:pt>
                <c:pt idx="1986">
                  <c:v>0</c:v>
                </c:pt>
                <c:pt idx="1987">
                  <c:v>5</c:v>
                </c:pt>
                <c:pt idx="1988">
                  <c:v>12</c:v>
                </c:pt>
                <c:pt idx="1989">
                  <c:v>0</c:v>
                </c:pt>
                <c:pt idx="1990">
                  <c:v>0</c:v>
                </c:pt>
                <c:pt idx="1991">
                  <c:v>18</c:v>
                </c:pt>
                <c:pt idx="1992">
                  <c:v>3</c:v>
                </c:pt>
                <c:pt idx="1993">
                  <c:v>23</c:v>
                </c:pt>
                <c:pt idx="1994">
                  <c:v>13</c:v>
                </c:pt>
                <c:pt idx="1995">
                  <c:v>0</c:v>
                </c:pt>
                <c:pt idx="1996">
                  <c:v>5</c:v>
                </c:pt>
                <c:pt idx="1997">
                  <c:v>81</c:v>
                </c:pt>
                <c:pt idx="1998">
                  <c:v>4</c:v>
                </c:pt>
                <c:pt idx="1999">
                  <c:v>39</c:v>
                </c:pt>
                <c:pt idx="2000">
                  <c:v>53</c:v>
                </c:pt>
                <c:pt idx="2001">
                  <c:v>213</c:v>
                </c:pt>
                <c:pt idx="2002">
                  <c:v>112</c:v>
                </c:pt>
                <c:pt idx="2003">
                  <c:v>169</c:v>
                </c:pt>
                <c:pt idx="2004">
                  <c:v>230</c:v>
                </c:pt>
                <c:pt idx="2005">
                  <c:v>130</c:v>
                </c:pt>
                <c:pt idx="2006">
                  <c:v>72</c:v>
                </c:pt>
                <c:pt idx="2007">
                  <c:v>115</c:v>
                </c:pt>
                <c:pt idx="2008">
                  <c:v>251</c:v>
                </c:pt>
                <c:pt idx="2009">
                  <c:v>395</c:v>
                </c:pt>
                <c:pt idx="2010">
                  <c:v>217</c:v>
                </c:pt>
                <c:pt idx="2011">
                  <c:v>207</c:v>
                </c:pt>
                <c:pt idx="2012">
                  <c:v>81</c:v>
                </c:pt>
                <c:pt idx="2013">
                  <c:v>355</c:v>
                </c:pt>
                <c:pt idx="2014">
                  <c:v>152</c:v>
                </c:pt>
                <c:pt idx="2015">
                  <c:v>188</c:v>
                </c:pt>
                <c:pt idx="2016">
                  <c:v>18</c:v>
                </c:pt>
                <c:pt idx="2017">
                  <c:v>54</c:v>
                </c:pt>
                <c:pt idx="2018">
                  <c:v>263</c:v>
                </c:pt>
                <c:pt idx="2019">
                  <c:v>48</c:v>
                </c:pt>
                <c:pt idx="2020">
                  <c:v>13</c:v>
                </c:pt>
                <c:pt idx="2021">
                  <c:v>0</c:v>
                </c:pt>
                <c:pt idx="2022">
                  <c:v>5</c:v>
                </c:pt>
                <c:pt idx="2023">
                  <c:v>7</c:v>
                </c:pt>
                <c:pt idx="2024">
                  <c:v>0</c:v>
                </c:pt>
                <c:pt idx="2025">
                  <c:v>0</c:v>
                </c:pt>
                <c:pt idx="2026">
                  <c:v>6</c:v>
                </c:pt>
                <c:pt idx="2027">
                  <c:v>7</c:v>
                </c:pt>
                <c:pt idx="2028">
                  <c:v>14</c:v>
                </c:pt>
                <c:pt idx="2029">
                  <c:v>27</c:v>
                </c:pt>
                <c:pt idx="2030">
                  <c:v>386</c:v>
                </c:pt>
                <c:pt idx="2031">
                  <c:v>232</c:v>
                </c:pt>
                <c:pt idx="2032">
                  <c:v>44</c:v>
                </c:pt>
                <c:pt idx="2033">
                  <c:v>0</c:v>
                </c:pt>
                <c:pt idx="2034">
                  <c:v>28</c:v>
                </c:pt>
                <c:pt idx="2035">
                  <c:v>240</c:v>
                </c:pt>
                <c:pt idx="2036">
                  <c:v>162</c:v>
                </c:pt>
                <c:pt idx="2037">
                  <c:v>246</c:v>
                </c:pt>
                <c:pt idx="2038">
                  <c:v>307</c:v>
                </c:pt>
                <c:pt idx="2039">
                  <c:v>299</c:v>
                </c:pt>
                <c:pt idx="2040">
                  <c:v>368</c:v>
                </c:pt>
                <c:pt idx="2041">
                  <c:v>48</c:v>
                </c:pt>
                <c:pt idx="2042">
                  <c:v>390</c:v>
                </c:pt>
                <c:pt idx="2043">
                  <c:v>424</c:v>
                </c:pt>
                <c:pt idx="2044">
                  <c:v>319</c:v>
                </c:pt>
                <c:pt idx="2045">
                  <c:v>195</c:v>
                </c:pt>
                <c:pt idx="2046">
                  <c:v>173</c:v>
                </c:pt>
                <c:pt idx="2047">
                  <c:v>232</c:v>
                </c:pt>
                <c:pt idx="2048">
                  <c:v>74</c:v>
                </c:pt>
                <c:pt idx="2049">
                  <c:v>61</c:v>
                </c:pt>
                <c:pt idx="2050">
                  <c:v>41</c:v>
                </c:pt>
                <c:pt idx="2051">
                  <c:v>6</c:v>
                </c:pt>
                <c:pt idx="2052">
                  <c:v>0</c:v>
                </c:pt>
                <c:pt idx="2053">
                  <c:v>0</c:v>
                </c:pt>
                <c:pt idx="2054">
                  <c:v>61</c:v>
                </c:pt>
                <c:pt idx="2055">
                  <c:v>41</c:v>
                </c:pt>
                <c:pt idx="2056">
                  <c:v>12</c:v>
                </c:pt>
                <c:pt idx="2057">
                  <c:v>0</c:v>
                </c:pt>
                <c:pt idx="2058">
                  <c:v>0</c:v>
                </c:pt>
                <c:pt idx="2059">
                  <c:v>9</c:v>
                </c:pt>
                <c:pt idx="2060">
                  <c:v>0</c:v>
                </c:pt>
                <c:pt idx="2061">
                  <c:v>0</c:v>
                </c:pt>
                <c:pt idx="2062">
                  <c:v>44</c:v>
                </c:pt>
                <c:pt idx="2063">
                  <c:v>40</c:v>
                </c:pt>
                <c:pt idx="2064">
                  <c:v>0</c:v>
                </c:pt>
                <c:pt idx="2065">
                  <c:v>0</c:v>
                </c:pt>
                <c:pt idx="2066">
                  <c:v>40</c:v>
                </c:pt>
                <c:pt idx="2067">
                  <c:v>33</c:v>
                </c:pt>
                <c:pt idx="2068">
                  <c:v>83</c:v>
                </c:pt>
                <c:pt idx="2069">
                  <c:v>5</c:v>
                </c:pt>
                <c:pt idx="2070">
                  <c:v>97</c:v>
                </c:pt>
                <c:pt idx="2071">
                  <c:v>235</c:v>
                </c:pt>
                <c:pt idx="2072">
                  <c:v>152</c:v>
                </c:pt>
                <c:pt idx="2073">
                  <c:v>64</c:v>
                </c:pt>
                <c:pt idx="2074">
                  <c:v>140</c:v>
                </c:pt>
                <c:pt idx="2075">
                  <c:v>178</c:v>
                </c:pt>
                <c:pt idx="2076">
                  <c:v>218</c:v>
                </c:pt>
                <c:pt idx="2077">
                  <c:v>201</c:v>
                </c:pt>
                <c:pt idx="2078">
                  <c:v>223</c:v>
                </c:pt>
                <c:pt idx="2079">
                  <c:v>283</c:v>
                </c:pt>
                <c:pt idx="2080">
                  <c:v>167</c:v>
                </c:pt>
                <c:pt idx="2081">
                  <c:v>282</c:v>
                </c:pt>
                <c:pt idx="2082">
                  <c:v>202</c:v>
                </c:pt>
                <c:pt idx="2083">
                  <c:v>136</c:v>
                </c:pt>
                <c:pt idx="2084">
                  <c:v>248</c:v>
                </c:pt>
                <c:pt idx="2085">
                  <c:v>234</c:v>
                </c:pt>
                <c:pt idx="2086">
                  <c:v>538</c:v>
                </c:pt>
                <c:pt idx="2087">
                  <c:v>274</c:v>
                </c:pt>
                <c:pt idx="2088">
                  <c:v>52</c:v>
                </c:pt>
                <c:pt idx="2089">
                  <c:v>74</c:v>
                </c:pt>
                <c:pt idx="2090">
                  <c:v>60</c:v>
                </c:pt>
                <c:pt idx="2091">
                  <c:v>20</c:v>
                </c:pt>
                <c:pt idx="2092">
                  <c:v>0</c:v>
                </c:pt>
                <c:pt idx="2093">
                  <c:v>44</c:v>
                </c:pt>
                <c:pt idx="2094">
                  <c:v>6</c:v>
                </c:pt>
                <c:pt idx="2095">
                  <c:v>0</c:v>
                </c:pt>
                <c:pt idx="2096">
                  <c:v>0</c:v>
                </c:pt>
                <c:pt idx="2097">
                  <c:v>9</c:v>
                </c:pt>
                <c:pt idx="2098">
                  <c:v>51</c:v>
                </c:pt>
                <c:pt idx="2099">
                  <c:v>0</c:v>
                </c:pt>
                <c:pt idx="2100">
                  <c:v>0</c:v>
                </c:pt>
                <c:pt idx="2101">
                  <c:v>231</c:v>
                </c:pt>
                <c:pt idx="2102">
                  <c:v>134</c:v>
                </c:pt>
                <c:pt idx="2103">
                  <c:v>7</c:v>
                </c:pt>
                <c:pt idx="2104">
                  <c:v>20</c:v>
                </c:pt>
                <c:pt idx="2105">
                  <c:v>44</c:v>
                </c:pt>
                <c:pt idx="2106">
                  <c:v>20</c:v>
                </c:pt>
                <c:pt idx="2107">
                  <c:v>110</c:v>
                </c:pt>
                <c:pt idx="2108">
                  <c:v>54</c:v>
                </c:pt>
                <c:pt idx="2109">
                  <c:v>141</c:v>
                </c:pt>
                <c:pt idx="2110">
                  <c:v>249</c:v>
                </c:pt>
                <c:pt idx="2111">
                  <c:v>433</c:v>
                </c:pt>
                <c:pt idx="2112">
                  <c:v>137</c:v>
                </c:pt>
                <c:pt idx="2113">
                  <c:v>169</c:v>
                </c:pt>
                <c:pt idx="2114">
                  <c:v>109</c:v>
                </c:pt>
                <c:pt idx="2115">
                  <c:v>110</c:v>
                </c:pt>
                <c:pt idx="2116">
                  <c:v>312</c:v>
                </c:pt>
                <c:pt idx="2117">
                  <c:v>123</c:v>
                </c:pt>
                <c:pt idx="2118">
                  <c:v>490</c:v>
                </c:pt>
                <c:pt idx="2119">
                  <c:v>54</c:v>
                </c:pt>
                <c:pt idx="2120">
                  <c:v>125</c:v>
                </c:pt>
                <c:pt idx="2121">
                  <c:v>218</c:v>
                </c:pt>
                <c:pt idx="2122">
                  <c:v>183</c:v>
                </c:pt>
                <c:pt idx="2123">
                  <c:v>10</c:v>
                </c:pt>
                <c:pt idx="2124">
                  <c:v>39</c:v>
                </c:pt>
                <c:pt idx="2125">
                  <c:v>0</c:v>
                </c:pt>
                <c:pt idx="2126">
                  <c:v>94</c:v>
                </c:pt>
                <c:pt idx="2127">
                  <c:v>3</c:v>
                </c:pt>
                <c:pt idx="2128">
                  <c:v>0</c:v>
                </c:pt>
                <c:pt idx="2129">
                  <c:v>27</c:v>
                </c:pt>
                <c:pt idx="2130">
                  <c:v>5</c:v>
                </c:pt>
                <c:pt idx="2131">
                  <c:v>0</c:v>
                </c:pt>
                <c:pt idx="2132">
                  <c:v>0</c:v>
                </c:pt>
                <c:pt idx="2133">
                  <c:v>13</c:v>
                </c:pt>
                <c:pt idx="2134">
                  <c:v>0</c:v>
                </c:pt>
                <c:pt idx="2135">
                  <c:v>0</c:v>
                </c:pt>
                <c:pt idx="2136">
                  <c:v>0</c:v>
                </c:pt>
                <c:pt idx="2137">
                  <c:v>83</c:v>
                </c:pt>
                <c:pt idx="2138">
                  <c:v>13</c:v>
                </c:pt>
                <c:pt idx="2139">
                  <c:v>33</c:v>
                </c:pt>
                <c:pt idx="2140">
                  <c:v>4</c:v>
                </c:pt>
                <c:pt idx="2141">
                  <c:v>52</c:v>
                </c:pt>
                <c:pt idx="2142">
                  <c:v>266</c:v>
                </c:pt>
                <c:pt idx="2143">
                  <c:v>174</c:v>
                </c:pt>
                <c:pt idx="2144">
                  <c:v>186</c:v>
                </c:pt>
                <c:pt idx="2145">
                  <c:v>186</c:v>
                </c:pt>
                <c:pt idx="2146">
                  <c:v>227</c:v>
                </c:pt>
                <c:pt idx="2147">
                  <c:v>267</c:v>
                </c:pt>
                <c:pt idx="2148">
                  <c:v>322</c:v>
                </c:pt>
                <c:pt idx="2149">
                  <c:v>341</c:v>
                </c:pt>
                <c:pt idx="2150">
                  <c:v>132</c:v>
                </c:pt>
                <c:pt idx="2151">
                  <c:v>336</c:v>
                </c:pt>
                <c:pt idx="2152">
                  <c:v>87</c:v>
                </c:pt>
                <c:pt idx="2153">
                  <c:v>122</c:v>
                </c:pt>
                <c:pt idx="2154">
                  <c:v>89</c:v>
                </c:pt>
                <c:pt idx="2155">
                  <c:v>166</c:v>
                </c:pt>
                <c:pt idx="2156">
                  <c:v>121</c:v>
                </c:pt>
                <c:pt idx="2157">
                  <c:v>80</c:v>
                </c:pt>
                <c:pt idx="2158">
                  <c:v>61</c:v>
                </c:pt>
                <c:pt idx="2159">
                  <c:v>52</c:v>
                </c:pt>
                <c:pt idx="2160">
                  <c:v>0</c:v>
                </c:pt>
                <c:pt idx="2161">
                  <c:v>0</c:v>
                </c:pt>
                <c:pt idx="2162">
                  <c:v>0</c:v>
                </c:pt>
                <c:pt idx="2163">
                  <c:v>23</c:v>
                </c:pt>
                <c:pt idx="2164">
                  <c:v>91</c:v>
                </c:pt>
                <c:pt idx="2165">
                  <c:v>0</c:v>
                </c:pt>
                <c:pt idx="2166">
                  <c:v>0</c:v>
                </c:pt>
                <c:pt idx="2167">
                  <c:v>34</c:v>
                </c:pt>
                <c:pt idx="2168">
                  <c:v>16</c:v>
                </c:pt>
                <c:pt idx="2169">
                  <c:v>0</c:v>
                </c:pt>
                <c:pt idx="2170">
                  <c:v>0</c:v>
                </c:pt>
                <c:pt idx="2171">
                  <c:v>258</c:v>
                </c:pt>
                <c:pt idx="2172">
                  <c:v>31</c:v>
                </c:pt>
                <c:pt idx="2173">
                  <c:v>8</c:v>
                </c:pt>
                <c:pt idx="2174">
                  <c:v>32</c:v>
                </c:pt>
                <c:pt idx="2175">
                  <c:v>111</c:v>
                </c:pt>
                <c:pt idx="2176">
                  <c:v>233</c:v>
                </c:pt>
                <c:pt idx="2177">
                  <c:v>82</c:v>
                </c:pt>
                <c:pt idx="2178">
                  <c:v>161</c:v>
                </c:pt>
                <c:pt idx="2179">
                  <c:v>59</c:v>
                </c:pt>
                <c:pt idx="2180">
                  <c:v>139</c:v>
                </c:pt>
                <c:pt idx="2181">
                  <c:v>51</c:v>
                </c:pt>
                <c:pt idx="2182">
                  <c:v>176</c:v>
                </c:pt>
                <c:pt idx="2183">
                  <c:v>99</c:v>
                </c:pt>
                <c:pt idx="2184">
                  <c:v>23</c:v>
                </c:pt>
                <c:pt idx="2185">
                  <c:v>52</c:v>
                </c:pt>
                <c:pt idx="2186">
                  <c:v>345</c:v>
                </c:pt>
                <c:pt idx="2187">
                  <c:v>234</c:v>
                </c:pt>
                <c:pt idx="2188">
                  <c:v>148</c:v>
                </c:pt>
                <c:pt idx="2189">
                  <c:v>133</c:v>
                </c:pt>
                <c:pt idx="2190">
                  <c:v>138</c:v>
                </c:pt>
                <c:pt idx="2191">
                  <c:v>53</c:v>
                </c:pt>
                <c:pt idx="2192">
                  <c:v>109</c:v>
                </c:pt>
                <c:pt idx="2193">
                  <c:v>119</c:v>
                </c:pt>
                <c:pt idx="2194">
                  <c:v>230</c:v>
                </c:pt>
                <c:pt idx="2195">
                  <c:v>458</c:v>
                </c:pt>
                <c:pt idx="2196">
                  <c:v>94</c:v>
                </c:pt>
                <c:pt idx="2197">
                  <c:v>152</c:v>
                </c:pt>
                <c:pt idx="2198">
                  <c:v>27</c:v>
                </c:pt>
                <c:pt idx="2199">
                  <c:v>130</c:v>
                </c:pt>
                <c:pt idx="2200">
                  <c:v>236</c:v>
                </c:pt>
                <c:pt idx="2201">
                  <c:v>72</c:v>
                </c:pt>
                <c:pt idx="2202">
                  <c:v>60</c:v>
                </c:pt>
                <c:pt idx="2203">
                  <c:v>4</c:v>
                </c:pt>
                <c:pt idx="2204">
                  <c:v>0</c:v>
                </c:pt>
                <c:pt idx="2205">
                  <c:v>105</c:v>
                </c:pt>
                <c:pt idx="2206">
                  <c:v>0</c:v>
                </c:pt>
                <c:pt idx="2207">
                  <c:v>12</c:v>
                </c:pt>
                <c:pt idx="2208">
                  <c:v>0</c:v>
                </c:pt>
                <c:pt idx="2209">
                  <c:v>57</c:v>
                </c:pt>
                <c:pt idx="2210">
                  <c:v>1</c:v>
                </c:pt>
                <c:pt idx="2211">
                  <c:v>0</c:v>
                </c:pt>
                <c:pt idx="2212">
                  <c:v>18</c:v>
                </c:pt>
                <c:pt idx="2213">
                  <c:v>37</c:v>
                </c:pt>
                <c:pt idx="2214">
                  <c:v>53</c:v>
                </c:pt>
                <c:pt idx="2215">
                  <c:v>75</c:v>
                </c:pt>
                <c:pt idx="2216">
                  <c:v>112</c:v>
                </c:pt>
                <c:pt idx="2217">
                  <c:v>117</c:v>
                </c:pt>
                <c:pt idx="2218">
                  <c:v>19</c:v>
                </c:pt>
                <c:pt idx="2219">
                  <c:v>108</c:v>
                </c:pt>
                <c:pt idx="2220">
                  <c:v>120</c:v>
                </c:pt>
                <c:pt idx="2221">
                  <c:v>205</c:v>
                </c:pt>
                <c:pt idx="2222">
                  <c:v>106</c:v>
                </c:pt>
                <c:pt idx="2223">
                  <c:v>83</c:v>
                </c:pt>
                <c:pt idx="2224">
                  <c:v>394</c:v>
                </c:pt>
                <c:pt idx="2225">
                  <c:v>205</c:v>
                </c:pt>
                <c:pt idx="2226">
                  <c:v>78</c:v>
                </c:pt>
                <c:pt idx="2227">
                  <c:v>167</c:v>
                </c:pt>
                <c:pt idx="2228">
                  <c:v>85</c:v>
                </c:pt>
                <c:pt idx="2229">
                  <c:v>120</c:v>
                </c:pt>
                <c:pt idx="2230">
                  <c:v>68</c:v>
                </c:pt>
                <c:pt idx="2231">
                  <c:v>83</c:v>
                </c:pt>
                <c:pt idx="2232">
                  <c:v>21</c:v>
                </c:pt>
                <c:pt idx="2233">
                  <c:v>84</c:v>
                </c:pt>
                <c:pt idx="2234">
                  <c:v>97</c:v>
                </c:pt>
                <c:pt idx="2235">
                  <c:v>66</c:v>
                </c:pt>
                <c:pt idx="2236">
                  <c:v>38</c:v>
                </c:pt>
                <c:pt idx="2237">
                  <c:v>36</c:v>
                </c:pt>
                <c:pt idx="2238">
                  <c:v>209</c:v>
                </c:pt>
                <c:pt idx="2239">
                  <c:v>66</c:v>
                </c:pt>
                <c:pt idx="2240">
                  <c:v>290</c:v>
                </c:pt>
                <c:pt idx="2241">
                  <c:v>199</c:v>
                </c:pt>
                <c:pt idx="2242">
                  <c:v>151</c:v>
                </c:pt>
                <c:pt idx="2243">
                  <c:v>168</c:v>
                </c:pt>
                <c:pt idx="2244">
                  <c:v>181</c:v>
                </c:pt>
                <c:pt idx="2245">
                  <c:v>277</c:v>
                </c:pt>
                <c:pt idx="2246">
                  <c:v>172</c:v>
                </c:pt>
                <c:pt idx="2247">
                  <c:v>21</c:v>
                </c:pt>
                <c:pt idx="2248">
                  <c:v>24</c:v>
                </c:pt>
                <c:pt idx="2249">
                  <c:v>43</c:v>
                </c:pt>
                <c:pt idx="2250">
                  <c:v>70</c:v>
                </c:pt>
                <c:pt idx="2251">
                  <c:v>8</c:v>
                </c:pt>
                <c:pt idx="2252">
                  <c:v>0</c:v>
                </c:pt>
                <c:pt idx="2253">
                  <c:v>43</c:v>
                </c:pt>
                <c:pt idx="2254">
                  <c:v>3</c:v>
                </c:pt>
                <c:pt idx="2255">
                  <c:v>78</c:v>
                </c:pt>
                <c:pt idx="2256">
                  <c:v>0</c:v>
                </c:pt>
                <c:pt idx="2257">
                  <c:v>45</c:v>
                </c:pt>
                <c:pt idx="2258">
                  <c:v>19</c:v>
                </c:pt>
                <c:pt idx="2259">
                  <c:v>33</c:v>
                </c:pt>
                <c:pt idx="2260">
                  <c:v>37</c:v>
                </c:pt>
                <c:pt idx="2261">
                  <c:v>307</c:v>
                </c:pt>
                <c:pt idx="2262">
                  <c:v>154</c:v>
                </c:pt>
                <c:pt idx="2263">
                  <c:v>83</c:v>
                </c:pt>
                <c:pt idx="2264">
                  <c:v>55</c:v>
                </c:pt>
                <c:pt idx="2265">
                  <c:v>224</c:v>
                </c:pt>
                <c:pt idx="2266">
                  <c:v>204</c:v>
                </c:pt>
                <c:pt idx="2267">
                  <c:v>254</c:v>
                </c:pt>
                <c:pt idx="2268">
                  <c:v>351</c:v>
                </c:pt>
                <c:pt idx="2269">
                  <c:v>87</c:v>
                </c:pt>
                <c:pt idx="2270">
                  <c:v>271</c:v>
                </c:pt>
                <c:pt idx="2271">
                  <c:v>230</c:v>
                </c:pt>
                <c:pt idx="2272">
                  <c:v>226</c:v>
                </c:pt>
                <c:pt idx="2273">
                  <c:v>138</c:v>
                </c:pt>
                <c:pt idx="2274">
                  <c:v>54</c:v>
                </c:pt>
                <c:pt idx="2275">
                  <c:v>195</c:v>
                </c:pt>
                <c:pt idx="2276">
                  <c:v>177</c:v>
                </c:pt>
                <c:pt idx="2277">
                  <c:v>95</c:v>
                </c:pt>
                <c:pt idx="2278">
                  <c:v>61</c:v>
                </c:pt>
                <c:pt idx="2279">
                  <c:v>97</c:v>
                </c:pt>
                <c:pt idx="2280">
                  <c:v>61</c:v>
                </c:pt>
                <c:pt idx="2281">
                  <c:v>66</c:v>
                </c:pt>
                <c:pt idx="2282">
                  <c:v>177</c:v>
                </c:pt>
                <c:pt idx="2283">
                  <c:v>108</c:v>
                </c:pt>
                <c:pt idx="2284">
                  <c:v>98</c:v>
                </c:pt>
                <c:pt idx="2285">
                  <c:v>150</c:v>
                </c:pt>
                <c:pt idx="2286">
                  <c:v>56</c:v>
                </c:pt>
                <c:pt idx="2287">
                  <c:v>389</c:v>
                </c:pt>
                <c:pt idx="2288">
                  <c:v>120</c:v>
                </c:pt>
                <c:pt idx="2289">
                  <c:v>57</c:v>
                </c:pt>
                <c:pt idx="2290">
                  <c:v>264</c:v>
                </c:pt>
                <c:pt idx="2291">
                  <c:v>401</c:v>
                </c:pt>
                <c:pt idx="2292">
                  <c:v>110</c:v>
                </c:pt>
                <c:pt idx="2293">
                  <c:v>67</c:v>
                </c:pt>
                <c:pt idx="2294">
                  <c:v>85</c:v>
                </c:pt>
                <c:pt idx="2295">
                  <c:v>27</c:v>
                </c:pt>
                <c:pt idx="2296">
                  <c:v>0</c:v>
                </c:pt>
                <c:pt idx="2297">
                  <c:v>0</c:v>
                </c:pt>
                <c:pt idx="2298">
                  <c:v>0</c:v>
                </c:pt>
                <c:pt idx="2299">
                  <c:v>55</c:v>
                </c:pt>
                <c:pt idx="2300">
                  <c:v>0</c:v>
                </c:pt>
                <c:pt idx="2301">
                  <c:v>0</c:v>
                </c:pt>
                <c:pt idx="2302">
                  <c:v>25</c:v>
                </c:pt>
                <c:pt idx="2303">
                  <c:v>28</c:v>
                </c:pt>
                <c:pt idx="2304">
                  <c:v>312</c:v>
                </c:pt>
                <c:pt idx="2305">
                  <c:v>58</c:v>
                </c:pt>
                <c:pt idx="2306">
                  <c:v>45</c:v>
                </c:pt>
                <c:pt idx="2307">
                  <c:v>42</c:v>
                </c:pt>
                <c:pt idx="2308">
                  <c:v>26</c:v>
                </c:pt>
                <c:pt idx="2309">
                  <c:v>37</c:v>
                </c:pt>
                <c:pt idx="2310">
                  <c:v>67</c:v>
                </c:pt>
                <c:pt idx="2311">
                  <c:v>69</c:v>
                </c:pt>
                <c:pt idx="2312">
                  <c:v>67</c:v>
                </c:pt>
                <c:pt idx="2313">
                  <c:v>211</c:v>
                </c:pt>
                <c:pt idx="2314">
                  <c:v>453</c:v>
                </c:pt>
                <c:pt idx="2315">
                  <c:v>481</c:v>
                </c:pt>
                <c:pt idx="2316">
                  <c:v>325</c:v>
                </c:pt>
                <c:pt idx="2317">
                  <c:v>158</c:v>
                </c:pt>
                <c:pt idx="2318">
                  <c:v>173</c:v>
                </c:pt>
                <c:pt idx="2319">
                  <c:v>74</c:v>
                </c:pt>
                <c:pt idx="2320">
                  <c:v>91</c:v>
                </c:pt>
                <c:pt idx="2321">
                  <c:v>93</c:v>
                </c:pt>
                <c:pt idx="2322">
                  <c:v>24</c:v>
                </c:pt>
                <c:pt idx="2323">
                  <c:v>60</c:v>
                </c:pt>
                <c:pt idx="2324">
                  <c:v>139</c:v>
                </c:pt>
                <c:pt idx="2325">
                  <c:v>109</c:v>
                </c:pt>
                <c:pt idx="2326">
                  <c:v>137</c:v>
                </c:pt>
                <c:pt idx="2327">
                  <c:v>232</c:v>
                </c:pt>
                <c:pt idx="2328">
                  <c:v>87</c:v>
                </c:pt>
                <c:pt idx="2329">
                  <c:v>382</c:v>
                </c:pt>
                <c:pt idx="2330">
                  <c:v>311</c:v>
                </c:pt>
                <c:pt idx="2331">
                  <c:v>362</c:v>
                </c:pt>
                <c:pt idx="2332">
                  <c:v>263</c:v>
                </c:pt>
                <c:pt idx="2333">
                  <c:v>159</c:v>
                </c:pt>
                <c:pt idx="2334">
                  <c:v>246</c:v>
                </c:pt>
                <c:pt idx="2335">
                  <c:v>105</c:v>
                </c:pt>
                <c:pt idx="2336">
                  <c:v>129</c:v>
                </c:pt>
                <c:pt idx="2337">
                  <c:v>55</c:v>
                </c:pt>
                <c:pt idx="2338">
                  <c:v>69</c:v>
                </c:pt>
                <c:pt idx="2339">
                  <c:v>0</c:v>
                </c:pt>
                <c:pt idx="2340">
                  <c:v>148</c:v>
                </c:pt>
                <c:pt idx="2341">
                  <c:v>16</c:v>
                </c:pt>
                <c:pt idx="2342">
                  <c:v>15</c:v>
                </c:pt>
                <c:pt idx="2343">
                  <c:v>0</c:v>
                </c:pt>
                <c:pt idx="2344">
                  <c:v>0</c:v>
                </c:pt>
                <c:pt idx="2345">
                  <c:v>0</c:v>
                </c:pt>
                <c:pt idx="2346">
                  <c:v>0</c:v>
                </c:pt>
                <c:pt idx="2347">
                  <c:v>1</c:v>
                </c:pt>
                <c:pt idx="2348">
                  <c:v>16</c:v>
                </c:pt>
                <c:pt idx="2349">
                  <c:v>27</c:v>
                </c:pt>
                <c:pt idx="2350">
                  <c:v>62</c:v>
                </c:pt>
                <c:pt idx="2351">
                  <c:v>233</c:v>
                </c:pt>
                <c:pt idx="2352">
                  <c:v>51</c:v>
                </c:pt>
                <c:pt idx="2353">
                  <c:v>75</c:v>
                </c:pt>
                <c:pt idx="2354">
                  <c:v>56</c:v>
                </c:pt>
                <c:pt idx="2355">
                  <c:v>102</c:v>
                </c:pt>
                <c:pt idx="2356">
                  <c:v>102</c:v>
                </c:pt>
                <c:pt idx="2357">
                  <c:v>82</c:v>
                </c:pt>
                <c:pt idx="2358">
                  <c:v>129</c:v>
                </c:pt>
                <c:pt idx="2359">
                  <c:v>51</c:v>
                </c:pt>
                <c:pt idx="2360">
                  <c:v>41</c:v>
                </c:pt>
                <c:pt idx="2361">
                  <c:v>13</c:v>
                </c:pt>
                <c:pt idx="2362">
                  <c:v>71</c:v>
                </c:pt>
                <c:pt idx="2363">
                  <c:v>116</c:v>
                </c:pt>
                <c:pt idx="2364">
                  <c:v>70</c:v>
                </c:pt>
                <c:pt idx="2365">
                  <c:v>95</c:v>
                </c:pt>
                <c:pt idx="2366">
                  <c:v>174</c:v>
                </c:pt>
                <c:pt idx="2367">
                  <c:v>129</c:v>
                </c:pt>
                <c:pt idx="2368">
                  <c:v>159</c:v>
                </c:pt>
                <c:pt idx="2369">
                  <c:v>247</c:v>
                </c:pt>
                <c:pt idx="2370">
                  <c:v>112</c:v>
                </c:pt>
                <c:pt idx="2371">
                  <c:v>205</c:v>
                </c:pt>
                <c:pt idx="2372">
                  <c:v>80</c:v>
                </c:pt>
                <c:pt idx="2373">
                  <c:v>294</c:v>
                </c:pt>
                <c:pt idx="2374">
                  <c:v>99</c:v>
                </c:pt>
                <c:pt idx="2375">
                  <c:v>143</c:v>
                </c:pt>
                <c:pt idx="2376">
                  <c:v>162</c:v>
                </c:pt>
                <c:pt idx="2377">
                  <c:v>87</c:v>
                </c:pt>
                <c:pt idx="2378">
                  <c:v>111</c:v>
                </c:pt>
                <c:pt idx="2379">
                  <c:v>61</c:v>
                </c:pt>
                <c:pt idx="2380">
                  <c:v>245</c:v>
                </c:pt>
                <c:pt idx="2381">
                  <c:v>177</c:v>
                </c:pt>
                <c:pt idx="2382">
                  <c:v>59</c:v>
                </c:pt>
                <c:pt idx="2383">
                  <c:v>53</c:v>
                </c:pt>
                <c:pt idx="2384">
                  <c:v>6</c:v>
                </c:pt>
                <c:pt idx="2385">
                  <c:v>28</c:v>
                </c:pt>
                <c:pt idx="2386">
                  <c:v>24</c:v>
                </c:pt>
                <c:pt idx="2387">
                  <c:v>34</c:v>
                </c:pt>
                <c:pt idx="2388">
                  <c:v>0</c:v>
                </c:pt>
                <c:pt idx="2389">
                  <c:v>43</c:v>
                </c:pt>
                <c:pt idx="2390">
                  <c:v>0</c:v>
                </c:pt>
                <c:pt idx="2391">
                  <c:v>0</c:v>
                </c:pt>
                <c:pt idx="2392">
                  <c:v>4</c:v>
                </c:pt>
                <c:pt idx="2393">
                  <c:v>12</c:v>
                </c:pt>
                <c:pt idx="2394">
                  <c:v>6</c:v>
                </c:pt>
                <c:pt idx="2395">
                  <c:v>5</c:v>
                </c:pt>
                <c:pt idx="2396">
                  <c:v>10</c:v>
                </c:pt>
                <c:pt idx="2397">
                  <c:v>42</c:v>
                </c:pt>
                <c:pt idx="2398">
                  <c:v>4</c:v>
                </c:pt>
                <c:pt idx="2399">
                  <c:v>1</c:v>
                </c:pt>
                <c:pt idx="2400">
                  <c:v>28</c:v>
                </c:pt>
                <c:pt idx="2401">
                  <c:v>66</c:v>
                </c:pt>
                <c:pt idx="2402">
                  <c:v>39</c:v>
                </c:pt>
                <c:pt idx="2403">
                  <c:v>56</c:v>
                </c:pt>
                <c:pt idx="2404">
                  <c:v>111</c:v>
                </c:pt>
                <c:pt idx="2405">
                  <c:v>122</c:v>
                </c:pt>
                <c:pt idx="2406">
                  <c:v>119</c:v>
                </c:pt>
                <c:pt idx="2407">
                  <c:v>58</c:v>
                </c:pt>
                <c:pt idx="2408">
                  <c:v>62</c:v>
                </c:pt>
                <c:pt idx="2409">
                  <c:v>19</c:v>
                </c:pt>
                <c:pt idx="2410">
                  <c:v>151</c:v>
                </c:pt>
                <c:pt idx="2411">
                  <c:v>324</c:v>
                </c:pt>
                <c:pt idx="2412">
                  <c:v>109</c:v>
                </c:pt>
                <c:pt idx="2413">
                  <c:v>110</c:v>
                </c:pt>
                <c:pt idx="2414">
                  <c:v>62</c:v>
                </c:pt>
                <c:pt idx="2415">
                  <c:v>81</c:v>
                </c:pt>
                <c:pt idx="2416">
                  <c:v>207</c:v>
                </c:pt>
                <c:pt idx="2417">
                  <c:v>193</c:v>
                </c:pt>
                <c:pt idx="2418">
                  <c:v>113</c:v>
                </c:pt>
                <c:pt idx="2419">
                  <c:v>62</c:v>
                </c:pt>
                <c:pt idx="2420">
                  <c:v>207</c:v>
                </c:pt>
                <c:pt idx="2421">
                  <c:v>126</c:v>
                </c:pt>
                <c:pt idx="2422">
                  <c:v>152</c:v>
                </c:pt>
                <c:pt idx="2423">
                  <c:v>51</c:v>
                </c:pt>
                <c:pt idx="2424">
                  <c:v>0</c:v>
                </c:pt>
                <c:pt idx="2425">
                  <c:v>113</c:v>
                </c:pt>
                <c:pt idx="2426">
                  <c:v>175</c:v>
                </c:pt>
                <c:pt idx="2427">
                  <c:v>30</c:v>
                </c:pt>
                <c:pt idx="2428">
                  <c:v>43</c:v>
                </c:pt>
                <c:pt idx="2429">
                  <c:v>21</c:v>
                </c:pt>
                <c:pt idx="2430">
                  <c:v>63</c:v>
                </c:pt>
                <c:pt idx="2431">
                  <c:v>60</c:v>
                </c:pt>
                <c:pt idx="2432">
                  <c:v>0</c:v>
                </c:pt>
                <c:pt idx="2433">
                  <c:v>25</c:v>
                </c:pt>
                <c:pt idx="2434">
                  <c:v>0</c:v>
                </c:pt>
                <c:pt idx="2435">
                  <c:v>34</c:v>
                </c:pt>
                <c:pt idx="2436">
                  <c:v>0</c:v>
                </c:pt>
                <c:pt idx="2437">
                  <c:v>19</c:v>
                </c:pt>
                <c:pt idx="2438">
                  <c:v>1</c:v>
                </c:pt>
                <c:pt idx="2439">
                  <c:v>0</c:v>
                </c:pt>
                <c:pt idx="2440">
                  <c:v>0</c:v>
                </c:pt>
                <c:pt idx="2441">
                  <c:v>388</c:v>
                </c:pt>
                <c:pt idx="2442">
                  <c:v>191</c:v>
                </c:pt>
                <c:pt idx="2443">
                  <c:v>150</c:v>
                </c:pt>
                <c:pt idx="2444">
                  <c:v>113</c:v>
                </c:pt>
                <c:pt idx="2445">
                  <c:v>226</c:v>
                </c:pt>
                <c:pt idx="2446">
                  <c:v>339</c:v>
                </c:pt>
                <c:pt idx="2447">
                  <c:v>172</c:v>
                </c:pt>
                <c:pt idx="2448">
                  <c:v>243</c:v>
                </c:pt>
                <c:pt idx="2449">
                  <c:v>492</c:v>
                </c:pt>
                <c:pt idx="2450">
                  <c:v>539</c:v>
                </c:pt>
                <c:pt idx="2451">
                  <c:v>144</c:v>
                </c:pt>
                <c:pt idx="2452">
                  <c:v>159</c:v>
                </c:pt>
                <c:pt idx="2453">
                  <c:v>149</c:v>
                </c:pt>
                <c:pt idx="2454">
                  <c:v>92</c:v>
                </c:pt>
                <c:pt idx="2455">
                  <c:v>143</c:v>
                </c:pt>
                <c:pt idx="2456">
                  <c:v>219</c:v>
                </c:pt>
                <c:pt idx="2457">
                  <c:v>201</c:v>
                </c:pt>
                <c:pt idx="2458">
                  <c:v>131</c:v>
                </c:pt>
                <c:pt idx="2459">
                  <c:v>49</c:v>
                </c:pt>
                <c:pt idx="2460">
                  <c:v>55</c:v>
                </c:pt>
                <c:pt idx="2461">
                  <c:v>39</c:v>
                </c:pt>
                <c:pt idx="2462">
                  <c:v>172</c:v>
                </c:pt>
                <c:pt idx="2463">
                  <c:v>284</c:v>
                </c:pt>
                <c:pt idx="2464">
                  <c:v>228</c:v>
                </c:pt>
                <c:pt idx="2465">
                  <c:v>276</c:v>
                </c:pt>
                <c:pt idx="2466">
                  <c:v>73</c:v>
                </c:pt>
                <c:pt idx="2467">
                  <c:v>527</c:v>
                </c:pt>
                <c:pt idx="2468">
                  <c:v>57</c:v>
                </c:pt>
                <c:pt idx="2469">
                  <c:v>265</c:v>
                </c:pt>
                <c:pt idx="2470">
                  <c:v>94</c:v>
                </c:pt>
                <c:pt idx="2471">
                  <c:v>194</c:v>
                </c:pt>
                <c:pt idx="2472">
                  <c:v>30</c:v>
                </c:pt>
                <c:pt idx="2473">
                  <c:v>34</c:v>
                </c:pt>
                <c:pt idx="2474">
                  <c:v>0</c:v>
                </c:pt>
                <c:pt idx="2475">
                  <c:v>236</c:v>
                </c:pt>
                <c:pt idx="2476">
                  <c:v>69</c:v>
                </c:pt>
                <c:pt idx="2477">
                  <c:v>0</c:v>
                </c:pt>
                <c:pt idx="2478">
                  <c:v>0</c:v>
                </c:pt>
                <c:pt idx="2479">
                  <c:v>147</c:v>
                </c:pt>
                <c:pt idx="2480">
                  <c:v>45</c:v>
                </c:pt>
                <c:pt idx="2481">
                  <c:v>0</c:v>
                </c:pt>
                <c:pt idx="2482">
                  <c:v>119</c:v>
                </c:pt>
                <c:pt idx="2483">
                  <c:v>216</c:v>
                </c:pt>
                <c:pt idx="2484">
                  <c:v>0</c:v>
                </c:pt>
                <c:pt idx="2485">
                  <c:v>0</c:v>
                </c:pt>
                <c:pt idx="2486">
                  <c:v>345</c:v>
                </c:pt>
                <c:pt idx="2487">
                  <c:v>144</c:v>
                </c:pt>
                <c:pt idx="2488">
                  <c:v>32</c:v>
                </c:pt>
                <c:pt idx="2489">
                  <c:v>61</c:v>
                </c:pt>
                <c:pt idx="2490">
                  <c:v>231</c:v>
                </c:pt>
                <c:pt idx="2491">
                  <c:v>172</c:v>
                </c:pt>
                <c:pt idx="2492">
                  <c:v>216</c:v>
                </c:pt>
                <c:pt idx="2493">
                  <c:v>260</c:v>
                </c:pt>
                <c:pt idx="2494">
                  <c:v>567</c:v>
                </c:pt>
                <c:pt idx="2495">
                  <c:v>276</c:v>
                </c:pt>
                <c:pt idx="2496">
                  <c:v>221</c:v>
                </c:pt>
                <c:pt idx="2497">
                  <c:v>67</c:v>
                </c:pt>
                <c:pt idx="2498">
                  <c:v>46</c:v>
                </c:pt>
                <c:pt idx="2499">
                  <c:v>259</c:v>
                </c:pt>
                <c:pt idx="2500">
                  <c:v>339</c:v>
                </c:pt>
                <c:pt idx="2501">
                  <c:v>154</c:v>
                </c:pt>
                <c:pt idx="2502">
                  <c:v>234</c:v>
                </c:pt>
                <c:pt idx="2503">
                  <c:v>162</c:v>
                </c:pt>
                <c:pt idx="2504">
                  <c:v>264</c:v>
                </c:pt>
                <c:pt idx="2505">
                  <c:v>116</c:v>
                </c:pt>
                <c:pt idx="2506">
                  <c:v>223</c:v>
                </c:pt>
                <c:pt idx="2507">
                  <c:v>98</c:v>
                </c:pt>
                <c:pt idx="2508">
                  <c:v>209</c:v>
                </c:pt>
                <c:pt idx="2509">
                  <c:v>513</c:v>
                </c:pt>
                <c:pt idx="2510">
                  <c:v>116</c:v>
                </c:pt>
                <c:pt idx="2511">
                  <c:v>172</c:v>
                </c:pt>
                <c:pt idx="2512">
                  <c:v>167</c:v>
                </c:pt>
                <c:pt idx="2513">
                  <c:v>128</c:v>
                </c:pt>
                <c:pt idx="2514">
                  <c:v>266</c:v>
                </c:pt>
                <c:pt idx="2515">
                  <c:v>173</c:v>
                </c:pt>
                <c:pt idx="2516">
                  <c:v>134</c:v>
                </c:pt>
                <c:pt idx="2517">
                  <c:v>25</c:v>
                </c:pt>
                <c:pt idx="2518">
                  <c:v>134</c:v>
                </c:pt>
                <c:pt idx="2519">
                  <c:v>18</c:v>
                </c:pt>
                <c:pt idx="2520">
                  <c:v>3</c:v>
                </c:pt>
                <c:pt idx="2521">
                  <c:v>162</c:v>
                </c:pt>
                <c:pt idx="2522">
                  <c:v>0</c:v>
                </c:pt>
                <c:pt idx="2523">
                  <c:v>2</c:v>
                </c:pt>
                <c:pt idx="2524">
                  <c:v>0</c:v>
                </c:pt>
                <c:pt idx="2525">
                  <c:v>0</c:v>
                </c:pt>
                <c:pt idx="2526">
                  <c:v>15</c:v>
                </c:pt>
                <c:pt idx="2527">
                  <c:v>0</c:v>
                </c:pt>
                <c:pt idx="2528">
                  <c:v>107</c:v>
                </c:pt>
                <c:pt idx="2529">
                  <c:v>43</c:v>
                </c:pt>
                <c:pt idx="2530">
                  <c:v>128</c:v>
                </c:pt>
                <c:pt idx="2531">
                  <c:v>219</c:v>
                </c:pt>
                <c:pt idx="2532">
                  <c:v>38</c:v>
                </c:pt>
                <c:pt idx="2533">
                  <c:v>9</c:v>
                </c:pt>
                <c:pt idx="2534">
                  <c:v>152</c:v>
                </c:pt>
                <c:pt idx="2535">
                  <c:v>127</c:v>
                </c:pt>
                <c:pt idx="2536">
                  <c:v>159</c:v>
                </c:pt>
                <c:pt idx="2537">
                  <c:v>149</c:v>
                </c:pt>
                <c:pt idx="2538">
                  <c:v>180</c:v>
                </c:pt>
                <c:pt idx="2539">
                  <c:v>241</c:v>
                </c:pt>
                <c:pt idx="2540">
                  <c:v>95</c:v>
                </c:pt>
                <c:pt idx="2541">
                  <c:v>64</c:v>
                </c:pt>
                <c:pt idx="2542">
                  <c:v>83</c:v>
                </c:pt>
                <c:pt idx="2543">
                  <c:v>85</c:v>
                </c:pt>
                <c:pt idx="2544">
                  <c:v>131</c:v>
                </c:pt>
                <c:pt idx="2545">
                  <c:v>81</c:v>
                </c:pt>
                <c:pt idx="2546">
                  <c:v>40</c:v>
                </c:pt>
                <c:pt idx="2547">
                  <c:v>20</c:v>
                </c:pt>
                <c:pt idx="2548">
                  <c:v>20</c:v>
                </c:pt>
                <c:pt idx="2549">
                  <c:v>45</c:v>
                </c:pt>
                <c:pt idx="2550">
                  <c:v>17</c:v>
                </c:pt>
                <c:pt idx="2551">
                  <c:v>138</c:v>
                </c:pt>
                <c:pt idx="2552">
                  <c:v>162</c:v>
                </c:pt>
                <c:pt idx="2553">
                  <c:v>61</c:v>
                </c:pt>
                <c:pt idx="2554">
                  <c:v>316</c:v>
                </c:pt>
                <c:pt idx="2555">
                  <c:v>184</c:v>
                </c:pt>
                <c:pt idx="2556">
                  <c:v>304</c:v>
                </c:pt>
                <c:pt idx="2557">
                  <c:v>11</c:v>
                </c:pt>
                <c:pt idx="2558">
                  <c:v>71</c:v>
                </c:pt>
                <c:pt idx="2559">
                  <c:v>143</c:v>
                </c:pt>
                <c:pt idx="2560">
                  <c:v>105</c:v>
                </c:pt>
                <c:pt idx="2561">
                  <c:v>16</c:v>
                </c:pt>
                <c:pt idx="2562">
                  <c:v>11</c:v>
                </c:pt>
                <c:pt idx="2563">
                  <c:v>22</c:v>
                </c:pt>
                <c:pt idx="2564">
                  <c:v>11</c:v>
                </c:pt>
                <c:pt idx="2565">
                  <c:v>32</c:v>
                </c:pt>
                <c:pt idx="2566">
                  <c:v>0</c:v>
                </c:pt>
                <c:pt idx="2567">
                  <c:v>30</c:v>
                </c:pt>
                <c:pt idx="2568">
                  <c:v>260</c:v>
                </c:pt>
                <c:pt idx="2569">
                  <c:v>54</c:v>
                </c:pt>
                <c:pt idx="2570">
                  <c:v>0</c:v>
                </c:pt>
                <c:pt idx="2571">
                  <c:v>34</c:v>
                </c:pt>
                <c:pt idx="2572">
                  <c:v>56</c:v>
                </c:pt>
                <c:pt idx="2573">
                  <c:v>0</c:v>
                </c:pt>
                <c:pt idx="2574">
                  <c:v>0</c:v>
                </c:pt>
                <c:pt idx="2575">
                  <c:v>104</c:v>
                </c:pt>
                <c:pt idx="2576">
                  <c:v>135</c:v>
                </c:pt>
                <c:pt idx="2577">
                  <c:v>108</c:v>
                </c:pt>
                <c:pt idx="2578">
                  <c:v>79</c:v>
                </c:pt>
                <c:pt idx="2579">
                  <c:v>48</c:v>
                </c:pt>
                <c:pt idx="2580">
                  <c:v>92</c:v>
                </c:pt>
                <c:pt idx="2581">
                  <c:v>307</c:v>
                </c:pt>
                <c:pt idx="2582">
                  <c:v>237</c:v>
                </c:pt>
                <c:pt idx="2583">
                  <c:v>262</c:v>
                </c:pt>
                <c:pt idx="2584">
                  <c:v>301</c:v>
                </c:pt>
                <c:pt idx="2585">
                  <c:v>84</c:v>
                </c:pt>
                <c:pt idx="2586">
                  <c:v>48</c:v>
                </c:pt>
                <c:pt idx="2587">
                  <c:v>106</c:v>
                </c:pt>
                <c:pt idx="2588">
                  <c:v>38</c:v>
                </c:pt>
                <c:pt idx="2589">
                  <c:v>181</c:v>
                </c:pt>
                <c:pt idx="2590">
                  <c:v>128</c:v>
                </c:pt>
                <c:pt idx="2591">
                  <c:v>106</c:v>
                </c:pt>
                <c:pt idx="2592">
                  <c:v>134</c:v>
                </c:pt>
                <c:pt idx="2593">
                  <c:v>81</c:v>
                </c:pt>
                <c:pt idx="2594">
                  <c:v>131</c:v>
                </c:pt>
                <c:pt idx="2595">
                  <c:v>301</c:v>
                </c:pt>
                <c:pt idx="2596">
                  <c:v>346</c:v>
                </c:pt>
                <c:pt idx="2597">
                  <c:v>487</c:v>
                </c:pt>
                <c:pt idx="2598">
                  <c:v>272</c:v>
                </c:pt>
                <c:pt idx="2599">
                  <c:v>288</c:v>
                </c:pt>
                <c:pt idx="2600">
                  <c:v>471</c:v>
                </c:pt>
                <c:pt idx="2601">
                  <c:v>134</c:v>
                </c:pt>
                <c:pt idx="2602">
                  <c:v>31</c:v>
                </c:pt>
                <c:pt idx="2603">
                  <c:v>233</c:v>
                </c:pt>
                <c:pt idx="2604">
                  <c:v>220</c:v>
                </c:pt>
                <c:pt idx="2605">
                  <c:v>68</c:v>
                </c:pt>
                <c:pt idx="2606">
                  <c:v>16</c:v>
                </c:pt>
                <c:pt idx="2607">
                  <c:v>17</c:v>
                </c:pt>
                <c:pt idx="2608">
                  <c:v>5</c:v>
                </c:pt>
                <c:pt idx="2609">
                  <c:v>0</c:v>
                </c:pt>
                <c:pt idx="2610">
                  <c:v>104</c:v>
                </c:pt>
                <c:pt idx="2611">
                  <c:v>8</c:v>
                </c:pt>
                <c:pt idx="2612">
                  <c:v>10</c:v>
                </c:pt>
                <c:pt idx="2613">
                  <c:v>61</c:v>
                </c:pt>
                <c:pt idx="2614">
                  <c:v>13</c:v>
                </c:pt>
                <c:pt idx="2615">
                  <c:v>12</c:v>
                </c:pt>
                <c:pt idx="2616">
                  <c:v>0</c:v>
                </c:pt>
                <c:pt idx="2617">
                  <c:v>0</c:v>
                </c:pt>
                <c:pt idx="2618">
                  <c:v>0</c:v>
                </c:pt>
                <c:pt idx="2619">
                  <c:v>15</c:v>
                </c:pt>
                <c:pt idx="2620">
                  <c:v>43</c:v>
                </c:pt>
                <c:pt idx="2621">
                  <c:v>26</c:v>
                </c:pt>
                <c:pt idx="2622">
                  <c:v>107</c:v>
                </c:pt>
                <c:pt idx="2623">
                  <c:v>59</c:v>
                </c:pt>
                <c:pt idx="2624">
                  <c:v>84</c:v>
                </c:pt>
                <c:pt idx="2625">
                  <c:v>10</c:v>
                </c:pt>
                <c:pt idx="2626">
                  <c:v>69</c:v>
                </c:pt>
                <c:pt idx="2627">
                  <c:v>6</c:v>
                </c:pt>
                <c:pt idx="2628">
                  <c:v>38</c:v>
                </c:pt>
                <c:pt idx="2629">
                  <c:v>62</c:v>
                </c:pt>
                <c:pt idx="2630">
                  <c:v>21</c:v>
                </c:pt>
                <c:pt idx="2631">
                  <c:v>232</c:v>
                </c:pt>
                <c:pt idx="2632">
                  <c:v>101</c:v>
                </c:pt>
                <c:pt idx="2633">
                  <c:v>305</c:v>
                </c:pt>
                <c:pt idx="2634">
                  <c:v>23</c:v>
                </c:pt>
                <c:pt idx="2635">
                  <c:v>144</c:v>
                </c:pt>
                <c:pt idx="2636">
                  <c:v>107</c:v>
                </c:pt>
                <c:pt idx="2637">
                  <c:v>46</c:v>
                </c:pt>
                <c:pt idx="2638">
                  <c:v>107</c:v>
                </c:pt>
                <c:pt idx="2639">
                  <c:v>176</c:v>
                </c:pt>
                <c:pt idx="2640">
                  <c:v>39</c:v>
                </c:pt>
                <c:pt idx="2641">
                  <c:v>118</c:v>
                </c:pt>
                <c:pt idx="2642">
                  <c:v>240</c:v>
                </c:pt>
                <c:pt idx="2643">
                  <c:v>46</c:v>
                </c:pt>
                <c:pt idx="2644">
                  <c:v>146</c:v>
                </c:pt>
                <c:pt idx="2645">
                  <c:v>21</c:v>
                </c:pt>
                <c:pt idx="2646">
                  <c:v>211</c:v>
                </c:pt>
                <c:pt idx="2647">
                  <c:v>70</c:v>
                </c:pt>
                <c:pt idx="2648">
                  <c:v>61</c:v>
                </c:pt>
                <c:pt idx="2649">
                  <c:v>90</c:v>
                </c:pt>
                <c:pt idx="2650">
                  <c:v>220</c:v>
                </c:pt>
                <c:pt idx="2651">
                  <c:v>48</c:v>
                </c:pt>
                <c:pt idx="2652">
                  <c:v>12</c:v>
                </c:pt>
                <c:pt idx="2653">
                  <c:v>0</c:v>
                </c:pt>
                <c:pt idx="2654">
                  <c:v>26</c:v>
                </c:pt>
                <c:pt idx="2655">
                  <c:v>95</c:v>
                </c:pt>
                <c:pt idx="2656">
                  <c:v>0</c:v>
                </c:pt>
                <c:pt idx="2657">
                  <c:v>0</c:v>
                </c:pt>
                <c:pt idx="2658">
                  <c:v>3</c:v>
                </c:pt>
                <c:pt idx="2659">
                  <c:v>13</c:v>
                </c:pt>
                <c:pt idx="2660">
                  <c:v>23</c:v>
                </c:pt>
                <c:pt idx="2661">
                  <c:v>19</c:v>
                </c:pt>
                <c:pt idx="2662">
                  <c:v>9</c:v>
                </c:pt>
                <c:pt idx="2663">
                  <c:v>0</c:v>
                </c:pt>
                <c:pt idx="2664">
                  <c:v>3</c:v>
                </c:pt>
                <c:pt idx="2665">
                  <c:v>16</c:v>
                </c:pt>
                <c:pt idx="2666">
                  <c:v>103</c:v>
                </c:pt>
                <c:pt idx="2667">
                  <c:v>161</c:v>
                </c:pt>
                <c:pt idx="2668">
                  <c:v>90</c:v>
                </c:pt>
                <c:pt idx="2669">
                  <c:v>122</c:v>
                </c:pt>
                <c:pt idx="2670">
                  <c:v>177</c:v>
                </c:pt>
                <c:pt idx="2671">
                  <c:v>127</c:v>
                </c:pt>
                <c:pt idx="2672">
                  <c:v>176</c:v>
                </c:pt>
                <c:pt idx="2673">
                  <c:v>73</c:v>
                </c:pt>
                <c:pt idx="2674">
                  <c:v>137</c:v>
                </c:pt>
                <c:pt idx="2675">
                  <c:v>38</c:v>
                </c:pt>
                <c:pt idx="2676">
                  <c:v>173</c:v>
                </c:pt>
                <c:pt idx="2677">
                  <c:v>105</c:v>
                </c:pt>
                <c:pt idx="2678">
                  <c:v>263</c:v>
                </c:pt>
                <c:pt idx="2679">
                  <c:v>157</c:v>
                </c:pt>
                <c:pt idx="2680">
                  <c:v>41</c:v>
                </c:pt>
                <c:pt idx="2681">
                  <c:v>77</c:v>
                </c:pt>
                <c:pt idx="2682">
                  <c:v>116</c:v>
                </c:pt>
                <c:pt idx="2683">
                  <c:v>12</c:v>
                </c:pt>
                <c:pt idx="2684">
                  <c:v>72</c:v>
                </c:pt>
                <c:pt idx="2685">
                  <c:v>63</c:v>
                </c:pt>
                <c:pt idx="2686">
                  <c:v>28</c:v>
                </c:pt>
                <c:pt idx="2687">
                  <c:v>165</c:v>
                </c:pt>
                <c:pt idx="2688">
                  <c:v>181</c:v>
                </c:pt>
                <c:pt idx="2689">
                  <c:v>33</c:v>
                </c:pt>
                <c:pt idx="2690">
                  <c:v>187</c:v>
                </c:pt>
                <c:pt idx="2691">
                  <c:v>122</c:v>
                </c:pt>
                <c:pt idx="2692">
                  <c:v>42</c:v>
                </c:pt>
                <c:pt idx="2693">
                  <c:v>141</c:v>
                </c:pt>
                <c:pt idx="2694">
                  <c:v>213</c:v>
                </c:pt>
                <c:pt idx="2695">
                  <c:v>100</c:v>
                </c:pt>
                <c:pt idx="2696">
                  <c:v>179</c:v>
                </c:pt>
                <c:pt idx="2697">
                  <c:v>116</c:v>
                </c:pt>
                <c:pt idx="2698">
                  <c:v>4</c:v>
                </c:pt>
                <c:pt idx="2699">
                  <c:v>31</c:v>
                </c:pt>
                <c:pt idx="2700">
                  <c:v>0</c:v>
                </c:pt>
                <c:pt idx="2701">
                  <c:v>0</c:v>
                </c:pt>
                <c:pt idx="2702">
                  <c:v>0</c:v>
                </c:pt>
                <c:pt idx="2703">
                  <c:v>20</c:v>
                </c:pt>
                <c:pt idx="2704">
                  <c:v>65</c:v>
                </c:pt>
                <c:pt idx="2705">
                  <c:v>0</c:v>
                </c:pt>
                <c:pt idx="2706">
                  <c:v>0</c:v>
                </c:pt>
                <c:pt idx="2707">
                  <c:v>1</c:v>
                </c:pt>
                <c:pt idx="2708">
                  <c:v>0</c:v>
                </c:pt>
                <c:pt idx="2709">
                  <c:v>0</c:v>
                </c:pt>
                <c:pt idx="2710">
                  <c:v>7</c:v>
                </c:pt>
                <c:pt idx="2711">
                  <c:v>0</c:v>
                </c:pt>
                <c:pt idx="2712">
                  <c:v>23</c:v>
                </c:pt>
                <c:pt idx="2713">
                  <c:v>30</c:v>
                </c:pt>
                <c:pt idx="2714">
                  <c:v>135</c:v>
                </c:pt>
                <c:pt idx="2715">
                  <c:v>230</c:v>
                </c:pt>
                <c:pt idx="2716">
                  <c:v>130</c:v>
                </c:pt>
                <c:pt idx="2717">
                  <c:v>71</c:v>
                </c:pt>
                <c:pt idx="2718">
                  <c:v>34</c:v>
                </c:pt>
                <c:pt idx="2719">
                  <c:v>117</c:v>
                </c:pt>
                <c:pt idx="2720">
                  <c:v>212</c:v>
                </c:pt>
                <c:pt idx="2721">
                  <c:v>269</c:v>
                </c:pt>
                <c:pt idx="2722">
                  <c:v>169</c:v>
                </c:pt>
                <c:pt idx="2723">
                  <c:v>212</c:v>
                </c:pt>
                <c:pt idx="2724">
                  <c:v>230</c:v>
                </c:pt>
                <c:pt idx="2725">
                  <c:v>279</c:v>
                </c:pt>
                <c:pt idx="2726">
                  <c:v>113</c:v>
                </c:pt>
                <c:pt idx="2727">
                  <c:v>62</c:v>
                </c:pt>
                <c:pt idx="2728">
                  <c:v>93</c:v>
                </c:pt>
                <c:pt idx="2729">
                  <c:v>41</c:v>
                </c:pt>
                <c:pt idx="2730">
                  <c:v>37</c:v>
                </c:pt>
                <c:pt idx="2731">
                  <c:v>96</c:v>
                </c:pt>
                <c:pt idx="2732">
                  <c:v>118</c:v>
                </c:pt>
                <c:pt idx="2733">
                  <c:v>107</c:v>
                </c:pt>
                <c:pt idx="2734">
                  <c:v>76</c:v>
                </c:pt>
                <c:pt idx="2735">
                  <c:v>139</c:v>
                </c:pt>
                <c:pt idx="2736">
                  <c:v>227</c:v>
                </c:pt>
                <c:pt idx="2737">
                  <c:v>84</c:v>
                </c:pt>
                <c:pt idx="2738">
                  <c:v>21</c:v>
                </c:pt>
                <c:pt idx="2739">
                  <c:v>8</c:v>
                </c:pt>
                <c:pt idx="2740">
                  <c:v>141</c:v>
                </c:pt>
                <c:pt idx="2741">
                  <c:v>139</c:v>
                </c:pt>
                <c:pt idx="2742">
                  <c:v>220</c:v>
                </c:pt>
                <c:pt idx="2743">
                  <c:v>0</c:v>
                </c:pt>
                <c:pt idx="2744">
                  <c:v>0</c:v>
                </c:pt>
                <c:pt idx="2745">
                  <c:v>2</c:v>
                </c:pt>
                <c:pt idx="2746">
                  <c:v>0</c:v>
                </c:pt>
                <c:pt idx="2747">
                  <c:v>5</c:v>
                </c:pt>
                <c:pt idx="2748">
                  <c:v>0</c:v>
                </c:pt>
                <c:pt idx="2749">
                  <c:v>30</c:v>
                </c:pt>
                <c:pt idx="2750">
                  <c:v>28</c:v>
                </c:pt>
                <c:pt idx="2751">
                  <c:v>136</c:v>
                </c:pt>
                <c:pt idx="2752">
                  <c:v>3</c:v>
                </c:pt>
                <c:pt idx="2753">
                  <c:v>0</c:v>
                </c:pt>
                <c:pt idx="2754">
                  <c:v>6</c:v>
                </c:pt>
                <c:pt idx="2755">
                  <c:v>0</c:v>
                </c:pt>
                <c:pt idx="2756">
                  <c:v>0</c:v>
                </c:pt>
                <c:pt idx="2757">
                  <c:v>1</c:v>
                </c:pt>
                <c:pt idx="2758">
                  <c:v>45</c:v>
                </c:pt>
                <c:pt idx="2759">
                  <c:v>54</c:v>
                </c:pt>
                <c:pt idx="2760">
                  <c:v>41</c:v>
                </c:pt>
                <c:pt idx="2761">
                  <c:v>7</c:v>
                </c:pt>
                <c:pt idx="2762">
                  <c:v>178</c:v>
                </c:pt>
                <c:pt idx="2763">
                  <c:v>101</c:v>
                </c:pt>
                <c:pt idx="2764">
                  <c:v>126</c:v>
                </c:pt>
                <c:pt idx="2765">
                  <c:v>150</c:v>
                </c:pt>
                <c:pt idx="2766">
                  <c:v>74</c:v>
                </c:pt>
                <c:pt idx="2767">
                  <c:v>61</c:v>
                </c:pt>
                <c:pt idx="2768">
                  <c:v>42</c:v>
                </c:pt>
                <c:pt idx="2769">
                  <c:v>27</c:v>
                </c:pt>
                <c:pt idx="2770">
                  <c:v>101</c:v>
                </c:pt>
                <c:pt idx="2771">
                  <c:v>61</c:v>
                </c:pt>
                <c:pt idx="2772">
                  <c:v>244</c:v>
                </c:pt>
                <c:pt idx="2773">
                  <c:v>156</c:v>
                </c:pt>
                <c:pt idx="2774">
                  <c:v>113</c:v>
                </c:pt>
                <c:pt idx="2775">
                  <c:v>161</c:v>
                </c:pt>
                <c:pt idx="2776">
                  <c:v>56</c:v>
                </c:pt>
                <c:pt idx="2777">
                  <c:v>211</c:v>
                </c:pt>
                <c:pt idx="2778">
                  <c:v>361</c:v>
                </c:pt>
                <c:pt idx="2779">
                  <c:v>185</c:v>
                </c:pt>
                <c:pt idx="2780">
                  <c:v>423</c:v>
                </c:pt>
                <c:pt idx="2781">
                  <c:v>421</c:v>
                </c:pt>
                <c:pt idx="2782">
                  <c:v>508</c:v>
                </c:pt>
                <c:pt idx="2783">
                  <c:v>226</c:v>
                </c:pt>
                <c:pt idx="2784">
                  <c:v>274</c:v>
                </c:pt>
                <c:pt idx="2785">
                  <c:v>138</c:v>
                </c:pt>
                <c:pt idx="2786">
                  <c:v>0</c:v>
                </c:pt>
                <c:pt idx="2787">
                  <c:v>257</c:v>
                </c:pt>
                <c:pt idx="2788">
                  <c:v>300</c:v>
                </c:pt>
                <c:pt idx="2789">
                  <c:v>48</c:v>
                </c:pt>
                <c:pt idx="2790">
                  <c:v>11</c:v>
                </c:pt>
                <c:pt idx="2791">
                  <c:v>69</c:v>
                </c:pt>
                <c:pt idx="2792">
                  <c:v>10</c:v>
                </c:pt>
                <c:pt idx="2793">
                  <c:v>8</c:v>
                </c:pt>
                <c:pt idx="2794">
                  <c:v>0</c:v>
                </c:pt>
                <c:pt idx="2795">
                  <c:v>7</c:v>
                </c:pt>
                <c:pt idx="2796">
                  <c:v>23</c:v>
                </c:pt>
                <c:pt idx="2797">
                  <c:v>85</c:v>
                </c:pt>
                <c:pt idx="2798">
                  <c:v>26</c:v>
                </c:pt>
                <c:pt idx="2799">
                  <c:v>26</c:v>
                </c:pt>
                <c:pt idx="2800">
                  <c:v>30</c:v>
                </c:pt>
                <c:pt idx="2801">
                  <c:v>0</c:v>
                </c:pt>
                <c:pt idx="2802">
                  <c:v>0</c:v>
                </c:pt>
                <c:pt idx="2803">
                  <c:v>19</c:v>
                </c:pt>
                <c:pt idx="2804">
                  <c:v>60</c:v>
                </c:pt>
                <c:pt idx="2805">
                  <c:v>45</c:v>
                </c:pt>
                <c:pt idx="2806">
                  <c:v>31</c:v>
                </c:pt>
                <c:pt idx="2807">
                  <c:v>70</c:v>
                </c:pt>
                <c:pt idx="2808">
                  <c:v>252</c:v>
                </c:pt>
                <c:pt idx="2809">
                  <c:v>46</c:v>
                </c:pt>
                <c:pt idx="2810">
                  <c:v>68</c:v>
                </c:pt>
                <c:pt idx="2811">
                  <c:v>17</c:v>
                </c:pt>
                <c:pt idx="2812">
                  <c:v>162</c:v>
                </c:pt>
                <c:pt idx="2813">
                  <c:v>2</c:v>
                </c:pt>
                <c:pt idx="2814">
                  <c:v>100</c:v>
                </c:pt>
                <c:pt idx="2815">
                  <c:v>65</c:v>
                </c:pt>
                <c:pt idx="2816">
                  <c:v>100</c:v>
                </c:pt>
                <c:pt idx="2817">
                  <c:v>73</c:v>
                </c:pt>
                <c:pt idx="2818">
                  <c:v>116</c:v>
                </c:pt>
                <c:pt idx="2819">
                  <c:v>82</c:v>
                </c:pt>
                <c:pt idx="2820">
                  <c:v>107</c:v>
                </c:pt>
                <c:pt idx="2821">
                  <c:v>268</c:v>
                </c:pt>
                <c:pt idx="2822">
                  <c:v>89</c:v>
                </c:pt>
                <c:pt idx="2823">
                  <c:v>119</c:v>
                </c:pt>
                <c:pt idx="2824">
                  <c:v>157</c:v>
                </c:pt>
                <c:pt idx="2825">
                  <c:v>135</c:v>
                </c:pt>
                <c:pt idx="2826">
                  <c:v>37</c:v>
                </c:pt>
                <c:pt idx="2827">
                  <c:v>0</c:v>
                </c:pt>
                <c:pt idx="2828">
                  <c:v>254</c:v>
                </c:pt>
                <c:pt idx="2829">
                  <c:v>195</c:v>
                </c:pt>
                <c:pt idx="2830">
                  <c:v>144</c:v>
                </c:pt>
                <c:pt idx="2831">
                  <c:v>140</c:v>
                </c:pt>
                <c:pt idx="2832">
                  <c:v>0</c:v>
                </c:pt>
                <c:pt idx="2833">
                  <c:v>210</c:v>
                </c:pt>
                <c:pt idx="2834">
                  <c:v>84</c:v>
                </c:pt>
                <c:pt idx="2835">
                  <c:v>4</c:v>
                </c:pt>
                <c:pt idx="2836">
                  <c:v>31</c:v>
                </c:pt>
                <c:pt idx="2837">
                  <c:v>10</c:v>
                </c:pt>
                <c:pt idx="2838">
                  <c:v>4</c:v>
                </c:pt>
                <c:pt idx="2839">
                  <c:v>31</c:v>
                </c:pt>
                <c:pt idx="2840">
                  <c:v>0</c:v>
                </c:pt>
                <c:pt idx="2841">
                  <c:v>28</c:v>
                </c:pt>
                <c:pt idx="2842">
                  <c:v>0</c:v>
                </c:pt>
                <c:pt idx="2843">
                  <c:v>44</c:v>
                </c:pt>
                <c:pt idx="2844">
                  <c:v>44</c:v>
                </c:pt>
                <c:pt idx="2845">
                  <c:v>15</c:v>
                </c:pt>
                <c:pt idx="2846">
                  <c:v>14</c:v>
                </c:pt>
                <c:pt idx="2847">
                  <c:v>157</c:v>
                </c:pt>
                <c:pt idx="2848">
                  <c:v>41</c:v>
                </c:pt>
                <c:pt idx="2849">
                  <c:v>127</c:v>
                </c:pt>
                <c:pt idx="2850">
                  <c:v>239</c:v>
                </c:pt>
                <c:pt idx="2851">
                  <c:v>0</c:v>
                </c:pt>
                <c:pt idx="2852">
                  <c:v>34</c:v>
                </c:pt>
                <c:pt idx="2853">
                  <c:v>39</c:v>
                </c:pt>
                <c:pt idx="2854">
                  <c:v>69</c:v>
                </c:pt>
                <c:pt idx="2855">
                  <c:v>155</c:v>
                </c:pt>
                <c:pt idx="2856">
                  <c:v>136</c:v>
                </c:pt>
                <c:pt idx="2857">
                  <c:v>39</c:v>
                </c:pt>
                <c:pt idx="2858">
                  <c:v>30</c:v>
                </c:pt>
                <c:pt idx="2859">
                  <c:v>64</c:v>
                </c:pt>
                <c:pt idx="2860">
                  <c:v>44</c:v>
                </c:pt>
                <c:pt idx="2861">
                  <c:v>136</c:v>
                </c:pt>
                <c:pt idx="2862">
                  <c:v>175</c:v>
                </c:pt>
                <c:pt idx="2863">
                  <c:v>108</c:v>
                </c:pt>
                <c:pt idx="2864">
                  <c:v>169</c:v>
                </c:pt>
                <c:pt idx="2865">
                  <c:v>72</c:v>
                </c:pt>
                <c:pt idx="2866">
                  <c:v>60</c:v>
                </c:pt>
                <c:pt idx="2867">
                  <c:v>43</c:v>
                </c:pt>
                <c:pt idx="2868">
                  <c:v>61</c:v>
                </c:pt>
                <c:pt idx="2869">
                  <c:v>79</c:v>
                </c:pt>
                <c:pt idx="2870">
                  <c:v>88</c:v>
                </c:pt>
                <c:pt idx="2871">
                  <c:v>35</c:v>
                </c:pt>
                <c:pt idx="2872">
                  <c:v>2</c:v>
                </c:pt>
                <c:pt idx="2873">
                  <c:v>51</c:v>
                </c:pt>
                <c:pt idx="2874">
                  <c:v>34</c:v>
                </c:pt>
                <c:pt idx="2875">
                  <c:v>0</c:v>
                </c:pt>
                <c:pt idx="2876">
                  <c:v>70</c:v>
                </c:pt>
                <c:pt idx="2877">
                  <c:v>17</c:v>
                </c:pt>
                <c:pt idx="2878">
                  <c:v>0</c:v>
                </c:pt>
                <c:pt idx="2879">
                  <c:v>0</c:v>
                </c:pt>
                <c:pt idx="2880">
                  <c:v>0</c:v>
                </c:pt>
                <c:pt idx="2881">
                  <c:v>0</c:v>
                </c:pt>
                <c:pt idx="2882">
                  <c:v>9</c:v>
                </c:pt>
                <c:pt idx="2883">
                  <c:v>0</c:v>
                </c:pt>
                <c:pt idx="2884">
                  <c:v>1</c:v>
                </c:pt>
                <c:pt idx="2885">
                  <c:v>25</c:v>
                </c:pt>
                <c:pt idx="2886">
                  <c:v>38</c:v>
                </c:pt>
                <c:pt idx="2887">
                  <c:v>1</c:v>
                </c:pt>
                <c:pt idx="2888">
                  <c:v>77</c:v>
                </c:pt>
                <c:pt idx="2889">
                  <c:v>71</c:v>
                </c:pt>
                <c:pt idx="2890">
                  <c:v>96</c:v>
                </c:pt>
                <c:pt idx="2891">
                  <c:v>7</c:v>
                </c:pt>
                <c:pt idx="2892">
                  <c:v>13</c:v>
                </c:pt>
                <c:pt idx="2893">
                  <c:v>125</c:v>
                </c:pt>
                <c:pt idx="2894">
                  <c:v>211</c:v>
                </c:pt>
                <c:pt idx="2895">
                  <c:v>256</c:v>
                </c:pt>
                <c:pt idx="2896">
                  <c:v>231</c:v>
                </c:pt>
                <c:pt idx="2897">
                  <c:v>91</c:v>
                </c:pt>
                <c:pt idx="2898">
                  <c:v>69</c:v>
                </c:pt>
                <c:pt idx="2899">
                  <c:v>157</c:v>
                </c:pt>
                <c:pt idx="2900">
                  <c:v>209</c:v>
                </c:pt>
                <c:pt idx="2901">
                  <c:v>173</c:v>
                </c:pt>
                <c:pt idx="2902">
                  <c:v>112</c:v>
                </c:pt>
                <c:pt idx="2903">
                  <c:v>300</c:v>
                </c:pt>
                <c:pt idx="2904">
                  <c:v>161</c:v>
                </c:pt>
                <c:pt idx="2905">
                  <c:v>150</c:v>
                </c:pt>
                <c:pt idx="2906">
                  <c:v>190</c:v>
                </c:pt>
                <c:pt idx="2907">
                  <c:v>158</c:v>
                </c:pt>
                <c:pt idx="2908">
                  <c:v>226</c:v>
                </c:pt>
                <c:pt idx="2909">
                  <c:v>343</c:v>
                </c:pt>
                <c:pt idx="2910">
                  <c:v>286</c:v>
                </c:pt>
                <c:pt idx="2911">
                  <c:v>244</c:v>
                </c:pt>
                <c:pt idx="2912">
                  <c:v>74</c:v>
                </c:pt>
                <c:pt idx="2913">
                  <c:v>85</c:v>
                </c:pt>
                <c:pt idx="2914">
                  <c:v>143</c:v>
                </c:pt>
                <c:pt idx="2915">
                  <c:v>163</c:v>
                </c:pt>
                <c:pt idx="2916">
                  <c:v>15</c:v>
                </c:pt>
                <c:pt idx="2917">
                  <c:v>49</c:v>
                </c:pt>
                <c:pt idx="2918">
                  <c:v>0</c:v>
                </c:pt>
                <c:pt idx="2919">
                  <c:v>0</c:v>
                </c:pt>
                <c:pt idx="2920">
                  <c:v>0</c:v>
                </c:pt>
                <c:pt idx="2921">
                  <c:v>2</c:v>
                </c:pt>
                <c:pt idx="2922">
                  <c:v>4</c:v>
                </c:pt>
                <c:pt idx="2923">
                  <c:v>0</c:v>
                </c:pt>
                <c:pt idx="2924">
                  <c:v>0</c:v>
                </c:pt>
                <c:pt idx="2925">
                  <c:v>11</c:v>
                </c:pt>
                <c:pt idx="2926">
                  <c:v>0</c:v>
                </c:pt>
                <c:pt idx="2927">
                  <c:v>34</c:v>
                </c:pt>
                <c:pt idx="2928">
                  <c:v>20</c:v>
                </c:pt>
                <c:pt idx="2929">
                  <c:v>73</c:v>
                </c:pt>
                <c:pt idx="2930">
                  <c:v>10</c:v>
                </c:pt>
                <c:pt idx="2931">
                  <c:v>52</c:v>
                </c:pt>
                <c:pt idx="2932">
                  <c:v>0</c:v>
                </c:pt>
                <c:pt idx="2933">
                  <c:v>20</c:v>
                </c:pt>
                <c:pt idx="2934">
                  <c:v>140</c:v>
                </c:pt>
                <c:pt idx="2935">
                  <c:v>109</c:v>
                </c:pt>
                <c:pt idx="2936">
                  <c:v>125</c:v>
                </c:pt>
                <c:pt idx="2937">
                  <c:v>208</c:v>
                </c:pt>
                <c:pt idx="2938">
                  <c:v>54</c:v>
                </c:pt>
                <c:pt idx="2939">
                  <c:v>68</c:v>
                </c:pt>
                <c:pt idx="2940">
                  <c:v>40</c:v>
                </c:pt>
                <c:pt idx="2941">
                  <c:v>71</c:v>
                </c:pt>
                <c:pt idx="2942">
                  <c:v>261</c:v>
                </c:pt>
                <c:pt idx="2943">
                  <c:v>78</c:v>
                </c:pt>
                <c:pt idx="2944">
                  <c:v>343</c:v>
                </c:pt>
                <c:pt idx="2945">
                  <c:v>77</c:v>
                </c:pt>
                <c:pt idx="2946">
                  <c:v>113</c:v>
                </c:pt>
                <c:pt idx="2947">
                  <c:v>23</c:v>
                </c:pt>
                <c:pt idx="2948">
                  <c:v>72</c:v>
                </c:pt>
                <c:pt idx="2949">
                  <c:v>180</c:v>
                </c:pt>
                <c:pt idx="2950">
                  <c:v>100</c:v>
                </c:pt>
                <c:pt idx="2951">
                  <c:v>34</c:v>
                </c:pt>
                <c:pt idx="2952">
                  <c:v>5</c:v>
                </c:pt>
                <c:pt idx="2953">
                  <c:v>18</c:v>
                </c:pt>
                <c:pt idx="2954">
                  <c:v>0</c:v>
                </c:pt>
                <c:pt idx="2955">
                  <c:v>10</c:v>
                </c:pt>
                <c:pt idx="2956">
                  <c:v>4</c:v>
                </c:pt>
                <c:pt idx="2957">
                  <c:v>0</c:v>
                </c:pt>
                <c:pt idx="2958">
                  <c:v>15</c:v>
                </c:pt>
                <c:pt idx="2959">
                  <c:v>3</c:v>
                </c:pt>
                <c:pt idx="2960">
                  <c:v>4</c:v>
                </c:pt>
                <c:pt idx="2961">
                  <c:v>0</c:v>
                </c:pt>
                <c:pt idx="2962">
                  <c:v>0</c:v>
                </c:pt>
                <c:pt idx="2963">
                  <c:v>0</c:v>
                </c:pt>
                <c:pt idx="2964">
                  <c:v>0</c:v>
                </c:pt>
                <c:pt idx="2965">
                  <c:v>5</c:v>
                </c:pt>
                <c:pt idx="2966">
                  <c:v>49</c:v>
                </c:pt>
                <c:pt idx="2967">
                  <c:v>9</c:v>
                </c:pt>
                <c:pt idx="2968">
                  <c:v>0</c:v>
                </c:pt>
                <c:pt idx="2969">
                  <c:v>107</c:v>
                </c:pt>
                <c:pt idx="2970">
                  <c:v>15</c:v>
                </c:pt>
                <c:pt idx="2971">
                  <c:v>0</c:v>
                </c:pt>
                <c:pt idx="2972">
                  <c:v>77</c:v>
                </c:pt>
                <c:pt idx="2973">
                  <c:v>39</c:v>
                </c:pt>
                <c:pt idx="2974">
                  <c:v>114</c:v>
                </c:pt>
                <c:pt idx="2975">
                  <c:v>14</c:v>
                </c:pt>
                <c:pt idx="2976">
                  <c:v>27</c:v>
                </c:pt>
                <c:pt idx="2977">
                  <c:v>74</c:v>
                </c:pt>
                <c:pt idx="2978">
                  <c:v>49</c:v>
                </c:pt>
                <c:pt idx="2979">
                  <c:v>30</c:v>
                </c:pt>
                <c:pt idx="2980">
                  <c:v>105</c:v>
                </c:pt>
                <c:pt idx="2981">
                  <c:v>264</c:v>
                </c:pt>
                <c:pt idx="2982">
                  <c:v>215</c:v>
                </c:pt>
                <c:pt idx="2983">
                  <c:v>293</c:v>
                </c:pt>
                <c:pt idx="2984">
                  <c:v>87</c:v>
                </c:pt>
                <c:pt idx="2985">
                  <c:v>68</c:v>
                </c:pt>
                <c:pt idx="2986">
                  <c:v>172</c:v>
                </c:pt>
                <c:pt idx="2987">
                  <c:v>108</c:v>
                </c:pt>
                <c:pt idx="2988">
                  <c:v>65</c:v>
                </c:pt>
                <c:pt idx="2989">
                  <c:v>265</c:v>
                </c:pt>
                <c:pt idx="2990">
                  <c:v>51</c:v>
                </c:pt>
                <c:pt idx="2991">
                  <c:v>0</c:v>
                </c:pt>
                <c:pt idx="2992">
                  <c:v>0</c:v>
                </c:pt>
                <c:pt idx="2993">
                  <c:v>5</c:v>
                </c:pt>
                <c:pt idx="2994">
                  <c:v>0</c:v>
                </c:pt>
                <c:pt idx="2995">
                  <c:v>0</c:v>
                </c:pt>
                <c:pt idx="2996">
                  <c:v>0</c:v>
                </c:pt>
                <c:pt idx="2997">
                  <c:v>0</c:v>
                </c:pt>
                <c:pt idx="2998">
                  <c:v>0</c:v>
                </c:pt>
                <c:pt idx="2999">
                  <c:v>0</c:v>
                </c:pt>
                <c:pt idx="3000">
                  <c:v>0</c:v>
                </c:pt>
                <c:pt idx="3001">
                  <c:v>0</c:v>
                </c:pt>
                <c:pt idx="3002">
                  <c:v>0</c:v>
                </c:pt>
                <c:pt idx="3003">
                  <c:v>6</c:v>
                </c:pt>
                <c:pt idx="3004">
                  <c:v>0</c:v>
                </c:pt>
                <c:pt idx="3005">
                  <c:v>0</c:v>
                </c:pt>
                <c:pt idx="3006">
                  <c:v>0</c:v>
                </c:pt>
                <c:pt idx="3007">
                  <c:v>37</c:v>
                </c:pt>
                <c:pt idx="3008">
                  <c:v>60</c:v>
                </c:pt>
                <c:pt idx="3009">
                  <c:v>30</c:v>
                </c:pt>
                <c:pt idx="3010">
                  <c:v>13</c:v>
                </c:pt>
                <c:pt idx="3011">
                  <c:v>103</c:v>
                </c:pt>
                <c:pt idx="3012">
                  <c:v>187</c:v>
                </c:pt>
                <c:pt idx="3013">
                  <c:v>192</c:v>
                </c:pt>
                <c:pt idx="3014">
                  <c:v>133</c:v>
                </c:pt>
                <c:pt idx="3015">
                  <c:v>109</c:v>
                </c:pt>
                <c:pt idx="3016">
                  <c:v>259</c:v>
                </c:pt>
                <c:pt idx="3017">
                  <c:v>107</c:v>
                </c:pt>
                <c:pt idx="3018">
                  <c:v>107</c:v>
                </c:pt>
                <c:pt idx="3019">
                  <c:v>180</c:v>
                </c:pt>
                <c:pt idx="3020">
                  <c:v>253</c:v>
                </c:pt>
                <c:pt idx="3021">
                  <c:v>464</c:v>
                </c:pt>
                <c:pt idx="3022">
                  <c:v>230</c:v>
                </c:pt>
                <c:pt idx="3023">
                  <c:v>310</c:v>
                </c:pt>
                <c:pt idx="3024">
                  <c:v>88</c:v>
                </c:pt>
                <c:pt idx="3025">
                  <c:v>79</c:v>
                </c:pt>
                <c:pt idx="3026">
                  <c:v>256</c:v>
                </c:pt>
                <c:pt idx="3027">
                  <c:v>118</c:v>
                </c:pt>
                <c:pt idx="3028">
                  <c:v>0</c:v>
                </c:pt>
                <c:pt idx="3029">
                  <c:v>60</c:v>
                </c:pt>
                <c:pt idx="3030">
                  <c:v>20</c:v>
                </c:pt>
                <c:pt idx="3031">
                  <c:v>19</c:v>
                </c:pt>
                <c:pt idx="3032">
                  <c:v>0</c:v>
                </c:pt>
                <c:pt idx="3033">
                  <c:v>0</c:v>
                </c:pt>
                <c:pt idx="3034">
                  <c:v>187</c:v>
                </c:pt>
                <c:pt idx="3035">
                  <c:v>195</c:v>
                </c:pt>
                <c:pt idx="3036">
                  <c:v>157</c:v>
                </c:pt>
                <c:pt idx="3037">
                  <c:v>161</c:v>
                </c:pt>
                <c:pt idx="3038">
                  <c:v>131</c:v>
                </c:pt>
                <c:pt idx="3039">
                  <c:v>171</c:v>
                </c:pt>
                <c:pt idx="3040">
                  <c:v>137</c:v>
                </c:pt>
                <c:pt idx="3041">
                  <c:v>138</c:v>
                </c:pt>
                <c:pt idx="3042">
                  <c:v>256</c:v>
                </c:pt>
                <c:pt idx="3043">
                  <c:v>382</c:v>
                </c:pt>
                <c:pt idx="3044">
                  <c:v>307</c:v>
                </c:pt>
                <c:pt idx="3045">
                  <c:v>245</c:v>
                </c:pt>
                <c:pt idx="3046">
                  <c:v>210</c:v>
                </c:pt>
                <c:pt idx="3047">
                  <c:v>86</c:v>
                </c:pt>
                <c:pt idx="3048">
                  <c:v>271</c:v>
                </c:pt>
                <c:pt idx="3049">
                  <c:v>92</c:v>
                </c:pt>
                <c:pt idx="3050">
                  <c:v>228</c:v>
                </c:pt>
                <c:pt idx="3051">
                  <c:v>62</c:v>
                </c:pt>
                <c:pt idx="3052">
                  <c:v>118</c:v>
                </c:pt>
                <c:pt idx="3053">
                  <c:v>113</c:v>
                </c:pt>
                <c:pt idx="3054">
                  <c:v>238</c:v>
                </c:pt>
                <c:pt idx="3055">
                  <c:v>148</c:v>
                </c:pt>
                <c:pt idx="3056">
                  <c:v>71</c:v>
                </c:pt>
                <c:pt idx="3057">
                  <c:v>17</c:v>
                </c:pt>
                <c:pt idx="3058">
                  <c:v>180</c:v>
                </c:pt>
                <c:pt idx="3059">
                  <c:v>88</c:v>
                </c:pt>
                <c:pt idx="3060">
                  <c:v>114</c:v>
                </c:pt>
                <c:pt idx="3061">
                  <c:v>142</c:v>
                </c:pt>
                <c:pt idx="3062">
                  <c:v>63</c:v>
                </c:pt>
                <c:pt idx="3063">
                  <c:v>73</c:v>
                </c:pt>
                <c:pt idx="3064">
                  <c:v>154</c:v>
                </c:pt>
                <c:pt idx="3065">
                  <c:v>174</c:v>
                </c:pt>
                <c:pt idx="3066">
                  <c:v>255</c:v>
                </c:pt>
                <c:pt idx="3067">
                  <c:v>326</c:v>
                </c:pt>
                <c:pt idx="3068">
                  <c:v>117</c:v>
                </c:pt>
                <c:pt idx="3069">
                  <c:v>137</c:v>
                </c:pt>
                <c:pt idx="3070">
                  <c:v>12</c:v>
                </c:pt>
                <c:pt idx="3071">
                  <c:v>72</c:v>
                </c:pt>
                <c:pt idx="3072">
                  <c:v>56</c:v>
                </c:pt>
                <c:pt idx="3073">
                  <c:v>158</c:v>
                </c:pt>
                <c:pt idx="3074">
                  <c:v>20</c:v>
                </c:pt>
                <c:pt idx="3075">
                  <c:v>0</c:v>
                </c:pt>
                <c:pt idx="3076">
                  <c:v>0</c:v>
                </c:pt>
                <c:pt idx="3077">
                  <c:v>45</c:v>
                </c:pt>
                <c:pt idx="3078">
                  <c:v>154</c:v>
                </c:pt>
                <c:pt idx="3079">
                  <c:v>12</c:v>
                </c:pt>
                <c:pt idx="3080">
                  <c:v>107</c:v>
                </c:pt>
                <c:pt idx="3081">
                  <c:v>256</c:v>
                </c:pt>
                <c:pt idx="3082">
                  <c:v>136</c:v>
                </c:pt>
                <c:pt idx="3083">
                  <c:v>219</c:v>
                </c:pt>
                <c:pt idx="3084">
                  <c:v>176</c:v>
                </c:pt>
                <c:pt idx="3085">
                  <c:v>177</c:v>
                </c:pt>
                <c:pt idx="3086">
                  <c:v>234</c:v>
                </c:pt>
                <c:pt idx="3087">
                  <c:v>467</c:v>
                </c:pt>
                <c:pt idx="3088">
                  <c:v>282</c:v>
                </c:pt>
                <c:pt idx="3089">
                  <c:v>481</c:v>
                </c:pt>
                <c:pt idx="3090">
                  <c:v>543</c:v>
                </c:pt>
                <c:pt idx="3091">
                  <c:v>370</c:v>
                </c:pt>
                <c:pt idx="3092">
                  <c:v>226</c:v>
                </c:pt>
                <c:pt idx="3093">
                  <c:v>151</c:v>
                </c:pt>
                <c:pt idx="3094">
                  <c:v>277</c:v>
                </c:pt>
                <c:pt idx="3095">
                  <c:v>124</c:v>
                </c:pt>
                <c:pt idx="3096">
                  <c:v>278</c:v>
                </c:pt>
                <c:pt idx="3097">
                  <c:v>72</c:v>
                </c:pt>
                <c:pt idx="3098">
                  <c:v>44</c:v>
                </c:pt>
                <c:pt idx="3099">
                  <c:v>75</c:v>
                </c:pt>
                <c:pt idx="3100">
                  <c:v>53</c:v>
                </c:pt>
                <c:pt idx="3101">
                  <c:v>66</c:v>
                </c:pt>
                <c:pt idx="3102">
                  <c:v>70</c:v>
                </c:pt>
                <c:pt idx="3103">
                  <c:v>146</c:v>
                </c:pt>
                <c:pt idx="3104">
                  <c:v>161</c:v>
                </c:pt>
                <c:pt idx="3105">
                  <c:v>139</c:v>
                </c:pt>
                <c:pt idx="3106">
                  <c:v>142</c:v>
                </c:pt>
                <c:pt idx="3107">
                  <c:v>236</c:v>
                </c:pt>
                <c:pt idx="3108">
                  <c:v>150</c:v>
                </c:pt>
                <c:pt idx="3109">
                  <c:v>253</c:v>
                </c:pt>
                <c:pt idx="3110">
                  <c:v>327</c:v>
                </c:pt>
                <c:pt idx="3111">
                  <c:v>327</c:v>
                </c:pt>
                <c:pt idx="3112">
                  <c:v>408</c:v>
                </c:pt>
                <c:pt idx="3113">
                  <c:v>471</c:v>
                </c:pt>
                <c:pt idx="3114">
                  <c:v>298</c:v>
                </c:pt>
                <c:pt idx="3115">
                  <c:v>477</c:v>
                </c:pt>
                <c:pt idx="3116">
                  <c:v>312</c:v>
                </c:pt>
                <c:pt idx="3117">
                  <c:v>257</c:v>
                </c:pt>
                <c:pt idx="3118">
                  <c:v>159</c:v>
                </c:pt>
                <c:pt idx="3119">
                  <c:v>463</c:v>
                </c:pt>
                <c:pt idx="3120">
                  <c:v>189</c:v>
                </c:pt>
                <c:pt idx="3121">
                  <c:v>0</c:v>
                </c:pt>
                <c:pt idx="3122">
                  <c:v>127</c:v>
                </c:pt>
                <c:pt idx="3123">
                  <c:v>102</c:v>
                </c:pt>
                <c:pt idx="3124">
                  <c:v>56</c:v>
                </c:pt>
                <c:pt idx="3125">
                  <c:v>30</c:v>
                </c:pt>
                <c:pt idx="3126">
                  <c:v>68</c:v>
                </c:pt>
                <c:pt idx="3127">
                  <c:v>72</c:v>
                </c:pt>
                <c:pt idx="3128">
                  <c:v>108</c:v>
                </c:pt>
                <c:pt idx="3129">
                  <c:v>147</c:v>
                </c:pt>
                <c:pt idx="3130">
                  <c:v>163</c:v>
                </c:pt>
                <c:pt idx="3131">
                  <c:v>122</c:v>
                </c:pt>
                <c:pt idx="3132">
                  <c:v>188</c:v>
                </c:pt>
                <c:pt idx="3133">
                  <c:v>117</c:v>
                </c:pt>
                <c:pt idx="3134">
                  <c:v>240</c:v>
                </c:pt>
                <c:pt idx="3135">
                  <c:v>44</c:v>
                </c:pt>
                <c:pt idx="3136">
                  <c:v>166</c:v>
                </c:pt>
                <c:pt idx="3137">
                  <c:v>90</c:v>
                </c:pt>
                <c:pt idx="3138">
                  <c:v>118</c:v>
                </c:pt>
                <c:pt idx="3139">
                  <c:v>19</c:v>
                </c:pt>
                <c:pt idx="3140">
                  <c:v>53</c:v>
                </c:pt>
                <c:pt idx="3141">
                  <c:v>0</c:v>
                </c:pt>
                <c:pt idx="3142">
                  <c:v>0</c:v>
                </c:pt>
                <c:pt idx="3143">
                  <c:v>0</c:v>
                </c:pt>
                <c:pt idx="3144">
                  <c:v>14</c:v>
                </c:pt>
                <c:pt idx="3145">
                  <c:v>98</c:v>
                </c:pt>
                <c:pt idx="3146">
                  <c:v>112</c:v>
                </c:pt>
                <c:pt idx="3147">
                  <c:v>94</c:v>
                </c:pt>
                <c:pt idx="3148">
                  <c:v>45</c:v>
                </c:pt>
                <c:pt idx="3149">
                  <c:v>117</c:v>
                </c:pt>
                <c:pt idx="3150">
                  <c:v>174</c:v>
                </c:pt>
                <c:pt idx="3151">
                  <c:v>46</c:v>
                </c:pt>
                <c:pt idx="3152">
                  <c:v>78</c:v>
                </c:pt>
                <c:pt idx="3153">
                  <c:v>127</c:v>
                </c:pt>
                <c:pt idx="3154">
                  <c:v>173</c:v>
                </c:pt>
                <c:pt idx="3155">
                  <c:v>271</c:v>
                </c:pt>
                <c:pt idx="3156">
                  <c:v>265</c:v>
                </c:pt>
                <c:pt idx="3157">
                  <c:v>177</c:v>
                </c:pt>
                <c:pt idx="3158">
                  <c:v>102</c:v>
                </c:pt>
                <c:pt idx="3159">
                  <c:v>149</c:v>
                </c:pt>
                <c:pt idx="3160">
                  <c:v>75</c:v>
                </c:pt>
                <c:pt idx="3161">
                  <c:v>120</c:v>
                </c:pt>
                <c:pt idx="3162">
                  <c:v>15</c:v>
                </c:pt>
                <c:pt idx="3163">
                  <c:v>156</c:v>
                </c:pt>
                <c:pt idx="3164">
                  <c:v>2</c:v>
                </c:pt>
                <c:pt idx="3165">
                  <c:v>0</c:v>
                </c:pt>
                <c:pt idx="3166">
                  <c:v>30</c:v>
                </c:pt>
                <c:pt idx="3167">
                  <c:v>0</c:v>
                </c:pt>
                <c:pt idx="3168">
                  <c:v>246</c:v>
                </c:pt>
                <c:pt idx="3169">
                  <c:v>242</c:v>
                </c:pt>
                <c:pt idx="3170">
                  <c:v>148</c:v>
                </c:pt>
                <c:pt idx="3171">
                  <c:v>138</c:v>
                </c:pt>
                <c:pt idx="3172">
                  <c:v>208</c:v>
                </c:pt>
                <c:pt idx="3173">
                  <c:v>266</c:v>
                </c:pt>
                <c:pt idx="3174">
                  <c:v>142</c:v>
                </c:pt>
                <c:pt idx="3175">
                  <c:v>251</c:v>
                </c:pt>
                <c:pt idx="3176">
                  <c:v>297</c:v>
                </c:pt>
                <c:pt idx="3177">
                  <c:v>197</c:v>
                </c:pt>
                <c:pt idx="3178">
                  <c:v>298</c:v>
                </c:pt>
                <c:pt idx="3179">
                  <c:v>137</c:v>
                </c:pt>
                <c:pt idx="3180">
                  <c:v>253</c:v>
                </c:pt>
                <c:pt idx="3181">
                  <c:v>102</c:v>
                </c:pt>
                <c:pt idx="3182">
                  <c:v>322</c:v>
                </c:pt>
                <c:pt idx="3183">
                  <c:v>146</c:v>
                </c:pt>
                <c:pt idx="3184">
                  <c:v>240</c:v>
                </c:pt>
                <c:pt idx="3185">
                  <c:v>118</c:v>
                </c:pt>
                <c:pt idx="3186">
                  <c:v>63</c:v>
                </c:pt>
                <c:pt idx="3187">
                  <c:v>10</c:v>
                </c:pt>
                <c:pt idx="3188">
                  <c:v>240</c:v>
                </c:pt>
                <c:pt idx="3189">
                  <c:v>252</c:v>
                </c:pt>
                <c:pt idx="3190">
                  <c:v>18</c:v>
                </c:pt>
                <c:pt idx="3191">
                  <c:v>80</c:v>
                </c:pt>
                <c:pt idx="3192">
                  <c:v>153</c:v>
                </c:pt>
                <c:pt idx="3193">
                  <c:v>148</c:v>
                </c:pt>
                <c:pt idx="3194">
                  <c:v>104</c:v>
                </c:pt>
                <c:pt idx="3195">
                  <c:v>151</c:v>
                </c:pt>
                <c:pt idx="3196">
                  <c:v>259</c:v>
                </c:pt>
                <c:pt idx="3197">
                  <c:v>110</c:v>
                </c:pt>
                <c:pt idx="3198">
                  <c:v>345</c:v>
                </c:pt>
                <c:pt idx="3199">
                  <c:v>360</c:v>
                </c:pt>
                <c:pt idx="3200">
                  <c:v>428</c:v>
                </c:pt>
                <c:pt idx="3201">
                  <c:v>468</c:v>
                </c:pt>
                <c:pt idx="3202">
                  <c:v>218</c:v>
                </c:pt>
                <c:pt idx="3203">
                  <c:v>98</c:v>
                </c:pt>
                <c:pt idx="3204">
                  <c:v>98</c:v>
                </c:pt>
                <c:pt idx="3205">
                  <c:v>39</c:v>
                </c:pt>
                <c:pt idx="3206">
                  <c:v>164</c:v>
                </c:pt>
                <c:pt idx="3207">
                  <c:v>76</c:v>
                </c:pt>
                <c:pt idx="3208">
                  <c:v>0</c:v>
                </c:pt>
                <c:pt idx="3209">
                  <c:v>85</c:v>
                </c:pt>
                <c:pt idx="3210">
                  <c:v>85</c:v>
                </c:pt>
                <c:pt idx="3211">
                  <c:v>42</c:v>
                </c:pt>
                <c:pt idx="3212">
                  <c:v>104</c:v>
                </c:pt>
                <c:pt idx="3213">
                  <c:v>53</c:v>
                </c:pt>
                <c:pt idx="3214">
                  <c:v>109</c:v>
                </c:pt>
                <c:pt idx="3215">
                  <c:v>149</c:v>
                </c:pt>
                <c:pt idx="3216">
                  <c:v>303</c:v>
                </c:pt>
                <c:pt idx="3217">
                  <c:v>445</c:v>
                </c:pt>
                <c:pt idx="3218">
                  <c:v>245</c:v>
                </c:pt>
                <c:pt idx="3219">
                  <c:v>279</c:v>
                </c:pt>
                <c:pt idx="3220">
                  <c:v>96</c:v>
                </c:pt>
                <c:pt idx="3221">
                  <c:v>369</c:v>
                </c:pt>
                <c:pt idx="3222">
                  <c:v>80</c:v>
                </c:pt>
                <c:pt idx="3223">
                  <c:v>88</c:v>
                </c:pt>
                <c:pt idx="3224">
                  <c:v>214</c:v>
                </c:pt>
                <c:pt idx="3225">
                  <c:v>150</c:v>
                </c:pt>
                <c:pt idx="3226">
                  <c:v>41</c:v>
                </c:pt>
                <c:pt idx="3227">
                  <c:v>0</c:v>
                </c:pt>
                <c:pt idx="3228">
                  <c:v>192</c:v>
                </c:pt>
                <c:pt idx="3229">
                  <c:v>150</c:v>
                </c:pt>
                <c:pt idx="3230">
                  <c:v>138</c:v>
                </c:pt>
                <c:pt idx="3231">
                  <c:v>181</c:v>
                </c:pt>
                <c:pt idx="3232">
                  <c:v>235</c:v>
                </c:pt>
                <c:pt idx="3233">
                  <c:v>183</c:v>
                </c:pt>
                <c:pt idx="3234">
                  <c:v>101</c:v>
                </c:pt>
                <c:pt idx="3235">
                  <c:v>225</c:v>
                </c:pt>
                <c:pt idx="3236">
                  <c:v>373</c:v>
                </c:pt>
                <c:pt idx="3237">
                  <c:v>188</c:v>
                </c:pt>
                <c:pt idx="3238">
                  <c:v>273</c:v>
                </c:pt>
                <c:pt idx="3239">
                  <c:v>82</c:v>
                </c:pt>
                <c:pt idx="3240">
                  <c:v>347</c:v>
                </c:pt>
                <c:pt idx="3241">
                  <c:v>206</c:v>
                </c:pt>
                <c:pt idx="3242">
                  <c:v>215</c:v>
                </c:pt>
                <c:pt idx="3243">
                  <c:v>316</c:v>
                </c:pt>
                <c:pt idx="3244">
                  <c:v>313</c:v>
                </c:pt>
                <c:pt idx="3245">
                  <c:v>108</c:v>
                </c:pt>
                <c:pt idx="3246">
                  <c:v>135</c:v>
                </c:pt>
                <c:pt idx="3247">
                  <c:v>27</c:v>
                </c:pt>
                <c:pt idx="3248">
                  <c:v>175</c:v>
                </c:pt>
                <c:pt idx="3249">
                  <c:v>310</c:v>
                </c:pt>
                <c:pt idx="3250">
                  <c:v>112</c:v>
                </c:pt>
                <c:pt idx="3251">
                  <c:v>110</c:v>
                </c:pt>
                <c:pt idx="3252">
                  <c:v>31</c:v>
                </c:pt>
                <c:pt idx="3253">
                  <c:v>83</c:v>
                </c:pt>
                <c:pt idx="3254">
                  <c:v>62</c:v>
                </c:pt>
                <c:pt idx="3255">
                  <c:v>118</c:v>
                </c:pt>
                <c:pt idx="3256">
                  <c:v>107</c:v>
                </c:pt>
                <c:pt idx="3257">
                  <c:v>306</c:v>
                </c:pt>
                <c:pt idx="3258">
                  <c:v>45</c:v>
                </c:pt>
                <c:pt idx="3259">
                  <c:v>223</c:v>
                </c:pt>
                <c:pt idx="3260">
                  <c:v>341</c:v>
                </c:pt>
                <c:pt idx="3261">
                  <c:v>221</c:v>
                </c:pt>
                <c:pt idx="3262">
                  <c:v>258</c:v>
                </c:pt>
                <c:pt idx="3263">
                  <c:v>89</c:v>
                </c:pt>
                <c:pt idx="3264">
                  <c:v>123</c:v>
                </c:pt>
                <c:pt idx="3265">
                  <c:v>107</c:v>
                </c:pt>
                <c:pt idx="3266">
                  <c:v>99</c:v>
                </c:pt>
                <c:pt idx="3267">
                  <c:v>59</c:v>
                </c:pt>
                <c:pt idx="3268">
                  <c:v>130</c:v>
                </c:pt>
                <c:pt idx="3269">
                  <c:v>75</c:v>
                </c:pt>
                <c:pt idx="3270">
                  <c:v>5</c:v>
                </c:pt>
                <c:pt idx="3271">
                  <c:v>215</c:v>
                </c:pt>
                <c:pt idx="3272">
                  <c:v>266</c:v>
                </c:pt>
                <c:pt idx="3273">
                  <c:v>422</c:v>
                </c:pt>
                <c:pt idx="3274">
                  <c:v>79</c:v>
                </c:pt>
                <c:pt idx="3275">
                  <c:v>49</c:v>
                </c:pt>
                <c:pt idx="3276">
                  <c:v>76</c:v>
                </c:pt>
                <c:pt idx="3277">
                  <c:v>23</c:v>
                </c:pt>
                <c:pt idx="3278">
                  <c:v>58</c:v>
                </c:pt>
                <c:pt idx="3279">
                  <c:v>138</c:v>
                </c:pt>
                <c:pt idx="3280">
                  <c:v>135</c:v>
                </c:pt>
                <c:pt idx="3281">
                  <c:v>113</c:v>
                </c:pt>
                <c:pt idx="3282">
                  <c:v>135</c:v>
                </c:pt>
                <c:pt idx="3283">
                  <c:v>210</c:v>
                </c:pt>
                <c:pt idx="3284">
                  <c:v>165</c:v>
                </c:pt>
                <c:pt idx="3285">
                  <c:v>281</c:v>
                </c:pt>
                <c:pt idx="3286">
                  <c:v>155</c:v>
                </c:pt>
                <c:pt idx="3287">
                  <c:v>5</c:v>
                </c:pt>
                <c:pt idx="3288">
                  <c:v>81</c:v>
                </c:pt>
                <c:pt idx="3289">
                  <c:v>263</c:v>
                </c:pt>
                <c:pt idx="3290">
                  <c:v>103</c:v>
                </c:pt>
                <c:pt idx="3291">
                  <c:v>76</c:v>
                </c:pt>
                <c:pt idx="3292">
                  <c:v>142</c:v>
                </c:pt>
                <c:pt idx="3293">
                  <c:v>92</c:v>
                </c:pt>
                <c:pt idx="3294">
                  <c:v>6</c:v>
                </c:pt>
                <c:pt idx="3295">
                  <c:v>46</c:v>
                </c:pt>
                <c:pt idx="3296">
                  <c:v>115</c:v>
                </c:pt>
                <c:pt idx="3297">
                  <c:v>174</c:v>
                </c:pt>
                <c:pt idx="3298">
                  <c:v>65</c:v>
                </c:pt>
                <c:pt idx="3299">
                  <c:v>418</c:v>
                </c:pt>
                <c:pt idx="3300">
                  <c:v>428</c:v>
                </c:pt>
                <c:pt idx="3301">
                  <c:v>174</c:v>
                </c:pt>
                <c:pt idx="3302">
                  <c:v>176</c:v>
                </c:pt>
                <c:pt idx="3303">
                  <c:v>174</c:v>
                </c:pt>
                <c:pt idx="3304">
                  <c:v>257</c:v>
                </c:pt>
                <c:pt idx="3305">
                  <c:v>75</c:v>
                </c:pt>
                <c:pt idx="3306">
                  <c:v>286</c:v>
                </c:pt>
                <c:pt idx="3307">
                  <c:v>317</c:v>
                </c:pt>
                <c:pt idx="3308">
                  <c:v>128</c:v>
                </c:pt>
                <c:pt idx="3309">
                  <c:v>40</c:v>
                </c:pt>
                <c:pt idx="3310">
                  <c:v>119</c:v>
                </c:pt>
                <c:pt idx="3311">
                  <c:v>218</c:v>
                </c:pt>
                <c:pt idx="3312">
                  <c:v>281</c:v>
                </c:pt>
                <c:pt idx="3313">
                  <c:v>51</c:v>
                </c:pt>
                <c:pt idx="3314">
                  <c:v>36</c:v>
                </c:pt>
                <c:pt idx="3315">
                  <c:v>135</c:v>
                </c:pt>
                <c:pt idx="3316">
                  <c:v>124</c:v>
                </c:pt>
                <c:pt idx="3317">
                  <c:v>73</c:v>
                </c:pt>
                <c:pt idx="3318">
                  <c:v>123</c:v>
                </c:pt>
                <c:pt idx="3319">
                  <c:v>147</c:v>
                </c:pt>
                <c:pt idx="3320">
                  <c:v>303</c:v>
                </c:pt>
                <c:pt idx="3321">
                  <c:v>122</c:v>
                </c:pt>
                <c:pt idx="3322">
                  <c:v>299</c:v>
                </c:pt>
                <c:pt idx="3323">
                  <c:v>150</c:v>
                </c:pt>
                <c:pt idx="3324">
                  <c:v>64</c:v>
                </c:pt>
                <c:pt idx="3325">
                  <c:v>32</c:v>
                </c:pt>
                <c:pt idx="3326">
                  <c:v>72</c:v>
                </c:pt>
                <c:pt idx="3327">
                  <c:v>208</c:v>
                </c:pt>
                <c:pt idx="3328">
                  <c:v>100</c:v>
                </c:pt>
                <c:pt idx="3329">
                  <c:v>53</c:v>
                </c:pt>
                <c:pt idx="3330">
                  <c:v>73</c:v>
                </c:pt>
                <c:pt idx="3331">
                  <c:v>51</c:v>
                </c:pt>
                <c:pt idx="3332">
                  <c:v>31</c:v>
                </c:pt>
                <c:pt idx="3333">
                  <c:v>72</c:v>
                </c:pt>
                <c:pt idx="3334">
                  <c:v>109</c:v>
                </c:pt>
                <c:pt idx="3335">
                  <c:v>31</c:v>
                </c:pt>
                <c:pt idx="3336">
                  <c:v>63</c:v>
                </c:pt>
                <c:pt idx="3337">
                  <c:v>48</c:v>
                </c:pt>
                <c:pt idx="3338">
                  <c:v>112</c:v>
                </c:pt>
                <c:pt idx="3339">
                  <c:v>6</c:v>
                </c:pt>
                <c:pt idx="3340">
                  <c:v>46</c:v>
                </c:pt>
                <c:pt idx="3341">
                  <c:v>185</c:v>
                </c:pt>
                <c:pt idx="3342">
                  <c:v>94</c:v>
                </c:pt>
                <c:pt idx="3343">
                  <c:v>149</c:v>
                </c:pt>
                <c:pt idx="3344">
                  <c:v>0</c:v>
                </c:pt>
                <c:pt idx="3345">
                  <c:v>92</c:v>
                </c:pt>
                <c:pt idx="3346">
                  <c:v>252</c:v>
                </c:pt>
                <c:pt idx="3347">
                  <c:v>26</c:v>
                </c:pt>
                <c:pt idx="3348">
                  <c:v>64</c:v>
                </c:pt>
                <c:pt idx="3349">
                  <c:v>38</c:v>
                </c:pt>
                <c:pt idx="3350">
                  <c:v>85</c:v>
                </c:pt>
                <c:pt idx="3351">
                  <c:v>55</c:v>
                </c:pt>
                <c:pt idx="3352">
                  <c:v>43</c:v>
                </c:pt>
                <c:pt idx="3353">
                  <c:v>42</c:v>
                </c:pt>
                <c:pt idx="3354">
                  <c:v>134</c:v>
                </c:pt>
                <c:pt idx="3355">
                  <c:v>79</c:v>
                </c:pt>
                <c:pt idx="3356">
                  <c:v>323</c:v>
                </c:pt>
                <c:pt idx="3357">
                  <c:v>168</c:v>
                </c:pt>
                <c:pt idx="3358">
                  <c:v>149</c:v>
                </c:pt>
                <c:pt idx="3359">
                  <c:v>511</c:v>
                </c:pt>
                <c:pt idx="3360">
                  <c:v>63</c:v>
                </c:pt>
                <c:pt idx="3361">
                  <c:v>136</c:v>
                </c:pt>
                <c:pt idx="3362">
                  <c:v>200</c:v>
                </c:pt>
                <c:pt idx="3363">
                  <c:v>169</c:v>
                </c:pt>
                <c:pt idx="3364">
                  <c:v>186</c:v>
                </c:pt>
                <c:pt idx="3365">
                  <c:v>33</c:v>
                </c:pt>
                <c:pt idx="3366">
                  <c:v>54</c:v>
                </c:pt>
                <c:pt idx="3367">
                  <c:v>0</c:v>
                </c:pt>
                <c:pt idx="3368">
                  <c:v>89</c:v>
                </c:pt>
                <c:pt idx="3369">
                  <c:v>96</c:v>
                </c:pt>
                <c:pt idx="3370">
                  <c:v>4</c:v>
                </c:pt>
                <c:pt idx="3371">
                  <c:v>0</c:v>
                </c:pt>
                <c:pt idx="3372">
                  <c:v>100</c:v>
                </c:pt>
                <c:pt idx="3373">
                  <c:v>38</c:v>
                </c:pt>
                <c:pt idx="3374">
                  <c:v>57</c:v>
                </c:pt>
                <c:pt idx="3375">
                  <c:v>57</c:v>
                </c:pt>
                <c:pt idx="3376">
                  <c:v>0</c:v>
                </c:pt>
                <c:pt idx="3377">
                  <c:v>50</c:v>
                </c:pt>
                <c:pt idx="3378">
                  <c:v>30</c:v>
                </c:pt>
                <c:pt idx="3379">
                  <c:v>35</c:v>
                </c:pt>
                <c:pt idx="3380">
                  <c:v>35</c:v>
                </c:pt>
                <c:pt idx="3381">
                  <c:v>36</c:v>
                </c:pt>
                <c:pt idx="3382">
                  <c:v>50</c:v>
                </c:pt>
                <c:pt idx="3383">
                  <c:v>51</c:v>
                </c:pt>
                <c:pt idx="3384">
                  <c:v>0</c:v>
                </c:pt>
                <c:pt idx="3385">
                  <c:v>0</c:v>
                </c:pt>
                <c:pt idx="3386">
                  <c:v>10</c:v>
                </c:pt>
                <c:pt idx="3387">
                  <c:v>19</c:v>
                </c:pt>
                <c:pt idx="3388">
                  <c:v>16</c:v>
                </c:pt>
                <c:pt idx="3389">
                  <c:v>0</c:v>
                </c:pt>
                <c:pt idx="3390">
                  <c:v>0</c:v>
                </c:pt>
                <c:pt idx="3391">
                  <c:v>22</c:v>
                </c:pt>
                <c:pt idx="3392">
                  <c:v>107</c:v>
                </c:pt>
                <c:pt idx="3393">
                  <c:v>231</c:v>
                </c:pt>
                <c:pt idx="3394">
                  <c:v>73</c:v>
                </c:pt>
                <c:pt idx="3395">
                  <c:v>83</c:v>
                </c:pt>
                <c:pt idx="3396">
                  <c:v>102</c:v>
                </c:pt>
                <c:pt idx="3397">
                  <c:v>88</c:v>
                </c:pt>
                <c:pt idx="3398">
                  <c:v>178</c:v>
                </c:pt>
                <c:pt idx="3399">
                  <c:v>81</c:v>
                </c:pt>
                <c:pt idx="3400">
                  <c:v>122</c:v>
                </c:pt>
                <c:pt idx="3401">
                  <c:v>0</c:v>
                </c:pt>
                <c:pt idx="3402">
                  <c:v>313</c:v>
                </c:pt>
                <c:pt idx="3403">
                  <c:v>362</c:v>
                </c:pt>
                <c:pt idx="3404">
                  <c:v>219</c:v>
                </c:pt>
                <c:pt idx="3405">
                  <c:v>132</c:v>
                </c:pt>
                <c:pt idx="3406">
                  <c:v>261</c:v>
                </c:pt>
                <c:pt idx="3407">
                  <c:v>52</c:v>
                </c:pt>
                <c:pt idx="3408">
                  <c:v>36</c:v>
                </c:pt>
                <c:pt idx="3409">
                  <c:v>139</c:v>
                </c:pt>
                <c:pt idx="3410">
                  <c:v>134</c:v>
                </c:pt>
                <c:pt idx="3411">
                  <c:v>84</c:v>
                </c:pt>
                <c:pt idx="3412">
                  <c:v>0</c:v>
                </c:pt>
                <c:pt idx="3413">
                  <c:v>21</c:v>
                </c:pt>
                <c:pt idx="3414">
                  <c:v>160</c:v>
                </c:pt>
                <c:pt idx="3415">
                  <c:v>47</c:v>
                </c:pt>
                <c:pt idx="3416">
                  <c:v>49</c:v>
                </c:pt>
                <c:pt idx="3417">
                  <c:v>48</c:v>
                </c:pt>
                <c:pt idx="3418">
                  <c:v>68</c:v>
                </c:pt>
                <c:pt idx="3419">
                  <c:v>55</c:v>
                </c:pt>
                <c:pt idx="3420">
                  <c:v>76</c:v>
                </c:pt>
                <c:pt idx="3421">
                  <c:v>107</c:v>
                </c:pt>
                <c:pt idx="3422">
                  <c:v>41</c:v>
                </c:pt>
                <c:pt idx="3423">
                  <c:v>68</c:v>
                </c:pt>
                <c:pt idx="3424">
                  <c:v>6</c:v>
                </c:pt>
                <c:pt idx="3425">
                  <c:v>28</c:v>
                </c:pt>
                <c:pt idx="3426">
                  <c:v>21</c:v>
                </c:pt>
                <c:pt idx="3427">
                  <c:v>5</c:v>
                </c:pt>
                <c:pt idx="3428">
                  <c:v>37</c:v>
                </c:pt>
                <c:pt idx="3429">
                  <c:v>10</c:v>
                </c:pt>
                <c:pt idx="3430">
                  <c:v>26</c:v>
                </c:pt>
                <c:pt idx="3431">
                  <c:v>0</c:v>
                </c:pt>
                <c:pt idx="3432">
                  <c:v>101</c:v>
                </c:pt>
                <c:pt idx="3433">
                  <c:v>115</c:v>
                </c:pt>
                <c:pt idx="3434">
                  <c:v>193</c:v>
                </c:pt>
                <c:pt idx="3435">
                  <c:v>211</c:v>
                </c:pt>
                <c:pt idx="3436">
                  <c:v>110</c:v>
                </c:pt>
                <c:pt idx="3437">
                  <c:v>93</c:v>
                </c:pt>
                <c:pt idx="3438">
                  <c:v>85</c:v>
                </c:pt>
                <c:pt idx="3439">
                  <c:v>140</c:v>
                </c:pt>
                <c:pt idx="3440">
                  <c:v>89</c:v>
                </c:pt>
                <c:pt idx="3441">
                  <c:v>41</c:v>
                </c:pt>
                <c:pt idx="3442">
                  <c:v>47</c:v>
                </c:pt>
                <c:pt idx="3443">
                  <c:v>26</c:v>
                </c:pt>
                <c:pt idx="3444">
                  <c:v>74</c:v>
                </c:pt>
                <c:pt idx="3445">
                  <c:v>111</c:v>
                </c:pt>
                <c:pt idx="3446">
                  <c:v>110</c:v>
                </c:pt>
                <c:pt idx="3447">
                  <c:v>26</c:v>
                </c:pt>
                <c:pt idx="3448">
                  <c:v>136</c:v>
                </c:pt>
                <c:pt idx="3449">
                  <c:v>8</c:v>
                </c:pt>
                <c:pt idx="3450">
                  <c:v>0</c:v>
                </c:pt>
                <c:pt idx="3451">
                  <c:v>0</c:v>
                </c:pt>
                <c:pt idx="3452">
                  <c:v>158</c:v>
                </c:pt>
                <c:pt idx="3453">
                  <c:v>73</c:v>
                </c:pt>
                <c:pt idx="3454">
                  <c:v>31</c:v>
                </c:pt>
                <c:pt idx="3455">
                  <c:v>57</c:v>
                </c:pt>
                <c:pt idx="3456">
                  <c:v>33</c:v>
                </c:pt>
                <c:pt idx="3457">
                  <c:v>87</c:v>
                </c:pt>
                <c:pt idx="3458">
                  <c:v>150</c:v>
                </c:pt>
                <c:pt idx="3459">
                  <c:v>64</c:v>
                </c:pt>
                <c:pt idx="3460">
                  <c:v>56</c:v>
                </c:pt>
                <c:pt idx="3461">
                  <c:v>19</c:v>
                </c:pt>
                <c:pt idx="3462">
                  <c:v>242</c:v>
                </c:pt>
                <c:pt idx="3463">
                  <c:v>215</c:v>
                </c:pt>
                <c:pt idx="3464">
                  <c:v>229</c:v>
                </c:pt>
                <c:pt idx="3465">
                  <c:v>274</c:v>
                </c:pt>
                <c:pt idx="3466">
                  <c:v>133</c:v>
                </c:pt>
                <c:pt idx="3467">
                  <c:v>124</c:v>
                </c:pt>
                <c:pt idx="3468">
                  <c:v>402</c:v>
                </c:pt>
                <c:pt idx="3469">
                  <c:v>146</c:v>
                </c:pt>
                <c:pt idx="3470">
                  <c:v>128</c:v>
                </c:pt>
                <c:pt idx="3471">
                  <c:v>242</c:v>
                </c:pt>
                <c:pt idx="3472">
                  <c:v>93</c:v>
                </c:pt>
                <c:pt idx="3473">
                  <c:v>0</c:v>
                </c:pt>
                <c:pt idx="3474">
                  <c:v>0</c:v>
                </c:pt>
                <c:pt idx="3475">
                  <c:v>177</c:v>
                </c:pt>
                <c:pt idx="3476">
                  <c:v>0</c:v>
                </c:pt>
                <c:pt idx="3477">
                  <c:v>21</c:v>
                </c:pt>
                <c:pt idx="3478">
                  <c:v>53</c:v>
                </c:pt>
                <c:pt idx="3479">
                  <c:v>49</c:v>
                </c:pt>
                <c:pt idx="3480">
                  <c:v>122</c:v>
                </c:pt>
                <c:pt idx="3481">
                  <c:v>187</c:v>
                </c:pt>
                <c:pt idx="3482">
                  <c:v>301</c:v>
                </c:pt>
                <c:pt idx="3483">
                  <c:v>207</c:v>
                </c:pt>
                <c:pt idx="3484">
                  <c:v>194</c:v>
                </c:pt>
                <c:pt idx="3485">
                  <c:v>233</c:v>
                </c:pt>
                <c:pt idx="3486">
                  <c:v>314</c:v>
                </c:pt>
                <c:pt idx="3487">
                  <c:v>442</c:v>
                </c:pt>
                <c:pt idx="3488">
                  <c:v>172</c:v>
                </c:pt>
                <c:pt idx="3489">
                  <c:v>382</c:v>
                </c:pt>
                <c:pt idx="3490">
                  <c:v>136</c:v>
                </c:pt>
                <c:pt idx="3491">
                  <c:v>308</c:v>
                </c:pt>
                <c:pt idx="3492">
                  <c:v>314</c:v>
                </c:pt>
                <c:pt idx="3493">
                  <c:v>100</c:v>
                </c:pt>
                <c:pt idx="3494">
                  <c:v>53</c:v>
                </c:pt>
                <c:pt idx="3495">
                  <c:v>0</c:v>
                </c:pt>
                <c:pt idx="3496">
                  <c:v>51</c:v>
                </c:pt>
                <c:pt idx="3497">
                  <c:v>125</c:v>
                </c:pt>
                <c:pt idx="3498">
                  <c:v>66</c:v>
                </c:pt>
                <c:pt idx="3499">
                  <c:v>82</c:v>
                </c:pt>
                <c:pt idx="3500">
                  <c:v>134</c:v>
                </c:pt>
                <c:pt idx="3501">
                  <c:v>57</c:v>
                </c:pt>
                <c:pt idx="3502">
                  <c:v>147</c:v>
                </c:pt>
                <c:pt idx="3503">
                  <c:v>63</c:v>
                </c:pt>
                <c:pt idx="3504">
                  <c:v>113</c:v>
                </c:pt>
                <c:pt idx="3505">
                  <c:v>100</c:v>
                </c:pt>
                <c:pt idx="3506">
                  <c:v>76</c:v>
                </c:pt>
                <c:pt idx="3507">
                  <c:v>80</c:v>
                </c:pt>
                <c:pt idx="3508">
                  <c:v>136</c:v>
                </c:pt>
                <c:pt idx="3509">
                  <c:v>22</c:v>
                </c:pt>
                <c:pt idx="3510">
                  <c:v>40</c:v>
                </c:pt>
                <c:pt idx="3511">
                  <c:v>23</c:v>
                </c:pt>
                <c:pt idx="3512">
                  <c:v>64</c:v>
                </c:pt>
                <c:pt idx="3513">
                  <c:v>34</c:v>
                </c:pt>
                <c:pt idx="3514">
                  <c:v>101</c:v>
                </c:pt>
                <c:pt idx="3515">
                  <c:v>88</c:v>
                </c:pt>
                <c:pt idx="3516">
                  <c:v>6</c:v>
                </c:pt>
                <c:pt idx="3517">
                  <c:v>35</c:v>
                </c:pt>
                <c:pt idx="3518">
                  <c:v>0</c:v>
                </c:pt>
                <c:pt idx="3519">
                  <c:v>0</c:v>
                </c:pt>
                <c:pt idx="3520">
                  <c:v>85</c:v>
                </c:pt>
                <c:pt idx="3521">
                  <c:v>0</c:v>
                </c:pt>
                <c:pt idx="3522">
                  <c:v>16</c:v>
                </c:pt>
                <c:pt idx="3523">
                  <c:v>179</c:v>
                </c:pt>
                <c:pt idx="3524">
                  <c:v>186</c:v>
                </c:pt>
                <c:pt idx="3525">
                  <c:v>54</c:v>
                </c:pt>
                <c:pt idx="3526">
                  <c:v>102</c:v>
                </c:pt>
                <c:pt idx="3527">
                  <c:v>228</c:v>
                </c:pt>
                <c:pt idx="3528">
                  <c:v>244</c:v>
                </c:pt>
                <c:pt idx="3529">
                  <c:v>231</c:v>
                </c:pt>
                <c:pt idx="3530">
                  <c:v>455</c:v>
                </c:pt>
                <c:pt idx="3531">
                  <c:v>515</c:v>
                </c:pt>
                <c:pt idx="3532">
                  <c:v>394</c:v>
                </c:pt>
                <c:pt idx="3533">
                  <c:v>121</c:v>
                </c:pt>
                <c:pt idx="3534">
                  <c:v>267</c:v>
                </c:pt>
                <c:pt idx="3535">
                  <c:v>115</c:v>
                </c:pt>
                <c:pt idx="3536">
                  <c:v>131</c:v>
                </c:pt>
                <c:pt idx="3537">
                  <c:v>279</c:v>
                </c:pt>
                <c:pt idx="3538">
                  <c:v>77</c:v>
                </c:pt>
                <c:pt idx="3539">
                  <c:v>0</c:v>
                </c:pt>
                <c:pt idx="3540">
                  <c:v>0</c:v>
                </c:pt>
                <c:pt idx="3541">
                  <c:v>154</c:v>
                </c:pt>
                <c:pt idx="3542">
                  <c:v>81</c:v>
                </c:pt>
                <c:pt idx="3543">
                  <c:v>52</c:v>
                </c:pt>
                <c:pt idx="3544">
                  <c:v>200</c:v>
                </c:pt>
                <c:pt idx="3545">
                  <c:v>95</c:v>
                </c:pt>
                <c:pt idx="3546">
                  <c:v>67</c:v>
                </c:pt>
                <c:pt idx="3547">
                  <c:v>58</c:v>
                </c:pt>
                <c:pt idx="3548">
                  <c:v>78</c:v>
                </c:pt>
                <c:pt idx="3549">
                  <c:v>100</c:v>
                </c:pt>
                <c:pt idx="3550">
                  <c:v>128</c:v>
                </c:pt>
                <c:pt idx="3551">
                  <c:v>23</c:v>
                </c:pt>
                <c:pt idx="3552">
                  <c:v>35</c:v>
                </c:pt>
                <c:pt idx="3553">
                  <c:v>125</c:v>
                </c:pt>
                <c:pt idx="3554">
                  <c:v>81</c:v>
                </c:pt>
                <c:pt idx="3555">
                  <c:v>42</c:v>
                </c:pt>
                <c:pt idx="3556">
                  <c:v>28</c:v>
                </c:pt>
                <c:pt idx="3557">
                  <c:v>37</c:v>
                </c:pt>
                <c:pt idx="3558">
                  <c:v>12</c:v>
                </c:pt>
                <c:pt idx="3559">
                  <c:v>22</c:v>
                </c:pt>
                <c:pt idx="3560">
                  <c:v>4</c:v>
                </c:pt>
                <c:pt idx="3561">
                  <c:v>34</c:v>
                </c:pt>
                <c:pt idx="3562">
                  <c:v>12</c:v>
                </c:pt>
                <c:pt idx="3563">
                  <c:v>0</c:v>
                </c:pt>
                <c:pt idx="3564">
                  <c:v>83</c:v>
                </c:pt>
                <c:pt idx="3565">
                  <c:v>89</c:v>
                </c:pt>
                <c:pt idx="3566">
                  <c:v>0</c:v>
                </c:pt>
                <c:pt idx="3567">
                  <c:v>13</c:v>
                </c:pt>
                <c:pt idx="3568">
                  <c:v>123</c:v>
                </c:pt>
                <c:pt idx="3569">
                  <c:v>279</c:v>
                </c:pt>
                <c:pt idx="3570">
                  <c:v>55</c:v>
                </c:pt>
                <c:pt idx="3571">
                  <c:v>250</c:v>
                </c:pt>
                <c:pt idx="3572">
                  <c:v>347</c:v>
                </c:pt>
                <c:pt idx="3573">
                  <c:v>444</c:v>
                </c:pt>
                <c:pt idx="3574">
                  <c:v>436</c:v>
                </c:pt>
                <c:pt idx="3575">
                  <c:v>324</c:v>
                </c:pt>
                <c:pt idx="3576">
                  <c:v>452</c:v>
                </c:pt>
                <c:pt idx="3577">
                  <c:v>145</c:v>
                </c:pt>
                <c:pt idx="3578">
                  <c:v>358</c:v>
                </c:pt>
                <c:pt idx="3579">
                  <c:v>262</c:v>
                </c:pt>
                <c:pt idx="3580">
                  <c:v>339</c:v>
                </c:pt>
                <c:pt idx="3581">
                  <c:v>138</c:v>
                </c:pt>
                <c:pt idx="3582">
                  <c:v>6</c:v>
                </c:pt>
                <c:pt idx="3583">
                  <c:v>24</c:v>
                </c:pt>
                <c:pt idx="3584">
                  <c:v>0</c:v>
                </c:pt>
                <c:pt idx="3585">
                  <c:v>62</c:v>
                </c:pt>
                <c:pt idx="3586">
                  <c:v>12</c:v>
                </c:pt>
                <c:pt idx="3587">
                  <c:v>17</c:v>
                </c:pt>
                <c:pt idx="3588">
                  <c:v>161</c:v>
                </c:pt>
                <c:pt idx="3589">
                  <c:v>130</c:v>
                </c:pt>
                <c:pt idx="3590">
                  <c:v>195</c:v>
                </c:pt>
                <c:pt idx="3591">
                  <c:v>166</c:v>
                </c:pt>
                <c:pt idx="3592">
                  <c:v>107</c:v>
                </c:pt>
                <c:pt idx="3593">
                  <c:v>154</c:v>
                </c:pt>
                <c:pt idx="3594">
                  <c:v>89</c:v>
                </c:pt>
                <c:pt idx="3595">
                  <c:v>132</c:v>
                </c:pt>
                <c:pt idx="3596">
                  <c:v>263</c:v>
                </c:pt>
                <c:pt idx="3597">
                  <c:v>249</c:v>
                </c:pt>
                <c:pt idx="3598">
                  <c:v>161</c:v>
                </c:pt>
                <c:pt idx="3599">
                  <c:v>331</c:v>
                </c:pt>
                <c:pt idx="3600">
                  <c:v>94</c:v>
                </c:pt>
                <c:pt idx="3601">
                  <c:v>249</c:v>
                </c:pt>
                <c:pt idx="3602">
                  <c:v>290</c:v>
                </c:pt>
                <c:pt idx="3603">
                  <c:v>359</c:v>
                </c:pt>
                <c:pt idx="3604">
                  <c:v>258</c:v>
                </c:pt>
                <c:pt idx="3605">
                  <c:v>82</c:v>
                </c:pt>
                <c:pt idx="3606">
                  <c:v>12</c:v>
                </c:pt>
                <c:pt idx="3607">
                  <c:v>0</c:v>
                </c:pt>
                <c:pt idx="3608">
                  <c:v>116</c:v>
                </c:pt>
                <c:pt idx="3609">
                  <c:v>72</c:v>
                </c:pt>
                <c:pt idx="3610">
                  <c:v>72</c:v>
                </c:pt>
                <c:pt idx="3611">
                  <c:v>0</c:v>
                </c:pt>
                <c:pt idx="3612">
                  <c:v>173</c:v>
                </c:pt>
                <c:pt idx="3613">
                  <c:v>170</c:v>
                </c:pt>
                <c:pt idx="3614">
                  <c:v>73</c:v>
                </c:pt>
                <c:pt idx="3615">
                  <c:v>70</c:v>
                </c:pt>
                <c:pt idx="3616">
                  <c:v>88</c:v>
                </c:pt>
                <c:pt idx="3617">
                  <c:v>50</c:v>
                </c:pt>
                <c:pt idx="3618">
                  <c:v>45</c:v>
                </c:pt>
                <c:pt idx="3619">
                  <c:v>91</c:v>
                </c:pt>
                <c:pt idx="3620">
                  <c:v>170</c:v>
                </c:pt>
                <c:pt idx="3621">
                  <c:v>145</c:v>
                </c:pt>
                <c:pt idx="3622">
                  <c:v>329</c:v>
                </c:pt>
                <c:pt idx="3623">
                  <c:v>341</c:v>
                </c:pt>
                <c:pt idx="3624">
                  <c:v>357</c:v>
                </c:pt>
                <c:pt idx="3625">
                  <c:v>122</c:v>
                </c:pt>
                <c:pt idx="3626">
                  <c:v>163</c:v>
                </c:pt>
                <c:pt idx="3627">
                  <c:v>254</c:v>
                </c:pt>
                <c:pt idx="3628">
                  <c:v>92</c:v>
                </c:pt>
                <c:pt idx="3629">
                  <c:v>0</c:v>
                </c:pt>
                <c:pt idx="3630">
                  <c:v>2</c:v>
                </c:pt>
                <c:pt idx="3631">
                  <c:v>168</c:v>
                </c:pt>
                <c:pt idx="3632">
                  <c:v>20</c:v>
                </c:pt>
                <c:pt idx="3633">
                  <c:v>0</c:v>
                </c:pt>
                <c:pt idx="3634">
                  <c:v>159</c:v>
                </c:pt>
                <c:pt idx="3635">
                  <c:v>33</c:v>
                </c:pt>
                <c:pt idx="3636">
                  <c:v>27</c:v>
                </c:pt>
                <c:pt idx="3637">
                  <c:v>94</c:v>
                </c:pt>
                <c:pt idx="3638">
                  <c:v>83</c:v>
                </c:pt>
                <c:pt idx="3639">
                  <c:v>73</c:v>
                </c:pt>
                <c:pt idx="3640">
                  <c:v>73</c:v>
                </c:pt>
                <c:pt idx="3641">
                  <c:v>123</c:v>
                </c:pt>
                <c:pt idx="3642">
                  <c:v>131</c:v>
                </c:pt>
                <c:pt idx="3643">
                  <c:v>125</c:v>
                </c:pt>
                <c:pt idx="3644">
                  <c:v>170</c:v>
                </c:pt>
                <c:pt idx="3645">
                  <c:v>212</c:v>
                </c:pt>
                <c:pt idx="3646">
                  <c:v>393</c:v>
                </c:pt>
                <c:pt idx="3647">
                  <c:v>195</c:v>
                </c:pt>
                <c:pt idx="3648">
                  <c:v>34</c:v>
                </c:pt>
                <c:pt idx="3649">
                  <c:v>267</c:v>
                </c:pt>
                <c:pt idx="3650">
                  <c:v>46</c:v>
                </c:pt>
                <c:pt idx="3651">
                  <c:v>127</c:v>
                </c:pt>
                <c:pt idx="3652">
                  <c:v>0</c:v>
                </c:pt>
                <c:pt idx="3653">
                  <c:v>166</c:v>
                </c:pt>
                <c:pt idx="3654">
                  <c:v>270</c:v>
                </c:pt>
                <c:pt idx="3655">
                  <c:v>186</c:v>
                </c:pt>
                <c:pt idx="3656">
                  <c:v>153.5</c:v>
                </c:pt>
                <c:pt idx="3657">
                  <c:v>91</c:v>
                </c:pt>
                <c:pt idx="3658">
                  <c:v>81</c:v>
                </c:pt>
                <c:pt idx="3659">
                  <c:v>124.5</c:v>
                </c:pt>
                <c:pt idx="3660">
                  <c:v>254</c:v>
                </c:pt>
                <c:pt idx="3661">
                  <c:v>255.5</c:v>
                </c:pt>
                <c:pt idx="3662">
                  <c:v>362.5</c:v>
                </c:pt>
                <c:pt idx="3663">
                  <c:v>347</c:v>
                </c:pt>
                <c:pt idx="3664">
                  <c:v>173</c:v>
                </c:pt>
                <c:pt idx="3665">
                  <c:v>299</c:v>
                </c:pt>
                <c:pt idx="3666">
                  <c:v>0</c:v>
                </c:pt>
                <c:pt idx="3667">
                  <c:v>184.5</c:v>
                </c:pt>
                <c:pt idx="3668">
                  <c:v>91</c:v>
                </c:pt>
                <c:pt idx="3669">
                  <c:v>0</c:v>
                </c:pt>
                <c:pt idx="3670">
                  <c:v>123</c:v>
                </c:pt>
                <c:pt idx="3671">
                  <c:v>168</c:v>
                </c:pt>
                <c:pt idx="3672">
                  <c:v>263</c:v>
                </c:pt>
                <c:pt idx="3673">
                  <c:v>385.5</c:v>
                </c:pt>
                <c:pt idx="3674">
                  <c:v>305</c:v>
                </c:pt>
                <c:pt idx="3675">
                  <c:v>128</c:v>
                </c:pt>
                <c:pt idx="3676">
                  <c:v>387</c:v>
                </c:pt>
                <c:pt idx="3677">
                  <c:v>193</c:v>
                </c:pt>
                <c:pt idx="3678">
                  <c:v>524</c:v>
                </c:pt>
                <c:pt idx="3679">
                  <c:v>261</c:v>
                </c:pt>
                <c:pt idx="3680">
                  <c:v>296</c:v>
                </c:pt>
                <c:pt idx="3681">
                  <c:v>185</c:v>
                </c:pt>
                <c:pt idx="3682">
                  <c:v>237</c:v>
                </c:pt>
                <c:pt idx="3683">
                  <c:v>319</c:v>
                </c:pt>
                <c:pt idx="3684">
                  <c:v>54</c:v>
                </c:pt>
                <c:pt idx="3685">
                  <c:v>74</c:v>
                </c:pt>
                <c:pt idx="3686">
                  <c:v>80</c:v>
                </c:pt>
                <c:pt idx="3687">
                  <c:v>43</c:v>
                </c:pt>
                <c:pt idx="3688">
                  <c:v>322</c:v>
                </c:pt>
                <c:pt idx="3689">
                  <c:v>94</c:v>
                </c:pt>
                <c:pt idx="3690">
                  <c:v>0</c:v>
                </c:pt>
                <c:pt idx="3691">
                  <c:v>0</c:v>
                </c:pt>
                <c:pt idx="3692">
                  <c:v>252</c:v>
                </c:pt>
                <c:pt idx="3693">
                  <c:v>90</c:v>
                </c:pt>
                <c:pt idx="3694">
                  <c:v>69</c:v>
                </c:pt>
                <c:pt idx="3695">
                  <c:v>9</c:v>
                </c:pt>
                <c:pt idx="3696">
                  <c:v>460</c:v>
                </c:pt>
                <c:pt idx="3697">
                  <c:v>130</c:v>
                </c:pt>
                <c:pt idx="3698">
                  <c:v>208</c:v>
                </c:pt>
                <c:pt idx="3699">
                  <c:v>34</c:v>
                </c:pt>
                <c:pt idx="3700">
                  <c:v>100</c:v>
                </c:pt>
                <c:pt idx="3701">
                  <c:v>333</c:v>
                </c:pt>
                <c:pt idx="3702">
                  <c:v>245</c:v>
                </c:pt>
                <c:pt idx="3703">
                  <c:v>310</c:v>
                </c:pt>
                <c:pt idx="3704">
                  <c:v>221</c:v>
                </c:pt>
                <c:pt idx="3705">
                  <c:v>400</c:v>
                </c:pt>
                <c:pt idx="3706">
                  <c:v>102</c:v>
                </c:pt>
                <c:pt idx="3707">
                  <c:v>63</c:v>
                </c:pt>
                <c:pt idx="3708">
                  <c:v>294</c:v>
                </c:pt>
                <c:pt idx="3709">
                  <c:v>87</c:v>
                </c:pt>
                <c:pt idx="3710">
                  <c:v>100</c:v>
                </c:pt>
                <c:pt idx="3711">
                  <c:v>419</c:v>
                </c:pt>
                <c:pt idx="3712">
                  <c:v>160</c:v>
                </c:pt>
                <c:pt idx="3713">
                  <c:v>18</c:v>
                </c:pt>
                <c:pt idx="3714">
                  <c:v>122</c:v>
                </c:pt>
                <c:pt idx="3715">
                  <c:v>71</c:v>
                </c:pt>
                <c:pt idx="3716">
                  <c:v>87</c:v>
                </c:pt>
                <c:pt idx="3717">
                  <c:v>169</c:v>
                </c:pt>
                <c:pt idx="3718">
                  <c:v>148</c:v>
                </c:pt>
                <c:pt idx="3719">
                  <c:v>0</c:v>
                </c:pt>
                <c:pt idx="3720">
                  <c:v>39</c:v>
                </c:pt>
                <c:pt idx="3721">
                  <c:v>134</c:v>
                </c:pt>
                <c:pt idx="3722">
                  <c:v>60</c:v>
                </c:pt>
                <c:pt idx="3723">
                  <c:v>159</c:v>
                </c:pt>
                <c:pt idx="3724">
                  <c:v>183</c:v>
                </c:pt>
                <c:pt idx="3725">
                  <c:v>212</c:v>
                </c:pt>
                <c:pt idx="3726">
                  <c:v>294</c:v>
                </c:pt>
                <c:pt idx="3727">
                  <c:v>165</c:v>
                </c:pt>
                <c:pt idx="3728">
                  <c:v>199</c:v>
                </c:pt>
                <c:pt idx="3729">
                  <c:v>138</c:v>
                </c:pt>
                <c:pt idx="3730">
                  <c:v>0</c:v>
                </c:pt>
                <c:pt idx="3731">
                  <c:v>239</c:v>
                </c:pt>
                <c:pt idx="3732">
                  <c:v>177</c:v>
                </c:pt>
                <c:pt idx="3733">
                  <c:v>23</c:v>
                </c:pt>
                <c:pt idx="3734">
                  <c:v>0</c:v>
                </c:pt>
                <c:pt idx="3735">
                  <c:v>89</c:v>
                </c:pt>
                <c:pt idx="3736">
                  <c:v>101</c:v>
                </c:pt>
                <c:pt idx="3737">
                  <c:v>105</c:v>
                </c:pt>
                <c:pt idx="3738">
                  <c:v>55</c:v>
                </c:pt>
                <c:pt idx="3739">
                  <c:v>149</c:v>
                </c:pt>
                <c:pt idx="3740">
                  <c:v>69</c:v>
                </c:pt>
                <c:pt idx="3741">
                  <c:v>87.5</c:v>
                </c:pt>
                <c:pt idx="3742">
                  <c:v>58</c:v>
                </c:pt>
                <c:pt idx="3743">
                  <c:v>112</c:v>
                </c:pt>
                <c:pt idx="3744">
                  <c:v>156</c:v>
                </c:pt>
                <c:pt idx="3745">
                  <c:v>35</c:v>
                </c:pt>
                <c:pt idx="3746">
                  <c:v>175</c:v>
                </c:pt>
                <c:pt idx="3747">
                  <c:v>178</c:v>
                </c:pt>
                <c:pt idx="3748">
                  <c:v>171</c:v>
                </c:pt>
                <c:pt idx="3749">
                  <c:v>149</c:v>
                </c:pt>
                <c:pt idx="3750">
                  <c:v>33</c:v>
                </c:pt>
                <c:pt idx="3751">
                  <c:v>0</c:v>
                </c:pt>
                <c:pt idx="3752">
                  <c:v>238</c:v>
                </c:pt>
                <c:pt idx="3753">
                  <c:v>63</c:v>
                </c:pt>
                <c:pt idx="3754">
                  <c:v>0</c:v>
                </c:pt>
                <c:pt idx="3755">
                  <c:v>149.5</c:v>
                </c:pt>
                <c:pt idx="3756">
                  <c:v>5</c:v>
                </c:pt>
                <c:pt idx="3757">
                  <c:v>8</c:v>
                </c:pt>
                <c:pt idx="3758">
                  <c:v>41</c:v>
                </c:pt>
                <c:pt idx="3759">
                  <c:v>78</c:v>
                </c:pt>
                <c:pt idx="3760">
                  <c:v>59</c:v>
                </c:pt>
                <c:pt idx="3761">
                  <c:v>67</c:v>
                </c:pt>
                <c:pt idx="3762">
                  <c:v>351</c:v>
                </c:pt>
                <c:pt idx="3763">
                  <c:v>171</c:v>
                </c:pt>
                <c:pt idx="3764">
                  <c:v>130</c:v>
                </c:pt>
                <c:pt idx="3765">
                  <c:v>83</c:v>
                </c:pt>
                <c:pt idx="3766">
                  <c:v>253</c:v>
                </c:pt>
                <c:pt idx="3767">
                  <c:v>203</c:v>
                </c:pt>
                <c:pt idx="3768">
                  <c:v>121</c:v>
                </c:pt>
                <c:pt idx="3769">
                  <c:v>30</c:v>
                </c:pt>
                <c:pt idx="3770">
                  <c:v>107</c:v>
                </c:pt>
                <c:pt idx="3771">
                  <c:v>102</c:v>
                </c:pt>
                <c:pt idx="3772">
                  <c:v>5</c:v>
                </c:pt>
                <c:pt idx="3773">
                  <c:v>15</c:v>
                </c:pt>
                <c:pt idx="3774">
                  <c:v>13</c:v>
                </c:pt>
                <c:pt idx="3775">
                  <c:v>0</c:v>
                </c:pt>
                <c:pt idx="3776">
                  <c:v>37</c:v>
                </c:pt>
                <c:pt idx="3777">
                  <c:v>0</c:v>
                </c:pt>
                <c:pt idx="3778">
                  <c:v>24</c:v>
                </c:pt>
                <c:pt idx="3779">
                  <c:v>64</c:v>
                </c:pt>
                <c:pt idx="3780">
                  <c:v>0</c:v>
                </c:pt>
                <c:pt idx="3781">
                  <c:v>64</c:v>
                </c:pt>
                <c:pt idx="3782">
                  <c:v>51</c:v>
                </c:pt>
                <c:pt idx="3783">
                  <c:v>42</c:v>
                </c:pt>
                <c:pt idx="3784">
                  <c:v>76</c:v>
                </c:pt>
                <c:pt idx="3785">
                  <c:v>378</c:v>
                </c:pt>
                <c:pt idx="3786">
                  <c:v>44</c:v>
                </c:pt>
                <c:pt idx="3787">
                  <c:v>60</c:v>
                </c:pt>
                <c:pt idx="3788">
                  <c:v>80</c:v>
                </c:pt>
                <c:pt idx="3789">
                  <c:v>70</c:v>
                </c:pt>
                <c:pt idx="3790">
                  <c:v>325</c:v>
                </c:pt>
                <c:pt idx="3791">
                  <c:v>102</c:v>
                </c:pt>
                <c:pt idx="3792">
                  <c:v>112</c:v>
                </c:pt>
                <c:pt idx="3793">
                  <c:v>288</c:v>
                </c:pt>
                <c:pt idx="3794">
                  <c:v>313</c:v>
                </c:pt>
                <c:pt idx="3795">
                  <c:v>363</c:v>
                </c:pt>
                <c:pt idx="3796">
                  <c:v>96</c:v>
                </c:pt>
                <c:pt idx="3797">
                  <c:v>193</c:v>
                </c:pt>
                <c:pt idx="3798">
                  <c:v>115</c:v>
                </c:pt>
                <c:pt idx="3799">
                  <c:v>166</c:v>
                </c:pt>
                <c:pt idx="3800">
                  <c:v>184</c:v>
                </c:pt>
                <c:pt idx="3801">
                  <c:v>200</c:v>
                </c:pt>
                <c:pt idx="3802">
                  <c:v>507</c:v>
                </c:pt>
                <c:pt idx="3803">
                  <c:v>427</c:v>
                </c:pt>
                <c:pt idx="3804">
                  <c:v>155</c:v>
                </c:pt>
                <c:pt idx="3805">
                  <c:v>323</c:v>
                </c:pt>
                <c:pt idx="3806">
                  <c:v>63</c:v>
                </c:pt>
                <c:pt idx="3807">
                  <c:v>175</c:v>
                </c:pt>
                <c:pt idx="3808">
                  <c:v>19</c:v>
                </c:pt>
                <c:pt idx="3809">
                  <c:v>36</c:v>
                </c:pt>
                <c:pt idx="3810">
                  <c:v>28</c:v>
                </c:pt>
                <c:pt idx="3811">
                  <c:v>154</c:v>
                </c:pt>
                <c:pt idx="3812">
                  <c:v>182</c:v>
                </c:pt>
                <c:pt idx="3813">
                  <c:v>52</c:v>
                </c:pt>
                <c:pt idx="3814">
                  <c:v>218</c:v>
                </c:pt>
                <c:pt idx="3815">
                  <c:v>245.5</c:v>
                </c:pt>
                <c:pt idx="3816">
                  <c:v>110</c:v>
                </c:pt>
                <c:pt idx="3817">
                  <c:v>40</c:v>
                </c:pt>
                <c:pt idx="3818">
                  <c:v>122</c:v>
                </c:pt>
                <c:pt idx="3819">
                  <c:v>24</c:v>
                </c:pt>
                <c:pt idx="3820">
                  <c:v>0</c:v>
                </c:pt>
                <c:pt idx="3821">
                  <c:v>65</c:v>
                </c:pt>
                <c:pt idx="3822">
                  <c:v>20</c:v>
                </c:pt>
                <c:pt idx="3823">
                  <c:v>30</c:v>
                </c:pt>
                <c:pt idx="3824">
                  <c:v>0</c:v>
                </c:pt>
                <c:pt idx="3825">
                  <c:v>6</c:v>
                </c:pt>
                <c:pt idx="3826">
                  <c:v>20.5</c:v>
                </c:pt>
                <c:pt idx="3827">
                  <c:v>10</c:v>
                </c:pt>
                <c:pt idx="3828">
                  <c:v>51</c:v>
                </c:pt>
                <c:pt idx="3829">
                  <c:v>336</c:v>
                </c:pt>
                <c:pt idx="3830">
                  <c:v>445</c:v>
                </c:pt>
                <c:pt idx="3831">
                  <c:v>119</c:v>
                </c:pt>
                <c:pt idx="3832">
                  <c:v>231</c:v>
                </c:pt>
                <c:pt idx="3833">
                  <c:v>267</c:v>
                </c:pt>
                <c:pt idx="3834">
                  <c:v>225</c:v>
                </c:pt>
                <c:pt idx="3835">
                  <c:v>311</c:v>
                </c:pt>
                <c:pt idx="3836">
                  <c:v>197</c:v>
                </c:pt>
                <c:pt idx="3837">
                  <c:v>266</c:v>
                </c:pt>
                <c:pt idx="3838">
                  <c:v>136</c:v>
                </c:pt>
                <c:pt idx="3839">
                  <c:v>228</c:v>
                </c:pt>
                <c:pt idx="3840">
                  <c:v>238</c:v>
                </c:pt>
                <c:pt idx="3841">
                  <c:v>85</c:v>
                </c:pt>
                <c:pt idx="3842">
                  <c:v>115</c:v>
                </c:pt>
                <c:pt idx="3843">
                  <c:v>12</c:v>
                </c:pt>
                <c:pt idx="3844">
                  <c:v>33</c:v>
                </c:pt>
                <c:pt idx="3845">
                  <c:v>4</c:v>
                </c:pt>
                <c:pt idx="3846">
                  <c:v>0</c:v>
                </c:pt>
                <c:pt idx="3847">
                  <c:v>0</c:v>
                </c:pt>
                <c:pt idx="3848">
                  <c:v>0</c:v>
                </c:pt>
                <c:pt idx="3849">
                  <c:v>28</c:v>
                </c:pt>
                <c:pt idx="3850">
                  <c:v>9</c:v>
                </c:pt>
                <c:pt idx="3851">
                  <c:v>0</c:v>
                </c:pt>
                <c:pt idx="3852">
                  <c:v>0</c:v>
                </c:pt>
                <c:pt idx="3853">
                  <c:v>29</c:v>
                </c:pt>
                <c:pt idx="3854">
                  <c:v>48</c:v>
                </c:pt>
                <c:pt idx="3855">
                  <c:v>7</c:v>
                </c:pt>
                <c:pt idx="3856">
                  <c:v>2</c:v>
                </c:pt>
                <c:pt idx="3857">
                  <c:v>262</c:v>
                </c:pt>
                <c:pt idx="3858">
                  <c:v>124</c:v>
                </c:pt>
                <c:pt idx="3859">
                  <c:v>375</c:v>
                </c:pt>
                <c:pt idx="3860">
                  <c:v>122</c:v>
                </c:pt>
                <c:pt idx="3861">
                  <c:v>188</c:v>
                </c:pt>
                <c:pt idx="3862">
                  <c:v>124</c:v>
                </c:pt>
                <c:pt idx="3863">
                  <c:v>124</c:v>
                </c:pt>
                <c:pt idx="3864">
                  <c:v>77</c:v>
                </c:pt>
                <c:pt idx="3865">
                  <c:v>104</c:v>
                </c:pt>
                <c:pt idx="3866">
                  <c:v>296</c:v>
                </c:pt>
                <c:pt idx="3867">
                  <c:v>293</c:v>
                </c:pt>
                <c:pt idx="3868">
                  <c:v>334</c:v>
                </c:pt>
                <c:pt idx="3869">
                  <c:v>95</c:v>
                </c:pt>
                <c:pt idx="3870">
                  <c:v>202</c:v>
                </c:pt>
                <c:pt idx="3871">
                  <c:v>170</c:v>
                </c:pt>
                <c:pt idx="3872">
                  <c:v>110</c:v>
                </c:pt>
                <c:pt idx="3873">
                  <c:v>316</c:v>
                </c:pt>
                <c:pt idx="3874">
                  <c:v>195</c:v>
                </c:pt>
                <c:pt idx="3875">
                  <c:v>101</c:v>
                </c:pt>
                <c:pt idx="3876">
                  <c:v>230</c:v>
                </c:pt>
                <c:pt idx="3877">
                  <c:v>136</c:v>
                </c:pt>
                <c:pt idx="3878">
                  <c:v>108</c:v>
                </c:pt>
                <c:pt idx="3879">
                  <c:v>128</c:v>
                </c:pt>
                <c:pt idx="3880">
                  <c:v>62</c:v>
                </c:pt>
                <c:pt idx="3881">
                  <c:v>138</c:v>
                </c:pt>
                <c:pt idx="3882">
                  <c:v>257</c:v>
                </c:pt>
                <c:pt idx="3883">
                  <c:v>190</c:v>
                </c:pt>
                <c:pt idx="3884">
                  <c:v>124</c:v>
                </c:pt>
                <c:pt idx="3885">
                  <c:v>96</c:v>
                </c:pt>
                <c:pt idx="3886">
                  <c:v>329</c:v>
                </c:pt>
                <c:pt idx="3887">
                  <c:v>42</c:v>
                </c:pt>
                <c:pt idx="3888">
                  <c:v>68</c:v>
                </c:pt>
                <c:pt idx="3889">
                  <c:v>10</c:v>
                </c:pt>
                <c:pt idx="3890">
                  <c:v>23</c:v>
                </c:pt>
                <c:pt idx="3891">
                  <c:v>63</c:v>
                </c:pt>
                <c:pt idx="3892">
                  <c:v>0</c:v>
                </c:pt>
                <c:pt idx="3893">
                  <c:v>117</c:v>
                </c:pt>
                <c:pt idx="3894">
                  <c:v>28</c:v>
                </c:pt>
                <c:pt idx="3895">
                  <c:v>10</c:v>
                </c:pt>
                <c:pt idx="3896">
                  <c:v>0</c:v>
                </c:pt>
                <c:pt idx="3897">
                  <c:v>48</c:v>
                </c:pt>
                <c:pt idx="3898">
                  <c:v>118</c:v>
                </c:pt>
                <c:pt idx="3899">
                  <c:v>205</c:v>
                </c:pt>
                <c:pt idx="3900">
                  <c:v>21</c:v>
                </c:pt>
                <c:pt idx="3901">
                  <c:v>136</c:v>
                </c:pt>
                <c:pt idx="3902">
                  <c:v>118</c:v>
                </c:pt>
                <c:pt idx="3903">
                  <c:v>101</c:v>
                </c:pt>
                <c:pt idx="3904">
                  <c:v>100</c:v>
                </c:pt>
                <c:pt idx="3905">
                  <c:v>59</c:v>
                </c:pt>
                <c:pt idx="3906">
                  <c:v>121</c:v>
                </c:pt>
                <c:pt idx="3907">
                  <c:v>230</c:v>
                </c:pt>
                <c:pt idx="3908">
                  <c:v>194</c:v>
                </c:pt>
                <c:pt idx="3909">
                  <c:v>420.5</c:v>
                </c:pt>
                <c:pt idx="3910">
                  <c:v>227</c:v>
                </c:pt>
                <c:pt idx="3911">
                  <c:v>321</c:v>
                </c:pt>
                <c:pt idx="3912">
                  <c:v>63</c:v>
                </c:pt>
                <c:pt idx="3913">
                  <c:v>200</c:v>
                </c:pt>
                <c:pt idx="3914">
                  <c:v>94</c:v>
                </c:pt>
                <c:pt idx="3915">
                  <c:v>0</c:v>
                </c:pt>
                <c:pt idx="3916">
                  <c:v>236</c:v>
                </c:pt>
                <c:pt idx="3917">
                  <c:v>116</c:v>
                </c:pt>
                <c:pt idx="3918">
                  <c:v>50</c:v>
                </c:pt>
                <c:pt idx="3919">
                  <c:v>0</c:v>
                </c:pt>
                <c:pt idx="3920">
                  <c:v>76.5</c:v>
                </c:pt>
                <c:pt idx="3921">
                  <c:v>38</c:v>
                </c:pt>
                <c:pt idx="3922">
                  <c:v>12.5</c:v>
                </c:pt>
                <c:pt idx="3923">
                  <c:v>4</c:v>
                </c:pt>
                <c:pt idx="3924">
                  <c:v>359</c:v>
                </c:pt>
                <c:pt idx="3925">
                  <c:v>130</c:v>
                </c:pt>
                <c:pt idx="3926">
                  <c:v>95</c:v>
                </c:pt>
                <c:pt idx="3927">
                  <c:v>361.11</c:v>
                </c:pt>
                <c:pt idx="3928">
                  <c:v>216</c:v>
                </c:pt>
                <c:pt idx="3929">
                  <c:v>170</c:v>
                </c:pt>
                <c:pt idx="3930">
                  <c:v>324.44</c:v>
                </c:pt>
                <c:pt idx="3931">
                  <c:v>430</c:v>
                </c:pt>
                <c:pt idx="3932">
                  <c:v>511</c:v>
                </c:pt>
                <c:pt idx="3933">
                  <c:v>249</c:v>
                </c:pt>
                <c:pt idx="3934">
                  <c:v>149</c:v>
                </c:pt>
                <c:pt idx="3935">
                  <c:v>38</c:v>
                </c:pt>
                <c:pt idx="3936">
                  <c:v>21</c:v>
                </c:pt>
                <c:pt idx="3937">
                  <c:v>11</c:v>
                </c:pt>
                <c:pt idx="3938">
                  <c:v>0</c:v>
                </c:pt>
                <c:pt idx="3939">
                  <c:v>6</c:v>
                </c:pt>
                <c:pt idx="3940">
                  <c:v>18</c:v>
                </c:pt>
                <c:pt idx="3941">
                  <c:v>0</c:v>
                </c:pt>
                <c:pt idx="3942">
                  <c:v>0</c:v>
                </c:pt>
                <c:pt idx="3943">
                  <c:v>0</c:v>
                </c:pt>
                <c:pt idx="3944">
                  <c:v>0</c:v>
                </c:pt>
                <c:pt idx="3945">
                  <c:v>0</c:v>
                </c:pt>
                <c:pt idx="3946">
                  <c:v>0</c:v>
                </c:pt>
                <c:pt idx="3947">
                  <c:v>68</c:v>
                </c:pt>
                <c:pt idx="3948">
                  <c:v>71</c:v>
                </c:pt>
                <c:pt idx="3949">
                  <c:v>7</c:v>
                </c:pt>
                <c:pt idx="3950">
                  <c:v>254</c:v>
                </c:pt>
                <c:pt idx="3951">
                  <c:v>43</c:v>
                </c:pt>
                <c:pt idx="3952">
                  <c:v>91</c:v>
                </c:pt>
                <c:pt idx="3953">
                  <c:v>66</c:v>
                </c:pt>
                <c:pt idx="3954">
                  <c:v>34</c:v>
                </c:pt>
                <c:pt idx="3955">
                  <c:v>33</c:v>
                </c:pt>
                <c:pt idx="3956">
                  <c:v>253</c:v>
                </c:pt>
                <c:pt idx="3957">
                  <c:v>169</c:v>
                </c:pt>
                <c:pt idx="3958">
                  <c:v>134</c:v>
                </c:pt>
                <c:pt idx="3959">
                  <c:v>101</c:v>
                </c:pt>
                <c:pt idx="3960">
                  <c:v>216</c:v>
                </c:pt>
                <c:pt idx="3961">
                  <c:v>79</c:v>
                </c:pt>
                <c:pt idx="3962">
                  <c:v>29</c:v>
                </c:pt>
                <c:pt idx="3963">
                  <c:v>129</c:v>
                </c:pt>
                <c:pt idx="3964">
                  <c:v>68</c:v>
                </c:pt>
                <c:pt idx="3965">
                  <c:v>14</c:v>
                </c:pt>
                <c:pt idx="3966">
                  <c:v>133</c:v>
                </c:pt>
                <c:pt idx="3967">
                  <c:v>51</c:v>
                </c:pt>
                <c:pt idx="3968">
                  <c:v>47</c:v>
                </c:pt>
                <c:pt idx="3969">
                  <c:v>40</c:v>
                </c:pt>
                <c:pt idx="3970">
                  <c:v>51</c:v>
                </c:pt>
                <c:pt idx="3971">
                  <c:v>61</c:v>
                </c:pt>
                <c:pt idx="3972">
                  <c:v>50</c:v>
                </c:pt>
                <c:pt idx="3973">
                  <c:v>55</c:v>
                </c:pt>
                <c:pt idx="3974">
                  <c:v>159</c:v>
                </c:pt>
                <c:pt idx="3975">
                  <c:v>71</c:v>
                </c:pt>
                <c:pt idx="3976">
                  <c:v>57</c:v>
                </c:pt>
                <c:pt idx="3977">
                  <c:v>59</c:v>
                </c:pt>
                <c:pt idx="3978">
                  <c:v>96</c:v>
                </c:pt>
                <c:pt idx="3979">
                  <c:v>141</c:v>
                </c:pt>
                <c:pt idx="3980">
                  <c:v>41</c:v>
                </c:pt>
                <c:pt idx="3981">
                  <c:v>64</c:v>
                </c:pt>
                <c:pt idx="3982">
                  <c:v>32</c:v>
                </c:pt>
                <c:pt idx="3983">
                  <c:v>75</c:v>
                </c:pt>
                <c:pt idx="3984">
                  <c:v>59</c:v>
                </c:pt>
                <c:pt idx="3985">
                  <c:v>0</c:v>
                </c:pt>
                <c:pt idx="3986">
                  <c:v>203</c:v>
                </c:pt>
                <c:pt idx="3987">
                  <c:v>37</c:v>
                </c:pt>
                <c:pt idx="3988">
                  <c:v>0</c:v>
                </c:pt>
                <c:pt idx="3989">
                  <c:v>0</c:v>
                </c:pt>
                <c:pt idx="3990">
                  <c:v>59</c:v>
                </c:pt>
                <c:pt idx="3991">
                  <c:v>30</c:v>
                </c:pt>
                <c:pt idx="3992">
                  <c:v>16</c:v>
                </c:pt>
                <c:pt idx="3993">
                  <c:v>0</c:v>
                </c:pt>
                <c:pt idx="3994">
                  <c:v>45</c:v>
                </c:pt>
                <c:pt idx="3995">
                  <c:v>42</c:v>
                </c:pt>
                <c:pt idx="3996">
                  <c:v>0</c:v>
                </c:pt>
                <c:pt idx="3997">
                  <c:v>42</c:v>
                </c:pt>
                <c:pt idx="3998">
                  <c:v>20</c:v>
                </c:pt>
                <c:pt idx="3999">
                  <c:v>30</c:v>
                </c:pt>
                <c:pt idx="4000">
                  <c:v>0</c:v>
                </c:pt>
                <c:pt idx="4001">
                  <c:v>85</c:v>
                </c:pt>
                <c:pt idx="4002">
                  <c:v>80</c:v>
                </c:pt>
                <c:pt idx="4003">
                  <c:v>71</c:v>
                </c:pt>
                <c:pt idx="4004">
                  <c:v>94</c:v>
                </c:pt>
                <c:pt idx="4005">
                  <c:v>35</c:v>
                </c:pt>
                <c:pt idx="4006">
                  <c:v>50</c:v>
                </c:pt>
                <c:pt idx="4007">
                  <c:v>51</c:v>
                </c:pt>
                <c:pt idx="4008">
                  <c:v>0</c:v>
                </c:pt>
                <c:pt idx="4009">
                  <c:v>67</c:v>
                </c:pt>
                <c:pt idx="4010">
                  <c:v>29</c:v>
                </c:pt>
                <c:pt idx="4011">
                  <c:v>0</c:v>
                </c:pt>
                <c:pt idx="4012">
                  <c:v>0</c:v>
                </c:pt>
                <c:pt idx="4013">
                  <c:v>5</c:v>
                </c:pt>
                <c:pt idx="4014">
                  <c:v>0</c:v>
                </c:pt>
                <c:pt idx="4015">
                  <c:v>27</c:v>
                </c:pt>
                <c:pt idx="4016">
                  <c:v>0</c:v>
                </c:pt>
                <c:pt idx="4017">
                  <c:v>54</c:v>
                </c:pt>
                <c:pt idx="4018">
                  <c:v>18</c:v>
                </c:pt>
                <c:pt idx="4019">
                  <c:v>31</c:v>
                </c:pt>
                <c:pt idx="4020">
                  <c:v>0</c:v>
                </c:pt>
                <c:pt idx="4021">
                  <c:v>11</c:v>
                </c:pt>
                <c:pt idx="4022">
                  <c:v>42</c:v>
                </c:pt>
                <c:pt idx="4023">
                  <c:v>23</c:v>
                </c:pt>
                <c:pt idx="4024">
                  <c:v>42</c:v>
                </c:pt>
                <c:pt idx="4025">
                  <c:v>32</c:v>
                </c:pt>
                <c:pt idx="4026">
                  <c:v>27</c:v>
                </c:pt>
                <c:pt idx="4027">
                  <c:v>28</c:v>
                </c:pt>
                <c:pt idx="4028">
                  <c:v>12</c:v>
                </c:pt>
                <c:pt idx="4029">
                  <c:v>10</c:v>
                </c:pt>
                <c:pt idx="4030">
                  <c:v>0</c:v>
                </c:pt>
                <c:pt idx="4031">
                  <c:v>0</c:v>
                </c:pt>
                <c:pt idx="4032">
                  <c:v>55</c:v>
                </c:pt>
                <c:pt idx="4033">
                  <c:v>0</c:v>
                </c:pt>
                <c:pt idx="4034">
                  <c:v>2</c:v>
                </c:pt>
                <c:pt idx="4035">
                  <c:v>0</c:v>
                </c:pt>
                <c:pt idx="4036">
                  <c:v>116</c:v>
                </c:pt>
                <c:pt idx="4037">
                  <c:v>18</c:v>
                </c:pt>
                <c:pt idx="4038">
                  <c:v>40</c:v>
                </c:pt>
                <c:pt idx="4039">
                  <c:v>69</c:v>
                </c:pt>
                <c:pt idx="4040">
                  <c:v>100</c:v>
                </c:pt>
                <c:pt idx="4041">
                  <c:v>312</c:v>
                </c:pt>
                <c:pt idx="4042">
                  <c:v>63</c:v>
                </c:pt>
                <c:pt idx="4043">
                  <c:v>0</c:v>
                </c:pt>
                <c:pt idx="4044">
                  <c:v>133</c:v>
                </c:pt>
                <c:pt idx="4045">
                  <c:v>416</c:v>
                </c:pt>
                <c:pt idx="4046">
                  <c:v>20</c:v>
                </c:pt>
                <c:pt idx="4047">
                  <c:v>43</c:v>
                </c:pt>
                <c:pt idx="4048">
                  <c:v>176</c:v>
                </c:pt>
                <c:pt idx="4049">
                  <c:v>199</c:v>
                </c:pt>
                <c:pt idx="4050">
                  <c:v>70</c:v>
                </c:pt>
                <c:pt idx="4051">
                  <c:v>111</c:v>
                </c:pt>
                <c:pt idx="4052">
                  <c:v>224</c:v>
                </c:pt>
                <c:pt idx="4053">
                  <c:v>165</c:v>
                </c:pt>
                <c:pt idx="4054">
                  <c:v>140</c:v>
                </c:pt>
                <c:pt idx="4055">
                  <c:v>191</c:v>
                </c:pt>
                <c:pt idx="4056">
                  <c:v>255</c:v>
                </c:pt>
                <c:pt idx="4057">
                  <c:v>118</c:v>
                </c:pt>
                <c:pt idx="4058">
                  <c:v>33</c:v>
                </c:pt>
                <c:pt idx="4059">
                  <c:v>175</c:v>
                </c:pt>
                <c:pt idx="4060">
                  <c:v>214</c:v>
                </c:pt>
                <c:pt idx="4061">
                  <c:v>307</c:v>
                </c:pt>
                <c:pt idx="4062">
                  <c:v>227</c:v>
                </c:pt>
                <c:pt idx="4063">
                  <c:v>273</c:v>
                </c:pt>
                <c:pt idx="4064">
                  <c:v>487</c:v>
                </c:pt>
                <c:pt idx="4065">
                  <c:v>114</c:v>
                </c:pt>
                <c:pt idx="4066">
                  <c:v>381</c:v>
                </c:pt>
                <c:pt idx="4067">
                  <c:v>106</c:v>
                </c:pt>
                <c:pt idx="4068">
                  <c:v>189</c:v>
                </c:pt>
                <c:pt idx="4069">
                  <c:v>88</c:v>
                </c:pt>
                <c:pt idx="4070">
                  <c:v>85</c:v>
                </c:pt>
                <c:pt idx="4071">
                  <c:v>7</c:v>
                </c:pt>
                <c:pt idx="4072">
                  <c:v>53</c:v>
                </c:pt>
                <c:pt idx="4073">
                  <c:v>213</c:v>
                </c:pt>
                <c:pt idx="4074">
                  <c:v>18</c:v>
                </c:pt>
                <c:pt idx="4075">
                  <c:v>98</c:v>
                </c:pt>
                <c:pt idx="4076">
                  <c:v>59</c:v>
                </c:pt>
                <c:pt idx="4077">
                  <c:v>69</c:v>
                </c:pt>
                <c:pt idx="4078">
                  <c:v>11</c:v>
                </c:pt>
                <c:pt idx="4079">
                  <c:v>28</c:v>
                </c:pt>
                <c:pt idx="4080">
                  <c:v>44</c:v>
                </c:pt>
                <c:pt idx="4081">
                  <c:v>25</c:v>
                </c:pt>
                <c:pt idx="4082">
                  <c:v>60</c:v>
                </c:pt>
                <c:pt idx="4083">
                  <c:v>96</c:v>
                </c:pt>
                <c:pt idx="4084">
                  <c:v>71</c:v>
                </c:pt>
                <c:pt idx="4085">
                  <c:v>14</c:v>
                </c:pt>
                <c:pt idx="4086">
                  <c:v>58</c:v>
                </c:pt>
                <c:pt idx="4087">
                  <c:v>63</c:v>
                </c:pt>
                <c:pt idx="4088">
                  <c:v>148</c:v>
                </c:pt>
                <c:pt idx="4089">
                  <c:v>51</c:v>
                </c:pt>
                <c:pt idx="4090">
                  <c:v>108</c:v>
                </c:pt>
                <c:pt idx="4091">
                  <c:v>63</c:v>
                </c:pt>
                <c:pt idx="4092">
                  <c:v>0</c:v>
                </c:pt>
                <c:pt idx="4093">
                  <c:v>40</c:v>
                </c:pt>
                <c:pt idx="4094">
                  <c:v>0</c:v>
                </c:pt>
                <c:pt idx="4095">
                  <c:v>5</c:v>
                </c:pt>
                <c:pt idx="4096">
                  <c:v>18</c:v>
                </c:pt>
                <c:pt idx="4097">
                  <c:v>30</c:v>
                </c:pt>
                <c:pt idx="4098">
                  <c:v>174</c:v>
                </c:pt>
                <c:pt idx="4099">
                  <c:v>185</c:v>
                </c:pt>
                <c:pt idx="4100">
                  <c:v>112</c:v>
                </c:pt>
                <c:pt idx="4101">
                  <c:v>155</c:v>
                </c:pt>
                <c:pt idx="4102">
                  <c:v>178.18</c:v>
                </c:pt>
                <c:pt idx="4103">
                  <c:v>0</c:v>
                </c:pt>
                <c:pt idx="4104">
                  <c:v>510</c:v>
                </c:pt>
                <c:pt idx="4105">
                  <c:v>0</c:v>
                </c:pt>
                <c:pt idx="4106">
                  <c:v>0</c:v>
                </c:pt>
                <c:pt idx="4107">
                  <c:v>210</c:v>
                </c:pt>
                <c:pt idx="4108">
                  <c:v>70</c:v>
                </c:pt>
                <c:pt idx="4109">
                  <c:v>160</c:v>
                </c:pt>
                <c:pt idx="4110">
                  <c:v>160</c:v>
                </c:pt>
                <c:pt idx="4111">
                  <c:v>314</c:v>
                </c:pt>
                <c:pt idx="4112">
                  <c:v>399</c:v>
                </c:pt>
                <c:pt idx="4113">
                  <c:v>272</c:v>
                </c:pt>
                <c:pt idx="4114">
                  <c:v>318</c:v>
                </c:pt>
                <c:pt idx="4115">
                  <c:v>152</c:v>
                </c:pt>
                <c:pt idx="4116">
                  <c:v>325</c:v>
                </c:pt>
                <c:pt idx="4117">
                  <c:v>211</c:v>
                </c:pt>
                <c:pt idx="4118">
                  <c:v>230</c:v>
                </c:pt>
                <c:pt idx="4119">
                  <c:v>291</c:v>
                </c:pt>
                <c:pt idx="4120">
                  <c:v>355</c:v>
                </c:pt>
                <c:pt idx="4121">
                  <c:v>68</c:v>
                </c:pt>
                <c:pt idx="4122">
                  <c:v>45</c:v>
                </c:pt>
                <c:pt idx="4123">
                  <c:v>62</c:v>
                </c:pt>
                <c:pt idx="4124">
                  <c:v>92</c:v>
                </c:pt>
                <c:pt idx="4125">
                  <c:v>120</c:v>
                </c:pt>
                <c:pt idx="4126">
                  <c:v>0</c:v>
                </c:pt>
                <c:pt idx="4127">
                  <c:v>207</c:v>
                </c:pt>
                <c:pt idx="4128">
                  <c:v>327</c:v>
                </c:pt>
                <c:pt idx="4129">
                  <c:v>156</c:v>
                </c:pt>
                <c:pt idx="4130">
                  <c:v>272</c:v>
                </c:pt>
                <c:pt idx="4131">
                  <c:v>443</c:v>
                </c:pt>
                <c:pt idx="4132">
                  <c:v>280</c:v>
                </c:pt>
                <c:pt idx="4133">
                  <c:v>185</c:v>
                </c:pt>
                <c:pt idx="4134">
                  <c:v>305</c:v>
                </c:pt>
                <c:pt idx="4135">
                  <c:v>424</c:v>
                </c:pt>
                <c:pt idx="4136">
                  <c:v>164</c:v>
                </c:pt>
                <c:pt idx="4137">
                  <c:v>301</c:v>
                </c:pt>
                <c:pt idx="4138">
                  <c:v>250</c:v>
                </c:pt>
                <c:pt idx="4139">
                  <c:v>368</c:v>
                </c:pt>
                <c:pt idx="4140">
                  <c:v>79</c:v>
                </c:pt>
                <c:pt idx="4141">
                  <c:v>154</c:v>
                </c:pt>
                <c:pt idx="4142">
                  <c:v>203</c:v>
                </c:pt>
                <c:pt idx="4143">
                  <c:v>328</c:v>
                </c:pt>
                <c:pt idx="4144">
                  <c:v>25</c:v>
                </c:pt>
                <c:pt idx="4145">
                  <c:v>64</c:v>
                </c:pt>
                <c:pt idx="4146">
                  <c:v>62</c:v>
                </c:pt>
                <c:pt idx="4147">
                  <c:v>160</c:v>
                </c:pt>
                <c:pt idx="4148">
                  <c:v>19</c:v>
                </c:pt>
                <c:pt idx="4149">
                  <c:v>0</c:v>
                </c:pt>
                <c:pt idx="4150">
                  <c:v>171</c:v>
                </c:pt>
                <c:pt idx="4151">
                  <c:v>89</c:v>
                </c:pt>
                <c:pt idx="4152">
                  <c:v>85</c:v>
                </c:pt>
                <c:pt idx="4153">
                  <c:v>54</c:v>
                </c:pt>
                <c:pt idx="4154">
                  <c:v>139</c:v>
                </c:pt>
                <c:pt idx="4155">
                  <c:v>23</c:v>
                </c:pt>
                <c:pt idx="4156">
                  <c:v>18</c:v>
                </c:pt>
                <c:pt idx="4157">
                  <c:v>57</c:v>
                </c:pt>
                <c:pt idx="4158">
                  <c:v>109</c:v>
                </c:pt>
                <c:pt idx="4159">
                  <c:v>185</c:v>
                </c:pt>
                <c:pt idx="4160">
                  <c:v>314</c:v>
                </c:pt>
                <c:pt idx="4161">
                  <c:v>131</c:v>
                </c:pt>
                <c:pt idx="4162">
                  <c:v>167</c:v>
                </c:pt>
                <c:pt idx="4163">
                  <c:v>10</c:v>
                </c:pt>
                <c:pt idx="4164">
                  <c:v>57</c:v>
                </c:pt>
                <c:pt idx="4165">
                  <c:v>120</c:v>
                </c:pt>
                <c:pt idx="4166">
                  <c:v>138</c:v>
                </c:pt>
                <c:pt idx="4167">
                  <c:v>18</c:v>
                </c:pt>
                <c:pt idx="4168">
                  <c:v>0</c:v>
                </c:pt>
                <c:pt idx="4169">
                  <c:v>0</c:v>
                </c:pt>
                <c:pt idx="4170">
                  <c:v>7</c:v>
                </c:pt>
                <c:pt idx="4171">
                  <c:v>0</c:v>
                </c:pt>
                <c:pt idx="4172">
                  <c:v>0</c:v>
                </c:pt>
                <c:pt idx="4173">
                  <c:v>354</c:v>
                </c:pt>
                <c:pt idx="4174">
                  <c:v>293</c:v>
                </c:pt>
                <c:pt idx="4175">
                  <c:v>284</c:v>
                </c:pt>
                <c:pt idx="4176">
                  <c:v>370</c:v>
                </c:pt>
                <c:pt idx="4177">
                  <c:v>237</c:v>
                </c:pt>
                <c:pt idx="4178">
                  <c:v>540</c:v>
                </c:pt>
                <c:pt idx="4179">
                  <c:v>273.33</c:v>
                </c:pt>
                <c:pt idx="4180">
                  <c:v>240</c:v>
                </c:pt>
                <c:pt idx="4181">
                  <c:v>542</c:v>
                </c:pt>
                <c:pt idx="4182">
                  <c:v>257</c:v>
                </c:pt>
                <c:pt idx="4183">
                  <c:v>298.89</c:v>
                </c:pt>
                <c:pt idx="4184">
                  <c:v>60</c:v>
                </c:pt>
                <c:pt idx="4185">
                  <c:v>341.11</c:v>
                </c:pt>
                <c:pt idx="4186">
                  <c:v>370</c:v>
                </c:pt>
                <c:pt idx="4187">
                  <c:v>121.11</c:v>
                </c:pt>
                <c:pt idx="4188">
                  <c:v>0</c:v>
                </c:pt>
                <c:pt idx="4189">
                  <c:v>197.78</c:v>
                </c:pt>
                <c:pt idx="4190">
                  <c:v>150</c:v>
                </c:pt>
                <c:pt idx="4191">
                  <c:v>95.56</c:v>
                </c:pt>
                <c:pt idx="4192">
                  <c:v>50</c:v>
                </c:pt>
                <c:pt idx="4193">
                  <c:v>150</c:v>
                </c:pt>
                <c:pt idx="4194">
                  <c:v>257</c:v>
                </c:pt>
                <c:pt idx="4195">
                  <c:v>194</c:v>
                </c:pt>
                <c:pt idx="4196">
                  <c:v>43</c:v>
                </c:pt>
                <c:pt idx="4197">
                  <c:v>0</c:v>
                </c:pt>
                <c:pt idx="4198">
                  <c:v>143</c:v>
                </c:pt>
                <c:pt idx="4199">
                  <c:v>58</c:v>
                </c:pt>
                <c:pt idx="4200">
                  <c:v>78</c:v>
                </c:pt>
                <c:pt idx="4201">
                  <c:v>19</c:v>
                </c:pt>
                <c:pt idx="4202">
                  <c:v>65</c:v>
                </c:pt>
                <c:pt idx="4203">
                  <c:v>37</c:v>
                </c:pt>
                <c:pt idx="4204">
                  <c:v>86</c:v>
                </c:pt>
                <c:pt idx="4205">
                  <c:v>126</c:v>
                </c:pt>
                <c:pt idx="4206">
                  <c:v>46</c:v>
                </c:pt>
                <c:pt idx="4207">
                  <c:v>35</c:v>
                </c:pt>
                <c:pt idx="4208">
                  <c:v>93</c:v>
                </c:pt>
                <c:pt idx="4209">
                  <c:v>55</c:v>
                </c:pt>
                <c:pt idx="4210">
                  <c:v>92</c:v>
                </c:pt>
                <c:pt idx="4211">
                  <c:v>66</c:v>
                </c:pt>
                <c:pt idx="4212">
                  <c:v>114</c:v>
                </c:pt>
                <c:pt idx="4213">
                  <c:v>92</c:v>
                </c:pt>
                <c:pt idx="4214">
                  <c:v>229</c:v>
                </c:pt>
                <c:pt idx="4215">
                  <c:v>16</c:v>
                </c:pt>
                <c:pt idx="4216">
                  <c:v>145</c:v>
                </c:pt>
                <c:pt idx="4217">
                  <c:v>210</c:v>
                </c:pt>
                <c:pt idx="4218">
                  <c:v>79</c:v>
                </c:pt>
                <c:pt idx="4219">
                  <c:v>32</c:v>
                </c:pt>
                <c:pt idx="4220">
                  <c:v>0</c:v>
                </c:pt>
                <c:pt idx="4221">
                  <c:v>18</c:v>
                </c:pt>
                <c:pt idx="4222">
                  <c:v>26</c:v>
                </c:pt>
                <c:pt idx="4223">
                  <c:v>58</c:v>
                </c:pt>
                <c:pt idx="4224">
                  <c:v>17</c:v>
                </c:pt>
                <c:pt idx="4225">
                  <c:v>304</c:v>
                </c:pt>
                <c:pt idx="4226">
                  <c:v>170</c:v>
                </c:pt>
                <c:pt idx="4227">
                  <c:v>105</c:v>
                </c:pt>
                <c:pt idx="4228">
                  <c:v>92</c:v>
                </c:pt>
                <c:pt idx="4229">
                  <c:v>65</c:v>
                </c:pt>
                <c:pt idx="4230">
                  <c:v>65</c:v>
                </c:pt>
                <c:pt idx="4231">
                  <c:v>109</c:v>
                </c:pt>
                <c:pt idx="4232">
                  <c:v>179</c:v>
                </c:pt>
                <c:pt idx="4233">
                  <c:v>87</c:v>
                </c:pt>
                <c:pt idx="4234">
                  <c:v>160</c:v>
                </c:pt>
                <c:pt idx="4235">
                  <c:v>309</c:v>
                </c:pt>
                <c:pt idx="4236">
                  <c:v>233</c:v>
                </c:pt>
                <c:pt idx="4237">
                  <c:v>354</c:v>
                </c:pt>
                <c:pt idx="4238">
                  <c:v>527</c:v>
                </c:pt>
                <c:pt idx="4239">
                  <c:v>405</c:v>
                </c:pt>
                <c:pt idx="4240">
                  <c:v>56</c:v>
                </c:pt>
                <c:pt idx="4241">
                  <c:v>0</c:v>
                </c:pt>
                <c:pt idx="4242">
                  <c:v>109</c:v>
                </c:pt>
                <c:pt idx="4243">
                  <c:v>185</c:v>
                </c:pt>
                <c:pt idx="4244">
                  <c:v>167</c:v>
                </c:pt>
                <c:pt idx="4245">
                  <c:v>47</c:v>
                </c:pt>
                <c:pt idx="4246">
                  <c:v>106</c:v>
                </c:pt>
                <c:pt idx="4247">
                  <c:v>26</c:v>
                </c:pt>
                <c:pt idx="4248">
                  <c:v>0</c:v>
                </c:pt>
                <c:pt idx="4249">
                  <c:v>0</c:v>
                </c:pt>
                <c:pt idx="4250">
                  <c:v>11</c:v>
                </c:pt>
                <c:pt idx="4251">
                  <c:v>37</c:v>
                </c:pt>
                <c:pt idx="4252">
                  <c:v>26</c:v>
                </c:pt>
                <c:pt idx="4253">
                  <c:v>72</c:v>
                </c:pt>
                <c:pt idx="4254">
                  <c:v>72</c:v>
                </c:pt>
                <c:pt idx="4255">
                  <c:v>16</c:v>
                </c:pt>
                <c:pt idx="4256">
                  <c:v>122</c:v>
                </c:pt>
                <c:pt idx="4257">
                  <c:v>119</c:v>
                </c:pt>
                <c:pt idx="4258">
                  <c:v>118</c:v>
                </c:pt>
                <c:pt idx="4259">
                  <c:v>89</c:v>
                </c:pt>
                <c:pt idx="4260">
                  <c:v>115</c:v>
                </c:pt>
                <c:pt idx="4261">
                  <c:v>146</c:v>
                </c:pt>
                <c:pt idx="4262">
                  <c:v>134</c:v>
                </c:pt>
                <c:pt idx="4263">
                  <c:v>90</c:v>
                </c:pt>
                <c:pt idx="4264">
                  <c:v>0</c:v>
                </c:pt>
                <c:pt idx="4265">
                  <c:v>58</c:v>
                </c:pt>
                <c:pt idx="4266">
                  <c:v>208</c:v>
                </c:pt>
                <c:pt idx="4267">
                  <c:v>102</c:v>
                </c:pt>
                <c:pt idx="4268">
                  <c:v>8</c:v>
                </c:pt>
                <c:pt idx="4269">
                  <c:v>126</c:v>
                </c:pt>
                <c:pt idx="4270">
                  <c:v>130</c:v>
                </c:pt>
                <c:pt idx="4271">
                  <c:v>0</c:v>
                </c:pt>
                <c:pt idx="4272">
                  <c:v>0</c:v>
                </c:pt>
                <c:pt idx="4273">
                  <c:v>90</c:v>
                </c:pt>
                <c:pt idx="4274">
                  <c:v>54</c:v>
                </c:pt>
                <c:pt idx="4275">
                  <c:v>35</c:v>
                </c:pt>
                <c:pt idx="4276">
                  <c:v>56</c:v>
                </c:pt>
                <c:pt idx="4277">
                  <c:v>26</c:v>
                </c:pt>
                <c:pt idx="4278">
                  <c:v>71</c:v>
                </c:pt>
                <c:pt idx="4279">
                  <c:v>470</c:v>
                </c:pt>
                <c:pt idx="4280">
                  <c:v>145</c:v>
                </c:pt>
                <c:pt idx="4281">
                  <c:v>102</c:v>
                </c:pt>
                <c:pt idx="4282">
                  <c:v>449</c:v>
                </c:pt>
                <c:pt idx="4283">
                  <c:v>277</c:v>
                </c:pt>
                <c:pt idx="4284">
                  <c:v>463</c:v>
                </c:pt>
                <c:pt idx="4285">
                  <c:v>217</c:v>
                </c:pt>
                <c:pt idx="4286">
                  <c:v>150</c:v>
                </c:pt>
                <c:pt idx="4287">
                  <c:v>0</c:v>
                </c:pt>
                <c:pt idx="4288">
                  <c:v>42</c:v>
                </c:pt>
                <c:pt idx="4289">
                  <c:v>25</c:v>
                </c:pt>
                <c:pt idx="4290">
                  <c:v>38</c:v>
                </c:pt>
                <c:pt idx="4291">
                  <c:v>12</c:v>
                </c:pt>
                <c:pt idx="4292">
                  <c:v>116</c:v>
                </c:pt>
                <c:pt idx="4293">
                  <c:v>65</c:v>
                </c:pt>
                <c:pt idx="4294">
                  <c:v>106.5</c:v>
                </c:pt>
                <c:pt idx="4295">
                  <c:v>70.5</c:v>
                </c:pt>
                <c:pt idx="4296">
                  <c:v>100</c:v>
                </c:pt>
                <c:pt idx="4297">
                  <c:v>174.5</c:v>
                </c:pt>
                <c:pt idx="4298">
                  <c:v>225</c:v>
                </c:pt>
                <c:pt idx="4299">
                  <c:v>110</c:v>
                </c:pt>
                <c:pt idx="4300">
                  <c:v>236</c:v>
                </c:pt>
                <c:pt idx="4301">
                  <c:v>130</c:v>
                </c:pt>
                <c:pt idx="4302">
                  <c:v>155</c:v>
                </c:pt>
                <c:pt idx="4303">
                  <c:v>227</c:v>
                </c:pt>
                <c:pt idx="4304">
                  <c:v>29</c:v>
                </c:pt>
                <c:pt idx="4305">
                  <c:v>203.5</c:v>
                </c:pt>
                <c:pt idx="4306">
                  <c:v>81</c:v>
                </c:pt>
                <c:pt idx="4307">
                  <c:v>120</c:v>
                </c:pt>
                <c:pt idx="4308">
                  <c:v>46.5</c:v>
                </c:pt>
                <c:pt idx="4309">
                  <c:v>0</c:v>
                </c:pt>
                <c:pt idx="4310">
                  <c:v>231</c:v>
                </c:pt>
                <c:pt idx="4311">
                  <c:v>191</c:v>
                </c:pt>
                <c:pt idx="4312">
                  <c:v>118</c:v>
                </c:pt>
                <c:pt idx="4313">
                  <c:v>163</c:v>
                </c:pt>
                <c:pt idx="4314">
                  <c:v>236</c:v>
                </c:pt>
                <c:pt idx="4315">
                  <c:v>117</c:v>
                </c:pt>
                <c:pt idx="4316">
                  <c:v>103</c:v>
                </c:pt>
                <c:pt idx="4317">
                  <c:v>314</c:v>
                </c:pt>
                <c:pt idx="4318">
                  <c:v>0</c:v>
                </c:pt>
                <c:pt idx="4319">
                  <c:v>8</c:v>
                </c:pt>
                <c:pt idx="4320">
                  <c:v>9</c:v>
                </c:pt>
                <c:pt idx="4321">
                  <c:v>0</c:v>
                </c:pt>
                <c:pt idx="4322">
                  <c:v>0</c:v>
                </c:pt>
                <c:pt idx="4323">
                  <c:v>0</c:v>
                </c:pt>
                <c:pt idx="4324">
                  <c:v>0</c:v>
                </c:pt>
                <c:pt idx="4325">
                  <c:v>0</c:v>
                </c:pt>
                <c:pt idx="4326">
                  <c:v>0</c:v>
                </c:pt>
                <c:pt idx="4327">
                  <c:v>0</c:v>
                </c:pt>
                <c:pt idx="4328">
                  <c:v>0</c:v>
                </c:pt>
                <c:pt idx="4329">
                  <c:v>0</c:v>
                </c:pt>
                <c:pt idx="4330">
                  <c:v>26</c:v>
                </c:pt>
                <c:pt idx="4331">
                  <c:v>0</c:v>
                </c:pt>
                <c:pt idx="4332">
                  <c:v>106</c:v>
                </c:pt>
                <c:pt idx="4333">
                  <c:v>42</c:v>
                </c:pt>
                <c:pt idx="4334">
                  <c:v>313</c:v>
                </c:pt>
                <c:pt idx="4335">
                  <c:v>188</c:v>
                </c:pt>
                <c:pt idx="4336">
                  <c:v>218</c:v>
                </c:pt>
                <c:pt idx="4337">
                  <c:v>21</c:v>
                </c:pt>
                <c:pt idx="4338">
                  <c:v>60</c:v>
                </c:pt>
                <c:pt idx="4339">
                  <c:v>231</c:v>
                </c:pt>
                <c:pt idx="4340">
                  <c:v>339</c:v>
                </c:pt>
                <c:pt idx="4341">
                  <c:v>111</c:v>
                </c:pt>
                <c:pt idx="4342">
                  <c:v>57</c:v>
                </c:pt>
                <c:pt idx="4343">
                  <c:v>226</c:v>
                </c:pt>
                <c:pt idx="4344">
                  <c:v>187</c:v>
                </c:pt>
                <c:pt idx="4345">
                  <c:v>347</c:v>
                </c:pt>
                <c:pt idx="4346">
                  <c:v>94</c:v>
                </c:pt>
                <c:pt idx="4347">
                  <c:v>186</c:v>
                </c:pt>
                <c:pt idx="4348">
                  <c:v>137</c:v>
                </c:pt>
                <c:pt idx="4349">
                  <c:v>154</c:v>
                </c:pt>
                <c:pt idx="4350">
                  <c:v>220</c:v>
                </c:pt>
                <c:pt idx="4351">
                  <c:v>56</c:v>
                </c:pt>
                <c:pt idx="4352">
                  <c:v>32</c:v>
                </c:pt>
                <c:pt idx="4353">
                  <c:v>106</c:v>
                </c:pt>
                <c:pt idx="4354">
                  <c:v>118</c:v>
                </c:pt>
                <c:pt idx="4355">
                  <c:v>241</c:v>
                </c:pt>
                <c:pt idx="4356">
                  <c:v>135</c:v>
                </c:pt>
                <c:pt idx="4357">
                  <c:v>85</c:v>
                </c:pt>
                <c:pt idx="4358">
                  <c:v>165.5</c:v>
                </c:pt>
                <c:pt idx="4359">
                  <c:v>24</c:v>
                </c:pt>
                <c:pt idx="4360">
                  <c:v>101.5</c:v>
                </c:pt>
                <c:pt idx="4361">
                  <c:v>121.5</c:v>
                </c:pt>
                <c:pt idx="4362">
                  <c:v>99</c:v>
                </c:pt>
                <c:pt idx="4363">
                  <c:v>174</c:v>
                </c:pt>
                <c:pt idx="4364">
                  <c:v>402</c:v>
                </c:pt>
                <c:pt idx="4365">
                  <c:v>298</c:v>
                </c:pt>
                <c:pt idx="4366">
                  <c:v>167</c:v>
                </c:pt>
                <c:pt idx="4367">
                  <c:v>194</c:v>
                </c:pt>
                <c:pt idx="4368">
                  <c:v>338.5</c:v>
                </c:pt>
                <c:pt idx="4369">
                  <c:v>47</c:v>
                </c:pt>
                <c:pt idx="4370">
                  <c:v>125</c:v>
                </c:pt>
                <c:pt idx="4371">
                  <c:v>151</c:v>
                </c:pt>
                <c:pt idx="4372">
                  <c:v>148.5</c:v>
                </c:pt>
                <c:pt idx="4373">
                  <c:v>0</c:v>
                </c:pt>
                <c:pt idx="4374">
                  <c:v>0</c:v>
                </c:pt>
                <c:pt idx="4375">
                  <c:v>407</c:v>
                </c:pt>
                <c:pt idx="4376">
                  <c:v>169</c:v>
                </c:pt>
                <c:pt idx="4377">
                  <c:v>313</c:v>
                </c:pt>
                <c:pt idx="4378">
                  <c:v>120</c:v>
                </c:pt>
                <c:pt idx="4379">
                  <c:v>150</c:v>
                </c:pt>
                <c:pt idx="4380">
                  <c:v>156</c:v>
                </c:pt>
                <c:pt idx="4381">
                  <c:v>105</c:v>
                </c:pt>
                <c:pt idx="4382">
                  <c:v>52</c:v>
                </c:pt>
                <c:pt idx="4383">
                  <c:v>31</c:v>
                </c:pt>
                <c:pt idx="4384">
                  <c:v>165</c:v>
                </c:pt>
                <c:pt idx="4385">
                  <c:v>27</c:v>
                </c:pt>
                <c:pt idx="4386">
                  <c:v>26</c:v>
                </c:pt>
                <c:pt idx="4387">
                  <c:v>192</c:v>
                </c:pt>
                <c:pt idx="4388">
                  <c:v>143</c:v>
                </c:pt>
                <c:pt idx="4389">
                  <c:v>190</c:v>
                </c:pt>
                <c:pt idx="4390">
                  <c:v>0</c:v>
                </c:pt>
                <c:pt idx="4391">
                  <c:v>5</c:v>
                </c:pt>
                <c:pt idx="4392">
                  <c:v>56</c:v>
                </c:pt>
                <c:pt idx="4393">
                  <c:v>20</c:v>
                </c:pt>
                <c:pt idx="4394">
                  <c:v>6</c:v>
                </c:pt>
                <c:pt idx="4395">
                  <c:v>0</c:v>
                </c:pt>
                <c:pt idx="4396">
                  <c:v>0</c:v>
                </c:pt>
                <c:pt idx="4397">
                  <c:v>0</c:v>
                </c:pt>
                <c:pt idx="4398">
                  <c:v>41</c:v>
                </c:pt>
                <c:pt idx="4399">
                  <c:v>44</c:v>
                </c:pt>
                <c:pt idx="4400">
                  <c:v>29</c:v>
                </c:pt>
                <c:pt idx="4401">
                  <c:v>13</c:v>
                </c:pt>
                <c:pt idx="4402">
                  <c:v>103</c:v>
                </c:pt>
                <c:pt idx="4403">
                  <c:v>95</c:v>
                </c:pt>
                <c:pt idx="4404">
                  <c:v>170</c:v>
                </c:pt>
                <c:pt idx="4405">
                  <c:v>1</c:v>
                </c:pt>
                <c:pt idx="4406">
                  <c:v>31</c:v>
                </c:pt>
                <c:pt idx="4407">
                  <c:v>141</c:v>
                </c:pt>
                <c:pt idx="4408">
                  <c:v>72</c:v>
                </c:pt>
                <c:pt idx="4409">
                  <c:v>80</c:v>
                </c:pt>
                <c:pt idx="4410">
                  <c:v>185</c:v>
                </c:pt>
                <c:pt idx="4411">
                  <c:v>250</c:v>
                </c:pt>
                <c:pt idx="4412">
                  <c:v>201</c:v>
                </c:pt>
                <c:pt idx="4413">
                  <c:v>106</c:v>
                </c:pt>
                <c:pt idx="4414">
                  <c:v>59</c:v>
                </c:pt>
                <c:pt idx="4415">
                  <c:v>172</c:v>
                </c:pt>
                <c:pt idx="4416">
                  <c:v>107</c:v>
                </c:pt>
                <c:pt idx="4417">
                  <c:v>59</c:v>
                </c:pt>
                <c:pt idx="4418">
                  <c:v>164</c:v>
                </c:pt>
                <c:pt idx="4419">
                  <c:v>361</c:v>
                </c:pt>
                <c:pt idx="4420">
                  <c:v>236</c:v>
                </c:pt>
                <c:pt idx="4421">
                  <c:v>189</c:v>
                </c:pt>
                <c:pt idx="4422">
                  <c:v>183</c:v>
                </c:pt>
                <c:pt idx="4423">
                  <c:v>285</c:v>
                </c:pt>
                <c:pt idx="4424">
                  <c:v>72</c:v>
                </c:pt>
                <c:pt idx="4425">
                  <c:v>172</c:v>
                </c:pt>
                <c:pt idx="4426">
                  <c:v>199</c:v>
                </c:pt>
                <c:pt idx="4427">
                  <c:v>69</c:v>
                </c:pt>
                <c:pt idx="4428">
                  <c:v>169</c:v>
                </c:pt>
                <c:pt idx="4429">
                  <c:v>89</c:v>
                </c:pt>
                <c:pt idx="4430">
                  <c:v>183</c:v>
                </c:pt>
                <c:pt idx="4431">
                  <c:v>220</c:v>
                </c:pt>
                <c:pt idx="4432">
                  <c:v>232</c:v>
                </c:pt>
                <c:pt idx="4433">
                  <c:v>71</c:v>
                </c:pt>
                <c:pt idx="4434">
                  <c:v>71</c:v>
                </c:pt>
                <c:pt idx="4435">
                  <c:v>32</c:v>
                </c:pt>
                <c:pt idx="4436">
                  <c:v>364</c:v>
                </c:pt>
                <c:pt idx="4437">
                  <c:v>77</c:v>
                </c:pt>
                <c:pt idx="4438">
                  <c:v>124</c:v>
                </c:pt>
                <c:pt idx="4439">
                  <c:v>64</c:v>
                </c:pt>
                <c:pt idx="4440">
                  <c:v>228</c:v>
                </c:pt>
                <c:pt idx="4441">
                  <c:v>58</c:v>
                </c:pt>
                <c:pt idx="4442">
                  <c:v>0</c:v>
                </c:pt>
                <c:pt idx="4443">
                  <c:v>0</c:v>
                </c:pt>
                <c:pt idx="4444">
                  <c:v>14</c:v>
                </c:pt>
                <c:pt idx="4445">
                  <c:v>3</c:v>
                </c:pt>
                <c:pt idx="4446">
                  <c:v>8</c:v>
                </c:pt>
                <c:pt idx="4447">
                  <c:v>59</c:v>
                </c:pt>
                <c:pt idx="4448">
                  <c:v>53</c:v>
                </c:pt>
                <c:pt idx="4449">
                  <c:v>69</c:v>
                </c:pt>
                <c:pt idx="4450">
                  <c:v>12</c:v>
                </c:pt>
                <c:pt idx="4451">
                  <c:v>108</c:v>
                </c:pt>
                <c:pt idx="4452">
                  <c:v>233</c:v>
                </c:pt>
                <c:pt idx="4453">
                  <c:v>9</c:v>
                </c:pt>
                <c:pt idx="4454">
                  <c:v>93</c:v>
                </c:pt>
                <c:pt idx="4455">
                  <c:v>291</c:v>
                </c:pt>
                <c:pt idx="4456">
                  <c:v>48</c:v>
                </c:pt>
                <c:pt idx="4457">
                  <c:v>25</c:v>
                </c:pt>
                <c:pt idx="4458">
                  <c:v>30</c:v>
                </c:pt>
                <c:pt idx="4459">
                  <c:v>27</c:v>
                </c:pt>
                <c:pt idx="4460">
                  <c:v>17</c:v>
                </c:pt>
                <c:pt idx="4461">
                  <c:v>70</c:v>
                </c:pt>
                <c:pt idx="4462">
                  <c:v>31</c:v>
                </c:pt>
                <c:pt idx="4463">
                  <c:v>20</c:v>
                </c:pt>
                <c:pt idx="4464">
                  <c:v>0</c:v>
                </c:pt>
                <c:pt idx="4465">
                  <c:v>0</c:v>
                </c:pt>
                <c:pt idx="4466">
                  <c:v>0</c:v>
                </c:pt>
                <c:pt idx="4467">
                  <c:v>60</c:v>
                </c:pt>
                <c:pt idx="4468">
                  <c:v>6</c:v>
                </c:pt>
                <c:pt idx="4469">
                  <c:v>0</c:v>
                </c:pt>
                <c:pt idx="4470">
                  <c:v>34</c:v>
                </c:pt>
                <c:pt idx="4471">
                  <c:v>41</c:v>
                </c:pt>
                <c:pt idx="4472">
                  <c:v>59</c:v>
                </c:pt>
                <c:pt idx="4473">
                  <c:v>31</c:v>
                </c:pt>
                <c:pt idx="4474">
                  <c:v>73</c:v>
                </c:pt>
                <c:pt idx="4475">
                  <c:v>20</c:v>
                </c:pt>
                <c:pt idx="4476">
                  <c:v>68</c:v>
                </c:pt>
                <c:pt idx="4477">
                  <c:v>71</c:v>
                </c:pt>
                <c:pt idx="4478">
                  <c:v>82</c:v>
                </c:pt>
                <c:pt idx="4479">
                  <c:v>52</c:v>
                </c:pt>
                <c:pt idx="4480">
                  <c:v>65</c:v>
                </c:pt>
                <c:pt idx="4481">
                  <c:v>37</c:v>
                </c:pt>
                <c:pt idx="4482">
                  <c:v>50</c:v>
                </c:pt>
                <c:pt idx="4483">
                  <c:v>55</c:v>
                </c:pt>
                <c:pt idx="4484">
                  <c:v>177</c:v>
                </c:pt>
                <c:pt idx="4485">
                  <c:v>196</c:v>
                </c:pt>
                <c:pt idx="4486">
                  <c:v>126</c:v>
                </c:pt>
                <c:pt idx="4487">
                  <c:v>51</c:v>
                </c:pt>
                <c:pt idx="4488">
                  <c:v>0</c:v>
                </c:pt>
                <c:pt idx="4489">
                  <c:v>86</c:v>
                </c:pt>
                <c:pt idx="4490">
                  <c:v>16</c:v>
                </c:pt>
                <c:pt idx="4491">
                  <c:v>269</c:v>
                </c:pt>
                <c:pt idx="4492">
                  <c:v>63</c:v>
                </c:pt>
                <c:pt idx="4493">
                  <c:v>201</c:v>
                </c:pt>
                <c:pt idx="4494">
                  <c:v>254</c:v>
                </c:pt>
                <c:pt idx="4495">
                  <c:v>35</c:v>
                </c:pt>
                <c:pt idx="4496">
                  <c:v>131</c:v>
                </c:pt>
                <c:pt idx="4497">
                  <c:v>123</c:v>
                </c:pt>
                <c:pt idx="4498">
                  <c:v>70</c:v>
                </c:pt>
                <c:pt idx="4499">
                  <c:v>40</c:v>
                </c:pt>
                <c:pt idx="4500">
                  <c:v>102</c:v>
                </c:pt>
                <c:pt idx="4501">
                  <c:v>193</c:v>
                </c:pt>
                <c:pt idx="4502">
                  <c:v>120</c:v>
                </c:pt>
                <c:pt idx="4503">
                  <c:v>80</c:v>
                </c:pt>
                <c:pt idx="4504">
                  <c:v>96</c:v>
                </c:pt>
                <c:pt idx="4505">
                  <c:v>58</c:v>
                </c:pt>
                <c:pt idx="4506">
                  <c:v>182</c:v>
                </c:pt>
                <c:pt idx="4507">
                  <c:v>138</c:v>
                </c:pt>
                <c:pt idx="4508">
                  <c:v>227</c:v>
                </c:pt>
                <c:pt idx="4509">
                  <c:v>96</c:v>
                </c:pt>
                <c:pt idx="4510">
                  <c:v>57</c:v>
                </c:pt>
                <c:pt idx="4511">
                  <c:v>0</c:v>
                </c:pt>
                <c:pt idx="4512">
                  <c:v>88</c:v>
                </c:pt>
                <c:pt idx="4513">
                  <c:v>6</c:v>
                </c:pt>
                <c:pt idx="4514">
                  <c:v>28</c:v>
                </c:pt>
                <c:pt idx="4515">
                  <c:v>0</c:v>
                </c:pt>
                <c:pt idx="4516">
                  <c:v>39</c:v>
                </c:pt>
                <c:pt idx="4517">
                  <c:v>53</c:v>
                </c:pt>
                <c:pt idx="4518">
                  <c:v>66</c:v>
                </c:pt>
                <c:pt idx="4519">
                  <c:v>263</c:v>
                </c:pt>
                <c:pt idx="4520">
                  <c:v>177</c:v>
                </c:pt>
                <c:pt idx="4521">
                  <c:v>258</c:v>
                </c:pt>
                <c:pt idx="4522">
                  <c:v>170</c:v>
                </c:pt>
                <c:pt idx="4523">
                  <c:v>104</c:v>
                </c:pt>
                <c:pt idx="4524">
                  <c:v>275</c:v>
                </c:pt>
                <c:pt idx="4525">
                  <c:v>138</c:v>
                </c:pt>
                <c:pt idx="4526">
                  <c:v>158</c:v>
                </c:pt>
                <c:pt idx="4527">
                  <c:v>231</c:v>
                </c:pt>
                <c:pt idx="4528">
                  <c:v>198</c:v>
                </c:pt>
                <c:pt idx="4529">
                  <c:v>107</c:v>
                </c:pt>
                <c:pt idx="4530">
                  <c:v>47</c:v>
                </c:pt>
                <c:pt idx="4531">
                  <c:v>131</c:v>
                </c:pt>
                <c:pt idx="4532">
                  <c:v>159</c:v>
                </c:pt>
                <c:pt idx="4533">
                  <c:v>54</c:v>
                </c:pt>
                <c:pt idx="4534">
                  <c:v>0</c:v>
                </c:pt>
                <c:pt idx="4535">
                  <c:v>77</c:v>
                </c:pt>
                <c:pt idx="4536">
                  <c:v>44</c:v>
                </c:pt>
                <c:pt idx="4537">
                  <c:v>10</c:v>
                </c:pt>
                <c:pt idx="4538">
                  <c:v>0</c:v>
                </c:pt>
                <c:pt idx="4539">
                  <c:v>243</c:v>
                </c:pt>
                <c:pt idx="4540">
                  <c:v>245</c:v>
                </c:pt>
                <c:pt idx="4541">
                  <c:v>207</c:v>
                </c:pt>
                <c:pt idx="4542">
                  <c:v>174</c:v>
                </c:pt>
                <c:pt idx="4543">
                  <c:v>97</c:v>
                </c:pt>
                <c:pt idx="4544">
                  <c:v>135</c:v>
                </c:pt>
                <c:pt idx="4545">
                  <c:v>41</c:v>
                </c:pt>
                <c:pt idx="4546">
                  <c:v>112</c:v>
                </c:pt>
                <c:pt idx="4547">
                  <c:v>355</c:v>
                </c:pt>
                <c:pt idx="4548">
                  <c:v>288</c:v>
                </c:pt>
                <c:pt idx="4549">
                  <c:v>165</c:v>
                </c:pt>
                <c:pt idx="4550">
                  <c:v>60</c:v>
                </c:pt>
                <c:pt idx="4551">
                  <c:v>241</c:v>
                </c:pt>
                <c:pt idx="4552">
                  <c:v>284</c:v>
                </c:pt>
                <c:pt idx="4553">
                  <c:v>237</c:v>
                </c:pt>
                <c:pt idx="4554">
                  <c:v>211</c:v>
                </c:pt>
                <c:pt idx="4555">
                  <c:v>79</c:v>
                </c:pt>
                <c:pt idx="4556">
                  <c:v>78</c:v>
                </c:pt>
                <c:pt idx="4557">
                  <c:v>0</c:v>
                </c:pt>
                <c:pt idx="4558">
                  <c:v>51</c:v>
                </c:pt>
                <c:pt idx="4559">
                  <c:v>36</c:v>
                </c:pt>
                <c:pt idx="4560">
                  <c:v>31</c:v>
                </c:pt>
                <c:pt idx="4561">
                  <c:v>0</c:v>
                </c:pt>
                <c:pt idx="4562">
                  <c:v>63</c:v>
                </c:pt>
                <c:pt idx="4563">
                  <c:v>133</c:v>
                </c:pt>
                <c:pt idx="4564">
                  <c:v>161</c:v>
                </c:pt>
                <c:pt idx="4565">
                  <c:v>58</c:v>
                </c:pt>
                <c:pt idx="4566">
                  <c:v>130</c:v>
                </c:pt>
                <c:pt idx="4567">
                  <c:v>52</c:v>
                </c:pt>
                <c:pt idx="4568">
                  <c:v>10</c:v>
                </c:pt>
                <c:pt idx="4569">
                  <c:v>30</c:v>
                </c:pt>
                <c:pt idx="4570">
                  <c:v>116</c:v>
                </c:pt>
                <c:pt idx="4571">
                  <c:v>111</c:v>
                </c:pt>
                <c:pt idx="4572">
                  <c:v>41</c:v>
                </c:pt>
                <c:pt idx="4573">
                  <c:v>63</c:v>
                </c:pt>
                <c:pt idx="4574">
                  <c:v>208</c:v>
                </c:pt>
                <c:pt idx="4575">
                  <c:v>103</c:v>
                </c:pt>
                <c:pt idx="4576">
                  <c:v>139</c:v>
                </c:pt>
                <c:pt idx="4577">
                  <c:v>112</c:v>
                </c:pt>
                <c:pt idx="4578">
                  <c:v>83</c:v>
                </c:pt>
                <c:pt idx="4579">
                  <c:v>40</c:v>
                </c:pt>
                <c:pt idx="4580">
                  <c:v>0</c:v>
                </c:pt>
                <c:pt idx="4581">
                  <c:v>0</c:v>
                </c:pt>
                <c:pt idx="4582">
                  <c:v>9</c:v>
                </c:pt>
                <c:pt idx="4583">
                  <c:v>45</c:v>
                </c:pt>
                <c:pt idx="4584">
                  <c:v>29</c:v>
                </c:pt>
                <c:pt idx="4585">
                  <c:v>272</c:v>
                </c:pt>
                <c:pt idx="4586">
                  <c:v>166</c:v>
                </c:pt>
                <c:pt idx="4587">
                  <c:v>117</c:v>
                </c:pt>
                <c:pt idx="4588">
                  <c:v>86</c:v>
                </c:pt>
                <c:pt idx="4589">
                  <c:v>173</c:v>
                </c:pt>
                <c:pt idx="4590">
                  <c:v>203</c:v>
                </c:pt>
                <c:pt idx="4591">
                  <c:v>116</c:v>
                </c:pt>
                <c:pt idx="4592">
                  <c:v>145</c:v>
                </c:pt>
                <c:pt idx="4593">
                  <c:v>395</c:v>
                </c:pt>
                <c:pt idx="4594">
                  <c:v>182</c:v>
                </c:pt>
                <c:pt idx="4595">
                  <c:v>312</c:v>
                </c:pt>
                <c:pt idx="4596">
                  <c:v>88</c:v>
                </c:pt>
                <c:pt idx="4597">
                  <c:v>389</c:v>
                </c:pt>
                <c:pt idx="4598">
                  <c:v>92</c:v>
                </c:pt>
                <c:pt idx="4599">
                  <c:v>152</c:v>
                </c:pt>
                <c:pt idx="4600">
                  <c:v>74</c:v>
                </c:pt>
                <c:pt idx="4601">
                  <c:v>289</c:v>
                </c:pt>
                <c:pt idx="4602">
                  <c:v>125</c:v>
                </c:pt>
                <c:pt idx="4603">
                  <c:v>0</c:v>
                </c:pt>
                <c:pt idx="4604">
                  <c:v>84</c:v>
                </c:pt>
                <c:pt idx="4605">
                  <c:v>88</c:v>
                </c:pt>
                <c:pt idx="4606">
                  <c:v>29</c:v>
                </c:pt>
                <c:pt idx="4607">
                  <c:v>20</c:v>
                </c:pt>
                <c:pt idx="4608">
                  <c:v>22</c:v>
                </c:pt>
                <c:pt idx="4609">
                  <c:v>38</c:v>
                </c:pt>
                <c:pt idx="4610">
                  <c:v>37</c:v>
                </c:pt>
                <c:pt idx="4611">
                  <c:v>131</c:v>
                </c:pt>
                <c:pt idx="4612">
                  <c:v>239</c:v>
                </c:pt>
                <c:pt idx="4613">
                  <c:v>150</c:v>
                </c:pt>
                <c:pt idx="4614">
                  <c:v>147</c:v>
                </c:pt>
                <c:pt idx="4615">
                  <c:v>22</c:v>
                </c:pt>
                <c:pt idx="4616">
                  <c:v>109</c:v>
                </c:pt>
                <c:pt idx="4617">
                  <c:v>75</c:v>
                </c:pt>
                <c:pt idx="4618">
                  <c:v>96</c:v>
                </c:pt>
                <c:pt idx="4619">
                  <c:v>58</c:v>
                </c:pt>
                <c:pt idx="4620">
                  <c:v>85</c:v>
                </c:pt>
                <c:pt idx="4621">
                  <c:v>9</c:v>
                </c:pt>
                <c:pt idx="4622">
                  <c:v>0</c:v>
                </c:pt>
                <c:pt idx="4623">
                  <c:v>15</c:v>
                </c:pt>
                <c:pt idx="4624">
                  <c:v>26</c:v>
                </c:pt>
                <c:pt idx="4625">
                  <c:v>93</c:v>
                </c:pt>
                <c:pt idx="4626">
                  <c:v>0</c:v>
                </c:pt>
                <c:pt idx="4627">
                  <c:v>198</c:v>
                </c:pt>
                <c:pt idx="4628">
                  <c:v>179</c:v>
                </c:pt>
                <c:pt idx="4629">
                  <c:v>69</c:v>
                </c:pt>
                <c:pt idx="4630">
                  <c:v>154</c:v>
                </c:pt>
                <c:pt idx="4631">
                  <c:v>172</c:v>
                </c:pt>
                <c:pt idx="4632">
                  <c:v>133</c:v>
                </c:pt>
                <c:pt idx="4633">
                  <c:v>70</c:v>
                </c:pt>
                <c:pt idx="4634">
                  <c:v>92</c:v>
                </c:pt>
                <c:pt idx="4635">
                  <c:v>165</c:v>
                </c:pt>
                <c:pt idx="4636">
                  <c:v>70</c:v>
                </c:pt>
                <c:pt idx="4637">
                  <c:v>23</c:v>
                </c:pt>
                <c:pt idx="4638">
                  <c:v>0</c:v>
                </c:pt>
                <c:pt idx="4639">
                  <c:v>98</c:v>
                </c:pt>
                <c:pt idx="4640">
                  <c:v>116</c:v>
                </c:pt>
                <c:pt idx="4641">
                  <c:v>88</c:v>
                </c:pt>
                <c:pt idx="4642">
                  <c:v>69</c:v>
                </c:pt>
                <c:pt idx="4643">
                  <c:v>114</c:v>
                </c:pt>
                <c:pt idx="4644">
                  <c:v>46</c:v>
                </c:pt>
                <c:pt idx="4645">
                  <c:v>0</c:v>
                </c:pt>
                <c:pt idx="4646">
                  <c:v>18</c:v>
                </c:pt>
                <c:pt idx="4647">
                  <c:v>71</c:v>
                </c:pt>
                <c:pt idx="4648">
                  <c:v>3</c:v>
                </c:pt>
                <c:pt idx="4649">
                  <c:v>0</c:v>
                </c:pt>
                <c:pt idx="4650">
                  <c:v>172</c:v>
                </c:pt>
                <c:pt idx="4651">
                  <c:v>235</c:v>
                </c:pt>
                <c:pt idx="4652">
                  <c:v>87</c:v>
                </c:pt>
                <c:pt idx="4653">
                  <c:v>110</c:v>
                </c:pt>
                <c:pt idx="4654">
                  <c:v>177</c:v>
                </c:pt>
                <c:pt idx="4655">
                  <c:v>29</c:v>
                </c:pt>
                <c:pt idx="4656">
                  <c:v>141</c:v>
                </c:pt>
                <c:pt idx="4657">
                  <c:v>351</c:v>
                </c:pt>
                <c:pt idx="4658">
                  <c:v>94</c:v>
                </c:pt>
                <c:pt idx="4659">
                  <c:v>237</c:v>
                </c:pt>
                <c:pt idx="4660">
                  <c:v>254</c:v>
                </c:pt>
                <c:pt idx="4661">
                  <c:v>494</c:v>
                </c:pt>
                <c:pt idx="4662">
                  <c:v>267</c:v>
                </c:pt>
                <c:pt idx="4663">
                  <c:v>202</c:v>
                </c:pt>
                <c:pt idx="4664">
                  <c:v>262</c:v>
                </c:pt>
                <c:pt idx="4665">
                  <c:v>263</c:v>
                </c:pt>
                <c:pt idx="4666">
                  <c:v>75</c:v>
                </c:pt>
                <c:pt idx="4667">
                  <c:v>0</c:v>
                </c:pt>
                <c:pt idx="4668">
                  <c:v>0</c:v>
                </c:pt>
                <c:pt idx="4669">
                  <c:v>190</c:v>
                </c:pt>
                <c:pt idx="4670">
                  <c:v>54</c:v>
                </c:pt>
                <c:pt idx="4671">
                  <c:v>0</c:v>
                </c:pt>
                <c:pt idx="4672">
                  <c:v>206</c:v>
                </c:pt>
                <c:pt idx="4673">
                  <c:v>386</c:v>
                </c:pt>
                <c:pt idx="4674">
                  <c:v>116</c:v>
                </c:pt>
                <c:pt idx="4675">
                  <c:v>30</c:v>
                </c:pt>
                <c:pt idx="4676">
                  <c:v>57</c:v>
                </c:pt>
                <c:pt idx="4677">
                  <c:v>91</c:v>
                </c:pt>
                <c:pt idx="4678">
                  <c:v>246</c:v>
                </c:pt>
                <c:pt idx="4679">
                  <c:v>196</c:v>
                </c:pt>
                <c:pt idx="4680">
                  <c:v>258</c:v>
                </c:pt>
                <c:pt idx="4681">
                  <c:v>276</c:v>
                </c:pt>
                <c:pt idx="4682">
                  <c:v>117</c:v>
                </c:pt>
                <c:pt idx="4683">
                  <c:v>211</c:v>
                </c:pt>
                <c:pt idx="4684">
                  <c:v>337</c:v>
                </c:pt>
                <c:pt idx="4685">
                  <c:v>79</c:v>
                </c:pt>
                <c:pt idx="4686">
                  <c:v>150</c:v>
                </c:pt>
                <c:pt idx="4687">
                  <c:v>236</c:v>
                </c:pt>
                <c:pt idx="4688">
                  <c:v>385</c:v>
                </c:pt>
                <c:pt idx="4689">
                  <c:v>102</c:v>
                </c:pt>
                <c:pt idx="4690">
                  <c:v>0</c:v>
                </c:pt>
                <c:pt idx="4691">
                  <c:v>135</c:v>
                </c:pt>
                <c:pt idx="4692">
                  <c:v>189</c:v>
                </c:pt>
                <c:pt idx="4693">
                  <c:v>72</c:v>
                </c:pt>
                <c:pt idx="4694">
                  <c:v>100</c:v>
                </c:pt>
                <c:pt idx="4695">
                  <c:v>53</c:v>
                </c:pt>
                <c:pt idx="4696">
                  <c:v>85</c:v>
                </c:pt>
                <c:pt idx="4697">
                  <c:v>45</c:v>
                </c:pt>
                <c:pt idx="4698">
                  <c:v>87</c:v>
                </c:pt>
                <c:pt idx="4699">
                  <c:v>42</c:v>
                </c:pt>
                <c:pt idx="4700">
                  <c:v>41</c:v>
                </c:pt>
                <c:pt idx="4701">
                  <c:v>97</c:v>
                </c:pt>
                <c:pt idx="4702">
                  <c:v>64</c:v>
                </c:pt>
                <c:pt idx="4703">
                  <c:v>187</c:v>
                </c:pt>
                <c:pt idx="4704">
                  <c:v>11</c:v>
                </c:pt>
                <c:pt idx="4705">
                  <c:v>114</c:v>
                </c:pt>
                <c:pt idx="4706">
                  <c:v>10</c:v>
                </c:pt>
                <c:pt idx="4707">
                  <c:v>129</c:v>
                </c:pt>
                <c:pt idx="4708">
                  <c:v>27</c:v>
                </c:pt>
                <c:pt idx="4709">
                  <c:v>49</c:v>
                </c:pt>
                <c:pt idx="4710">
                  <c:v>45</c:v>
                </c:pt>
                <c:pt idx="4711">
                  <c:v>200</c:v>
                </c:pt>
                <c:pt idx="4712">
                  <c:v>5</c:v>
                </c:pt>
                <c:pt idx="4713">
                  <c:v>0</c:v>
                </c:pt>
                <c:pt idx="4714">
                  <c:v>57</c:v>
                </c:pt>
                <c:pt idx="4715">
                  <c:v>56</c:v>
                </c:pt>
                <c:pt idx="4716">
                  <c:v>104.29</c:v>
                </c:pt>
                <c:pt idx="4717">
                  <c:v>63</c:v>
                </c:pt>
                <c:pt idx="4718">
                  <c:v>440</c:v>
                </c:pt>
                <c:pt idx="4719">
                  <c:v>240</c:v>
                </c:pt>
                <c:pt idx="4720">
                  <c:v>162.72999999999999</c:v>
                </c:pt>
                <c:pt idx="4721">
                  <c:v>108.18</c:v>
                </c:pt>
                <c:pt idx="4722">
                  <c:v>68.179999999999993</c:v>
                </c:pt>
                <c:pt idx="4723">
                  <c:v>289.08999999999992</c:v>
                </c:pt>
                <c:pt idx="4724">
                  <c:v>239.09</c:v>
                </c:pt>
                <c:pt idx="4725">
                  <c:v>394.55</c:v>
                </c:pt>
                <c:pt idx="4726">
                  <c:v>127.27</c:v>
                </c:pt>
                <c:pt idx="4727">
                  <c:v>89.09</c:v>
                </c:pt>
                <c:pt idx="4728">
                  <c:v>306.36</c:v>
                </c:pt>
                <c:pt idx="4729">
                  <c:v>39.090000000000003</c:v>
                </c:pt>
                <c:pt idx="4730">
                  <c:v>19.09</c:v>
                </c:pt>
                <c:pt idx="4731">
                  <c:v>245.45</c:v>
                </c:pt>
                <c:pt idx="4732">
                  <c:v>250.91</c:v>
                </c:pt>
                <c:pt idx="4733">
                  <c:v>0</c:v>
                </c:pt>
                <c:pt idx="4734">
                  <c:v>126.36</c:v>
                </c:pt>
                <c:pt idx="4735">
                  <c:v>157.27000000000001</c:v>
                </c:pt>
                <c:pt idx="4736">
                  <c:v>348.18</c:v>
                </c:pt>
                <c:pt idx="4737">
                  <c:v>39.090000000000003</c:v>
                </c:pt>
                <c:pt idx="4738">
                  <c:v>73.64</c:v>
                </c:pt>
                <c:pt idx="4739">
                  <c:v>59.09</c:v>
                </c:pt>
                <c:pt idx="4740">
                  <c:v>55.45</c:v>
                </c:pt>
                <c:pt idx="4741">
                  <c:v>94.55</c:v>
                </c:pt>
                <c:pt idx="4742">
                  <c:v>0</c:v>
                </c:pt>
                <c:pt idx="4743">
                  <c:v>0</c:v>
                </c:pt>
                <c:pt idx="4744">
                  <c:v>0</c:v>
                </c:pt>
                <c:pt idx="4745">
                  <c:v>0</c:v>
                </c:pt>
                <c:pt idx="4746">
                  <c:v>21.82</c:v>
                </c:pt>
                <c:pt idx="4747">
                  <c:v>0</c:v>
                </c:pt>
                <c:pt idx="4748">
                  <c:v>31.82</c:v>
                </c:pt>
                <c:pt idx="4749">
                  <c:v>70.91</c:v>
                </c:pt>
                <c:pt idx="4750">
                  <c:v>112.73</c:v>
                </c:pt>
                <c:pt idx="4751">
                  <c:v>128.18</c:v>
                </c:pt>
                <c:pt idx="4752">
                  <c:v>72.73</c:v>
                </c:pt>
                <c:pt idx="4753">
                  <c:v>116.36</c:v>
                </c:pt>
                <c:pt idx="4754">
                  <c:v>33.64</c:v>
                </c:pt>
                <c:pt idx="4755">
                  <c:v>187.27</c:v>
                </c:pt>
                <c:pt idx="4756">
                  <c:v>167.27</c:v>
                </c:pt>
                <c:pt idx="4757">
                  <c:v>170.91</c:v>
                </c:pt>
                <c:pt idx="4758">
                  <c:v>469.09</c:v>
                </c:pt>
                <c:pt idx="4759">
                  <c:v>318.18</c:v>
                </c:pt>
                <c:pt idx="4760">
                  <c:v>370.91</c:v>
                </c:pt>
                <c:pt idx="4761">
                  <c:v>297.27</c:v>
                </c:pt>
                <c:pt idx="4762">
                  <c:v>108.18</c:v>
                </c:pt>
                <c:pt idx="4763">
                  <c:v>143.63999999999999</c:v>
                </c:pt>
                <c:pt idx="4764">
                  <c:v>46.36</c:v>
                </c:pt>
                <c:pt idx="4765">
                  <c:v>89.09</c:v>
                </c:pt>
                <c:pt idx="4766">
                  <c:v>259.08999999999992</c:v>
                </c:pt>
                <c:pt idx="4767">
                  <c:v>124.55</c:v>
                </c:pt>
                <c:pt idx="4768">
                  <c:v>68.179999999999993</c:v>
                </c:pt>
                <c:pt idx="4769">
                  <c:v>70.91</c:v>
                </c:pt>
                <c:pt idx="4770">
                  <c:v>249.09</c:v>
                </c:pt>
                <c:pt idx="4771">
                  <c:v>427.27</c:v>
                </c:pt>
                <c:pt idx="4772">
                  <c:v>78</c:v>
                </c:pt>
                <c:pt idx="4773">
                  <c:v>47</c:v>
                </c:pt>
                <c:pt idx="4774">
                  <c:v>30</c:v>
                </c:pt>
                <c:pt idx="4775">
                  <c:v>19</c:v>
                </c:pt>
                <c:pt idx="4776">
                  <c:v>343</c:v>
                </c:pt>
                <c:pt idx="4777">
                  <c:v>433</c:v>
                </c:pt>
                <c:pt idx="4778">
                  <c:v>333</c:v>
                </c:pt>
                <c:pt idx="4779">
                  <c:v>152</c:v>
                </c:pt>
                <c:pt idx="4780">
                  <c:v>161</c:v>
                </c:pt>
                <c:pt idx="4781">
                  <c:v>124</c:v>
                </c:pt>
                <c:pt idx="4782">
                  <c:v>64</c:v>
                </c:pt>
                <c:pt idx="4783">
                  <c:v>50</c:v>
                </c:pt>
                <c:pt idx="4784">
                  <c:v>156</c:v>
                </c:pt>
                <c:pt idx="4785">
                  <c:v>55</c:v>
                </c:pt>
                <c:pt idx="4786">
                  <c:v>10</c:v>
                </c:pt>
                <c:pt idx="4787">
                  <c:v>0</c:v>
                </c:pt>
                <c:pt idx="4788">
                  <c:v>53</c:v>
                </c:pt>
                <c:pt idx="4789">
                  <c:v>370</c:v>
                </c:pt>
                <c:pt idx="4790">
                  <c:v>173</c:v>
                </c:pt>
                <c:pt idx="4791">
                  <c:v>125</c:v>
                </c:pt>
                <c:pt idx="4792">
                  <c:v>114</c:v>
                </c:pt>
                <c:pt idx="4793">
                  <c:v>240</c:v>
                </c:pt>
                <c:pt idx="4794">
                  <c:v>36</c:v>
                </c:pt>
                <c:pt idx="4795">
                  <c:v>56</c:v>
                </c:pt>
                <c:pt idx="4796">
                  <c:v>66</c:v>
                </c:pt>
                <c:pt idx="4797">
                  <c:v>131</c:v>
                </c:pt>
                <c:pt idx="4798">
                  <c:v>64</c:v>
                </c:pt>
                <c:pt idx="4799">
                  <c:v>22</c:v>
                </c:pt>
                <c:pt idx="4800">
                  <c:v>273</c:v>
                </c:pt>
                <c:pt idx="4801">
                  <c:v>202</c:v>
                </c:pt>
                <c:pt idx="4802">
                  <c:v>315</c:v>
                </c:pt>
                <c:pt idx="4803">
                  <c:v>466</c:v>
                </c:pt>
                <c:pt idx="4804">
                  <c:v>373</c:v>
                </c:pt>
                <c:pt idx="4805">
                  <c:v>422</c:v>
                </c:pt>
                <c:pt idx="4806">
                  <c:v>192</c:v>
                </c:pt>
                <c:pt idx="4807">
                  <c:v>425</c:v>
                </c:pt>
                <c:pt idx="4808">
                  <c:v>410</c:v>
                </c:pt>
                <c:pt idx="4809">
                  <c:v>558</c:v>
                </c:pt>
                <c:pt idx="4810">
                  <c:v>296</c:v>
                </c:pt>
                <c:pt idx="4811">
                  <c:v>238</c:v>
                </c:pt>
                <c:pt idx="4812">
                  <c:v>26</c:v>
                </c:pt>
                <c:pt idx="4813">
                  <c:v>12</c:v>
                </c:pt>
                <c:pt idx="4814">
                  <c:v>309.33</c:v>
                </c:pt>
                <c:pt idx="4815">
                  <c:v>271</c:v>
                </c:pt>
                <c:pt idx="4816">
                  <c:v>103</c:v>
                </c:pt>
                <c:pt idx="4817">
                  <c:v>156</c:v>
                </c:pt>
                <c:pt idx="4818">
                  <c:v>50</c:v>
                </c:pt>
                <c:pt idx="4819">
                  <c:v>99</c:v>
                </c:pt>
                <c:pt idx="4820">
                  <c:v>16</c:v>
                </c:pt>
                <c:pt idx="4821">
                  <c:v>131</c:v>
                </c:pt>
                <c:pt idx="4822">
                  <c:v>47</c:v>
                </c:pt>
                <c:pt idx="4823">
                  <c:v>79</c:v>
                </c:pt>
                <c:pt idx="4824">
                  <c:v>208</c:v>
                </c:pt>
                <c:pt idx="4825">
                  <c:v>55</c:v>
                </c:pt>
                <c:pt idx="4826">
                  <c:v>90</c:v>
                </c:pt>
                <c:pt idx="4827">
                  <c:v>36</c:v>
                </c:pt>
                <c:pt idx="4828">
                  <c:v>30</c:v>
                </c:pt>
                <c:pt idx="4829">
                  <c:v>0</c:v>
                </c:pt>
                <c:pt idx="4830">
                  <c:v>22</c:v>
                </c:pt>
                <c:pt idx="4831">
                  <c:v>28</c:v>
                </c:pt>
                <c:pt idx="4832">
                  <c:v>99</c:v>
                </c:pt>
                <c:pt idx="4833">
                  <c:v>0</c:v>
                </c:pt>
                <c:pt idx="4834">
                  <c:v>0</c:v>
                </c:pt>
                <c:pt idx="4835">
                  <c:v>0</c:v>
                </c:pt>
                <c:pt idx="4836">
                  <c:v>0</c:v>
                </c:pt>
                <c:pt idx="4837">
                  <c:v>0</c:v>
                </c:pt>
                <c:pt idx="4838">
                  <c:v>0</c:v>
                </c:pt>
                <c:pt idx="4839">
                  <c:v>288</c:v>
                </c:pt>
                <c:pt idx="4840">
                  <c:v>212</c:v>
                </c:pt>
                <c:pt idx="4841">
                  <c:v>191</c:v>
                </c:pt>
                <c:pt idx="4842">
                  <c:v>152</c:v>
                </c:pt>
                <c:pt idx="4843">
                  <c:v>298</c:v>
                </c:pt>
                <c:pt idx="4844">
                  <c:v>191</c:v>
                </c:pt>
                <c:pt idx="4845">
                  <c:v>260</c:v>
                </c:pt>
                <c:pt idx="4846">
                  <c:v>226</c:v>
                </c:pt>
                <c:pt idx="4847">
                  <c:v>527</c:v>
                </c:pt>
                <c:pt idx="4848">
                  <c:v>251</c:v>
                </c:pt>
                <c:pt idx="4849">
                  <c:v>127</c:v>
                </c:pt>
                <c:pt idx="4850">
                  <c:v>299</c:v>
                </c:pt>
                <c:pt idx="4851">
                  <c:v>59</c:v>
                </c:pt>
                <c:pt idx="4852">
                  <c:v>40</c:v>
                </c:pt>
                <c:pt idx="4853">
                  <c:v>146</c:v>
                </c:pt>
                <c:pt idx="4854">
                  <c:v>135</c:v>
                </c:pt>
                <c:pt idx="4855">
                  <c:v>125</c:v>
                </c:pt>
                <c:pt idx="4856">
                  <c:v>45</c:v>
                </c:pt>
                <c:pt idx="4857">
                  <c:v>10</c:v>
                </c:pt>
                <c:pt idx="4858">
                  <c:v>98</c:v>
                </c:pt>
                <c:pt idx="4859">
                  <c:v>141</c:v>
                </c:pt>
                <c:pt idx="4860">
                  <c:v>74</c:v>
                </c:pt>
                <c:pt idx="4861">
                  <c:v>56</c:v>
                </c:pt>
                <c:pt idx="4862">
                  <c:v>76</c:v>
                </c:pt>
                <c:pt idx="4863">
                  <c:v>10</c:v>
                </c:pt>
                <c:pt idx="4864">
                  <c:v>54</c:v>
                </c:pt>
                <c:pt idx="4865">
                  <c:v>91</c:v>
                </c:pt>
                <c:pt idx="4866">
                  <c:v>111</c:v>
                </c:pt>
                <c:pt idx="4867">
                  <c:v>52</c:v>
                </c:pt>
                <c:pt idx="4868">
                  <c:v>0</c:v>
                </c:pt>
                <c:pt idx="4869">
                  <c:v>97</c:v>
                </c:pt>
                <c:pt idx="4870">
                  <c:v>0</c:v>
                </c:pt>
                <c:pt idx="4871">
                  <c:v>0</c:v>
                </c:pt>
                <c:pt idx="4872">
                  <c:v>0</c:v>
                </c:pt>
                <c:pt idx="4873">
                  <c:v>0</c:v>
                </c:pt>
                <c:pt idx="4874">
                  <c:v>247</c:v>
                </c:pt>
                <c:pt idx="4875">
                  <c:v>401</c:v>
                </c:pt>
                <c:pt idx="4876">
                  <c:v>156</c:v>
                </c:pt>
                <c:pt idx="4877">
                  <c:v>260</c:v>
                </c:pt>
                <c:pt idx="4878">
                  <c:v>241</c:v>
                </c:pt>
                <c:pt idx="4879">
                  <c:v>158</c:v>
                </c:pt>
                <c:pt idx="4880">
                  <c:v>137</c:v>
                </c:pt>
                <c:pt idx="4881">
                  <c:v>64</c:v>
                </c:pt>
                <c:pt idx="4882">
                  <c:v>165</c:v>
                </c:pt>
                <c:pt idx="4883">
                  <c:v>144</c:v>
                </c:pt>
                <c:pt idx="4884">
                  <c:v>201</c:v>
                </c:pt>
                <c:pt idx="4885">
                  <c:v>163</c:v>
                </c:pt>
                <c:pt idx="4886">
                  <c:v>345</c:v>
                </c:pt>
                <c:pt idx="4887">
                  <c:v>127</c:v>
                </c:pt>
                <c:pt idx="4888">
                  <c:v>69</c:v>
                </c:pt>
                <c:pt idx="4889">
                  <c:v>88</c:v>
                </c:pt>
                <c:pt idx="4890">
                  <c:v>92</c:v>
                </c:pt>
                <c:pt idx="4891">
                  <c:v>43</c:v>
                </c:pt>
                <c:pt idx="4892">
                  <c:v>0</c:v>
                </c:pt>
                <c:pt idx="4893">
                  <c:v>0</c:v>
                </c:pt>
                <c:pt idx="4894">
                  <c:v>9</c:v>
                </c:pt>
                <c:pt idx="4895">
                  <c:v>9</c:v>
                </c:pt>
                <c:pt idx="4896">
                  <c:v>0</c:v>
                </c:pt>
                <c:pt idx="4897">
                  <c:v>135</c:v>
                </c:pt>
                <c:pt idx="4898">
                  <c:v>99</c:v>
                </c:pt>
                <c:pt idx="4899">
                  <c:v>155</c:v>
                </c:pt>
                <c:pt idx="4900">
                  <c:v>104</c:v>
                </c:pt>
                <c:pt idx="4901">
                  <c:v>138</c:v>
                </c:pt>
                <c:pt idx="4902">
                  <c:v>62</c:v>
                </c:pt>
                <c:pt idx="4903">
                  <c:v>141</c:v>
                </c:pt>
                <c:pt idx="4904">
                  <c:v>90</c:v>
                </c:pt>
                <c:pt idx="4905">
                  <c:v>170</c:v>
                </c:pt>
                <c:pt idx="4906">
                  <c:v>94</c:v>
                </c:pt>
                <c:pt idx="4907">
                  <c:v>141</c:v>
                </c:pt>
                <c:pt idx="4908">
                  <c:v>31</c:v>
                </c:pt>
                <c:pt idx="4909">
                  <c:v>100</c:v>
                </c:pt>
                <c:pt idx="4910">
                  <c:v>25</c:v>
                </c:pt>
                <c:pt idx="4911">
                  <c:v>129</c:v>
                </c:pt>
                <c:pt idx="4912">
                  <c:v>92</c:v>
                </c:pt>
                <c:pt idx="4913">
                  <c:v>49</c:v>
                </c:pt>
                <c:pt idx="4914">
                  <c:v>9</c:v>
                </c:pt>
                <c:pt idx="4915">
                  <c:v>0</c:v>
                </c:pt>
                <c:pt idx="4916">
                  <c:v>0</c:v>
                </c:pt>
                <c:pt idx="4917">
                  <c:v>8</c:v>
                </c:pt>
                <c:pt idx="4918">
                  <c:v>123</c:v>
                </c:pt>
                <c:pt idx="4919">
                  <c:v>0</c:v>
                </c:pt>
                <c:pt idx="4920">
                  <c:v>136</c:v>
                </c:pt>
                <c:pt idx="4921">
                  <c:v>69</c:v>
                </c:pt>
                <c:pt idx="4922">
                  <c:v>54</c:v>
                </c:pt>
                <c:pt idx="4923">
                  <c:v>38</c:v>
                </c:pt>
                <c:pt idx="4924">
                  <c:v>16</c:v>
                </c:pt>
                <c:pt idx="4925">
                  <c:v>107</c:v>
                </c:pt>
                <c:pt idx="4926">
                  <c:v>59</c:v>
                </c:pt>
                <c:pt idx="4927">
                  <c:v>169</c:v>
                </c:pt>
                <c:pt idx="4928">
                  <c:v>38</c:v>
                </c:pt>
                <c:pt idx="4929">
                  <c:v>45</c:v>
                </c:pt>
                <c:pt idx="4930">
                  <c:v>79</c:v>
                </c:pt>
                <c:pt idx="4931">
                  <c:v>98</c:v>
                </c:pt>
                <c:pt idx="4932">
                  <c:v>15</c:v>
                </c:pt>
                <c:pt idx="4933">
                  <c:v>39</c:v>
                </c:pt>
                <c:pt idx="4934">
                  <c:v>94</c:v>
                </c:pt>
                <c:pt idx="4935">
                  <c:v>115</c:v>
                </c:pt>
                <c:pt idx="4936">
                  <c:v>63</c:v>
                </c:pt>
                <c:pt idx="4937">
                  <c:v>2</c:v>
                </c:pt>
                <c:pt idx="4938">
                  <c:v>21</c:v>
                </c:pt>
                <c:pt idx="4939">
                  <c:v>31</c:v>
                </c:pt>
                <c:pt idx="4940">
                  <c:v>3</c:v>
                </c:pt>
                <c:pt idx="4941">
                  <c:v>3</c:v>
                </c:pt>
                <c:pt idx="4942">
                  <c:v>0</c:v>
                </c:pt>
                <c:pt idx="4943">
                  <c:v>46</c:v>
                </c:pt>
                <c:pt idx="4944">
                  <c:v>116</c:v>
                </c:pt>
                <c:pt idx="4945">
                  <c:v>16</c:v>
                </c:pt>
                <c:pt idx="4946">
                  <c:v>233</c:v>
                </c:pt>
                <c:pt idx="4947">
                  <c:v>46</c:v>
                </c:pt>
                <c:pt idx="4948">
                  <c:v>115</c:v>
                </c:pt>
                <c:pt idx="4949">
                  <c:v>54</c:v>
                </c:pt>
                <c:pt idx="4950">
                  <c:v>430</c:v>
                </c:pt>
                <c:pt idx="4951">
                  <c:v>183</c:v>
                </c:pt>
                <c:pt idx="4952">
                  <c:v>113</c:v>
                </c:pt>
                <c:pt idx="4953">
                  <c:v>506</c:v>
                </c:pt>
                <c:pt idx="4954">
                  <c:v>14</c:v>
                </c:pt>
                <c:pt idx="4955">
                  <c:v>100</c:v>
                </c:pt>
                <c:pt idx="4956">
                  <c:v>13</c:v>
                </c:pt>
                <c:pt idx="4957">
                  <c:v>115</c:v>
                </c:pt>
                <c:pt idx="4958">
                  <c:v>139</c:v>
                </c:pt>
                <c:pt idx="4959">
                  <c:v>16</c:v>
                </c:pt>
                <c:pt idx="4960">
                  <c:v>0</c:v>
                </c:pt>
                <c:pt idx="4961">
                  <c:v>86</c:v>
                </c:pt>
                <c:pt idx="4962">
                  <c:v>27</c:v>
                </c:pt>
                <c:pt idx="4963">
                  <c:v>17</c:v>
                </c:pt>
                <c:pt idx="4964">
                  <c:v>0</c:v>
                </c:pt>
                <c:pt idx="4965">
                  <c:v>70</c:v>
                </c:pt>
                <c:pt idx="4966">
                  <c:v>179</c:v>
                </c:pt>
                <c:pt idx="4967">
                  <c:v>72</c:v>
                </c:pt>
                <c:pt idx="4968">
                  <c:v>40</c:v>
                </c:pt>
                <c:pt idx="4969">
                  <c:v>26</c:v>
                </c:pt>
                <c:pt idx="4970">
                  <c:v>29</c:v>
                </c:pt>
                <c:pt idx="4971">
                  <c:v>49</c:v>
                </c:pt>
                <c:pt idx="4972">
                  <c:v>63</c:v>
                </c:pt>
                <c:pt idx="4973">
                  <c:v>143</c:v>
                </c:pt>
                <c:pt idx="4974">
                  <c:v>42</c:v>
                </c:pt>
                <c:pt idx="4975">
                  <c:v>197</c:v>
                </c:pt>
                <c:pt idx="4976">
                  <c:v>58</c:v>
                </c:pt>
                <c:pt idx="4977">
                  <c:v>74</c:v>
                </c:pt>
                <c:pt idx="4978">
                  <c:v>38</c:v>
                </c:pt>
                <c:pt idx="4979">
                  <c:v>145</c:v>
                </c:pt>
                <c:pt idx="4980">
                  <c:v>143</c:v>
                </c:pt>
                <c:pt idx="4981">
                  <c:v>197</c:v>
                </c:pt>
                <c:pt idx="4982">
                  <c:v>44</c:v>
                </c:pt>
                <c:pt idx="4983">
                  <c:v>58</c:v>
                </c:pt>
                <c:pt idx="4984">
                  <c:v>12</c:v>
                </c:pt>
                <c:pt idx="4985">
                  <c:v>89</c:v>
                </c:pt>
                <c:pt idx="4986">
                  <c:v>16</c:v>
                </c:pt>
                <c:pt idx="4987">
                  <c:v>0</c:v>
                </c:pt>
                <c:pt idx="4988">
                  <c:v>147</c:v>
                </c:pt>
                <c:pt idx="4989">
                  <c:v>208</c:v>
                </c:pt>
                <c:pt idx="4990">
                  <c:v>40</c:v>
                </c:pt>
                <c:pt idx="4991">
                  <c:v>177</c:v>
                </c:pt>
                <c:pt idx="4992">
                  <c:v>447</c:v>
                </c:pt>
                <c:pt idx="4993">
                  <c:v>361</c:v>
                </c:pt>
                <c:pt idx="4994">
                  <c:v>201</c:v>
                </c:pt>
                <c:pt idx="4995">
                  <c:v>200</c:v>
                </c:pt>
                <c:pt idx="4996">
                  <c:v>308</c:v>
                </c:pt>
                <c:pt idx="4997">
                  <c:v>289</c:v>
                </c:pt>
                <c:pt idx="4998">
                  <c:v>188</c:v>
                </c:pt>
                <c:pt idx="4999">
                  <c:v>324</c:v>
                </c:pt>
                <c:pt idx="5000">
                  <c:v>212</c:v>
                </c:pt>
                <c:pt idx="5001">
                  <c:v>79</c:v>
                </c:pt>
                <c:pt idx="5002">
                  <c:v>204</c:v>
                </c:pt>
                <c:pt idx="5003">
                  <c:v>404</c:v>
                </c:pt>
                <c:pt idx="5004">
                  <c:v>97</c:v>
                </c:pt>
                <c:pt idx="5005">
                  <c:v>173</c:v>
                </c:pt>
                <c:pt idx="5006">
                  <c:v>225</c:v>
                </c:pt>
                <c:pt idx="5007">
                  <c:v>174</c:v>
                </c:pt>
                <c:pt idx="5008">
                  <c:v>45</c:v>
                </c:pt>
                <c:pt idx="5009">
                  <c:v>55</c:v>
                </c:pt>
                <c:pt idx="5010">
                  <c:v>251</c:v>
                </c:pt>
                <c:pt idx="5011">
                  <c:v>210</c:v>
                </c:pt>
                <c:pt idx="5012">
                  <c:v>220</c:v>
                </c:pt>
                <c:pt idx="5013">
                  <c:v>91</c:v>
                </c:pt>
                <c:pt idx="5014">
                  <c:v>71</c:v>
                </c:pt>
                <c:pt idx="5015">
                  <c:v>65</c:v>
                </c:pt>
                <c:pt idx="5016">
                  <c:v>104</c:v>
                </c:pt>
                <c:pt idx="5017">
                  <c:v>106</c:v>
                </c:pt>
                <c:pt idx="5018">
                  <c:v>453</c:v>
                </c:pt>
                <c:pt idx="5019">
                  <c:v>23</c:v>
                </c:pt>
                <c:pt idx="5020">
                  <c:v>82</c:v>
                </c:pt>
                <c:pt idx="5021">
                  <c:v>49</c:v>
                </c:pt>
                <c:pt idx="5022">
                  <c:v>59</c:v>
                </c:pt>
                <c:pt idx="5023">
                  <c:v>0</c:v>
                </c:pt>
                <c:pt idx="5024">
                  <c:v>0</c:v>
                </c:pt>
                <c:pt idx="5025">
                  <c:v>46</c:v>
                </c:pt>
                <c:pt idx="5026">
                  <c:v>30</c:v>
                </c:pt>
                <c:pt idx="5027">
                  <c:v>0</c:v>
                </c:pt>
                <c:pt idx="5028">
                  <c:v>18</c:v>
                </c:pt>
                <c:pt idx="5029">
                  <c:v>35</c:v>
                </c:pt>
                <c:pt idx="5030">
                  <c:v>0</c:v>
                </c:pt>
                <c:pt idx="5031">
                  <c:v>254</c:v>
                </c:pt>
                <c:pt idx="5032">
                  <c:v>32</c:v>
                </c:pt>
                <c:pt idx="5033">
                  <c:v>265</c:v>
                </c:pt>
                <c:pt idx="5034">
                  <c:v>316</c:v>
                </c:pt>
                <c:pt idx="5035">
                  <c:v>96</c:v>
                </c:pt>
                <c:pt idx="5036">
                  <c:v>136</c:v>
                </c:pt>
                <c:pt idx="5037">
                  <c:v>230</c:v>
                </c:pt>
                <c:pt idx="5038">
                  <c:v>45</c:v>
                </c:pt>
                <c:pt idx="5039">
                  <c:v>60</c:v>
                </c:pt>
                <c:pt idx="5040">
                  <c:v>258</c:v>
                </c:pt>
                <c:pt idx="5041">
                  <c:v>428</c:v>
                </c:pt>
                <c:pt idx="5042">
                  <c:v>120</c:v>
                </c:pt>
                <c:pt idx="5043">
                  <c:v>80</c:v>
                </c:pt>
                <c:pt idx="5044">
                  <c:v>134</c:v>
                </c:pt>
                <c:pt idx="5045">
                  <c:v>244</c:v>
                </c:pt>
                <c:pt idx="5046">
                  <c:v>88</c:v>
                </c:pt>
                <c:pt idx="5047">
                  <c:v>48</c:v>
                </c:pt>
                <c:pt idx="5048">
                  <c:v>149</c:v>
                </c:pt>
                <c:pt idx="5049">
                  <c:v>121</c:v>
                </c:pt>
                <c:pt idx="5050">
                  <c:v>12</c:v>
                </c:pt>
                <c:pt idx="5051">
                  <c:v>0</c:v>
                </c:pt>
                <c:pt idx="5052">
                  <c:v>269</c:v>
                </c:pt>
                <c:pt idx="5053">
                  <c:v>198</c:v>
                </c:pt>
                <c:pt idx="5054">
                  <c:v>89</c:v>
                </c:pt>
                <c:pt idx="5055">
                  <c:v>210</c:v>
                </c:pt>
                <c:pt idx="5056">
                  <c:v>232</c:v>
                </c:pt>
                <c:pt idx="5057">
                  <c:v>116</c:v>
                </c:pt>
                <c:pt idx="5058">
                  <c:v>47</c:v>
                </c:pt>
                <c:pt idx="5059">
                  <c:v>224</c:v>
                </c:pt>
                <c:pt idx="5060">
                  <c:v>197</c:v>
                </c:pt>
                <c:pt idx="5061">
                  <c:v>113</c:v>
                </c:pt>
                <c:pt idx="5062">
                  <c:v>160</c:v>
                </c:pt>
                <c:pt idx="5063">
                  <c:v>12</c:v>
                </c:pt>
                <c:pt idx="5064">
                  <c:v>63</c:v>
                </c:pt>
                <c:pt idx="5065">
                  <c:v>40</c:v>
                </c:pt>
                <c:pt idx="5066">
                  <c:v>45</c:v>
                </c:pt>
                <c:pt idx="5067">
                  <c:v>47</c:v>
                </c:pt>
                <c:pt idx="5068">
                  <c:v>30</c:v>
                </c:pt>
                <c:pt idx="5069">
                  <c:v>0</c:v>
                </c:pt>
                <c:pt idx="5070">
                  <c:v>17</c:v>
                </c:pt>
                <c:pt idx="5071">
                  <c:v>56</c:v>
                </c:pt>
                <c:pt idx="5072">
                  <c:v>12</c:v>
                </c:pt>
                <c:pt idx="5073">
                  <c:v>0</c:v>
                </c:pt>
                <c:pt idx="5074">
                  <c:v>0</c:v>
                </c:pt>
                <c:pt idx="5075">
                  <c:v>174</c:v>
                </c:pt>
                <c:pt idx="5076">
                  <c:v>258</c:v>
                </c:pt>
                <c:pt idx="5077">
                  <c:v>173</c:v>
                </c:pt>
                <c:pt idx="5078">
                  <c:v>60</c:v>
                </c:pt>
                <c:pt idx="5079">
                  <c:v>104</c:v>
                </c:pt>
                <c:pt idx="5080">
                  <c:v>91</c:v>
                </c:pt>
                <c:pt idx="5081">
                  <c:v>35</c:v>
                </c:pt>
                <c:pt idx="5082">
                  <c:v>328</c:v>
                </c:pt>
                <c:pt idx="5083">
                  <c:v>151</c:v>
                </c:pt>
                <c:pt idx="5084">
                  <c:v>46</c:v>
                </c:pt>
                <c:pt idx="5085">
                  <c:v>189</c:v>
                </c:pt>
                <c:pt idx="5086">
                  <c:v>165</c:v>
                </c:pt>
                <c:pt idx="5087">
                  <c:v>141</c:v>
                </c:pt>
                <c:pt idx="5088">
                  <c:v>38</c:v>
                </c:pt>
                <c:pt idx="5089">
                  <c:v>56</c:v>
                </c:pt>
                <c:pt idx="5090">
                  <c:v>0</c:v>
                </c:pt>
                <c:pt idx="5091">
                  <c:v>106</c:v>
                </c:pt>
                <c:pt idx="5092">
                  <c:v>0</c:v>
                </c:pt>
                <c:pt idx="5093">
                  <c:v>0</c:v>
                </c:pt>
                <c:pt idx="5094">
                  <c:v>0</c:v>
                </c:pt>
                <c:pt idx="5095">
                  <c:v>2</c:v>
                </c:pt>
                <c:pt idx="5096">
                  <c:v>0</c:v>
                </c:pt>
                <c:pt idx="5097">
                  <c:v>0</c:v>
                </c:pt>
                <c:pt idx="5098">
                  <c:v>63</c:v>
                </c:pt>
                <c:pt idx="5099">
                  <c:v>34</c:v>
                </c:pt>
                <c:pt idx="5100">
                  <c:v>6</c:v>
                </c:pt>
                <c:pt idx="5101">
                  <c:v>30</c:v>
                </c:pt>
                <c:pt idx="5102">
                  <c:v>28</c:v>
                </c:pt>
                <c:pt idx="5103">
                  <c:v>36</c:v>
                </c:pt>
                <c:pt idx="5104">
                  <c:v>7</c:v>
                </c:pt>
                <c:pt idx="5105">
                  <c:v>43</c:v>
                </c:pt>
                <c:pt idx="5106">
                  <c:v>76</c:v>
                </c:pt>
                <c:pt idx="5107">
                  <c:v>49</c:v>
                </c:pt>
                <c:pt idx="5108">
                  <c:v>121</c:v>
                </c:pt>
                <c:pt idx="5109">
                  <c:v>51</c:v>
                </c:pt>
                <c:pt idx="5110">
                  <c:v>133</c:v>
                </c:pt>
                <c:pt idx="5111">
                  <c:v>41</c:v>
                </c:pt>
                <c:pt idx="5112">
                  <c:v>16</c:v>
                </c:pt>
                <c:pt idx="5113">
                  <c:v>91</c:v>
                </c:pt>
                <c:pt idx="5114">
                  <c:v>67</c:v>
                </c:pt>
                <c:pt idx="5115">
                  <c:v>0</c:v>
                </c:pt>
                <c:pt idx="5116">
                  <c:v>0</c:v>
                </c:pt>
                <c:pt idx="5117">
                  <c:v>21</c:v>
                </c:pt>
                <c:pt idx="5118">
                  <c:v>0</c:v>
                </c:pt>
                <c:pt idx="5119">
                  <c:v>43</c:v>
                </c:pt>
                <c:pt idx="5120">
                  <c:v>15</c:v>
                </c:pt>
                <c:pt idx="5121">
                  <c:v>369</c:v>
                </c:pt>
                <c:pt idx="5122">
                  <c:v>195</c:v>
                </c:pt>
                <c:pt idx="5123">
                  <c:v>195</c:v>
                </c:pt>
                <c:pt idx="5124">
                  <c:v>154</c:v>
                </c:pt>
                <c:pt idx="5125">
                  <c:v>294</c:v>
                </c:pt>
                <c:pt idx="5126">
                  <c:v>270</c:v>
                </c:pt>
                <c:pt idx="5127">
                  <c:v>78</c:v>
                </c:pt>
                <c:pt idx="5128">
                  <c:v>260</c:v>
                </c:pt>
                <c:pt idx="5129">
                  <c:v>182</c:v>
                </c:pt>
                <c:pt idx="5130">
                  <c:v>195</c:v>
                </c:pt>
                <c:pt idx="5131">
                  <c:v>410</c:v>
                </c:pt>
                <c:pt idx="5132">
                  <c:v>418</c:v>
                </c:pt>
                <c:pt idx="5133">
                  <c:v>236</c:v>
                </c:pt>
                <c:pt idx="5134">
                  <c:v>145</c:v>
                </c:pt>
                <c:pt idx="5135">
                  <c:v>154</c:v>
                </c:pt>
                <c:pt idx="5136">
                  <c:v>176</c:v>
                </c:pt>
                <c:pt idx="5137">
                  <c:v>84</c:v>
                </c:pt>
                <c:pt idx="5138">
                  <c:v>56</c:v>
                </c:pt>
                <c:pt idx="5139">
                  <c:v>124</c:v>
                </c:pt>
                <c:pt idx="5140">
                  <c:v>57</c:v>
                </c:pt>
                <c:pt idx="5141">
                  <c:v>57</c:v>
                </c:pt>
                <c:pt idx="5142">
                  <c:v>144</c:v>
                </c:pt>
                <c:pt idx="5143">
                  <c:v>47</c:v>
                </c:pt>
                <c:pt idx="5144">
                  <c:v>83</c:v>
                </c:pt>
                <c:pt idx="5145">
                  <c:v>198</c:v>
                </c:pt>
                <c:pt idx="5146">
                  <c:v>87</c:v>
                </c:pt>
                <c:pt idx="5147">
                  <c:v>134</c:v>
                </c:pt>
                <c:pt idx="5148">
                  <c:v>171</c:v>
                </c:pt>
                <c:pt idx="5149">
                  <c:v>99</c:v>
                </c:pt>
                <c:pt idx="5150">
                  <c:v>202</c:v>
                </c:pt>
                <c:pt idx="5151">
                  <c:v>157</c:v>
                </c:pt>
                <c:pt idx="5152">
                  <c:v>481</c:v>
                </c:pt>
                <c:pt idx="5153">
                  <c:v>129</c:v>
                </c:pt>
                <c:pt idx="5154">
                  <c:v>118</c:v>
                </c:pt>
                <c:pt idx="5155">
                  <c:v>256</c:v>
                </c:pt>
                <c:pt idx="5156">
                  <c:v>104</c:v>
                </c:pt>
                <c:pt idx="5157">
                  <c:v>124</c:v>
                </c:pt>
                <c:pt idx="5158">
                  <c:v>58</c:v>
                </c:pt>
                <c:pt idx="5159">
                  <c:v>53</c:v>
                </c:pt>
                <c:pt idx="5160">
                  <c:v>20</c:v>
                </c:pt>
                <c:pt idx="5161">
                  <c:v>31</c:v>
                </c:pt>
                <c:pt idx="5162">
                  <c:v>12</c:v>
                </c:pt>
                <c:pt idx="5163">
                  <c:v>151</c:v>
                </c:pt>
                <c:pt idx="5164">
                  <c:v>7</c:v>
                </c:pt>
                <c:pt idx="5165">
                  <c:v>0</c:v>
                </c:pt>
                <c:pt idx="5166">
                  <c:v>169</c:v>
                </c:pt>
                <c:pt idx="5167">
                  <c:v>376</c:v>
                </c:pt>
                <c:pt idx="5168">
                  <c:v>311</c:v>
                </c:pt>
                <c:pt idx="5169">
                  <c:v>469</c:v>
                </c:pt>
                <c:pt idx="5170">
                  <c:v>220</c:v>
                </c:pt>
                <c:pt idx="5171">
                  <c:v>101</c:v>
                </c:pt>
                <c:pt idx="5172">
                  <c:v>63</c:v>
                </c:pt>
                <c:pt idx="5173">
                  <c:v>181</c:v>
                </c:pt>
                <c:pt idx="5174">
                  <c:v>285</c:v>
                </c:pt>
                <c:pt idx="5175">
                  <c:v>96</c:v>
                </c:pt>
                <c:pt idx="5176">
                  <c:v>125</c:v>
                </c:pt>
                <c:pt idx="5177">
                  <c:v>135</c:v>
                </c:pt>
                <c:pt idx="5178">
                  <c:v>112</c:v>
                </c:pt>
                <c:pt idx="5179">
                  <c:v>11</c:v>
                </c:pt>
                <c:pt idx="5180">
                  <c:v>155</c:v>
                </c:pt>
                <c:pt idx="5181">
                  <c:v>180</c:v>
                </c:pt>
                <c:pt idx="5182">
                  <c:v>228</c:v>
                </c:pt>
                <c:pt idx="5183">
                  <c:v>10</c:v>
                </c:pt>
                <c:pt idx="5184">
                  <c:v>17</c:v>
                </c:pt>
                <c:pt idx="5185">
                  <c:v>19</c:v>
                </c:pt>
                <c:pt idx="5186">
                  <c:v>13</c:v>
                </c:pt>
                <c:pt idx="5187">
                  <c:v>40</c:v>
                </c:pt>
                <c:pt idx="5188">
                  <c:v>44</c:v>
                </c:pt>
                <c:pt idx="5189">
                  <c:v>395</c:v>
                </c:pt>
                <c:pt idx="5190">
                  <c:v>473</c:v>
                </c:pt>
                <c:pt idx="5191">
                  <c:v>259</c:v>
                </c:pt>
                <c:pt idx="5192">
                  <c:v>186</c:v>
                </c:pt>
                <c:pt idx="5193">
                  <c:v>367</c:v>
                </c:pt>
                <c:pt idx="5194">
                  <c:v>201</c:v>
                </c:pt>
                <c:pt idx="5195">
                  <c:v>57</c:v>
                </c:pt>
                <c:pt idx="5196">
                  <c:v>153</c:v>
                </c:pt>
                <c:pt idx="5197">
                  <c:v>66</c:v>
                </c:pt>
                <c:pt idx="5198">
                  <c:v>144</c:v>
                </c:pt>
                <c:pt idx="5199">
                  <c:v>100</c:v>
                </c:pt>
                <c:pt idx="5200">
                  <c:v>86</c:v>
                </c:pt>
                <c:pt idx="5201">
                  <c:v>171</c:v>
                </c:pt>
                <c:pt idx="5202">
                  <c:v>174</c:v>
                </c:pt>
                <c:pt idx="5203">
                  <c:v>104</c:v>
                </c:pt>
                <c:pt idx="5204">
                  <c:v>223</c:v>
                </c:pt>
                <c:pt idx="5205">
                  <c:v>170</c:v>
                </c:pt>
                <c:pt idx="5206">
                  <c:v>17</c:v>
                </c:pt>
                <c:pt idx="5207">
                  <c:v>0</c:v>
                </c:pt>
                <c:pt idx="5208">
                  <c:v>206</c:v>
                </c:pt>
                <c:pt idx="5209">
                  <c:v>84</c:v>
                </c:pt>
                <c:pt idx="5210">
                  <c:v>53</c:v>
                </c:pt>
                <c:pt idx="5211">
                  <c:v>25</c:v>
                </c:pt>
                <c:pt idx="5212">
                  <c:v>67</c:v>
                </c:pt>
                <c:pt idx="5213">
                  <c:v>91</c:v>
                </c:pt>
                <c:pt idx="5214">
                  <c:v>77</c:v>
                </c:pt>
                <c:pt idx="5215">
                  <c:v>18</c:v>
                </c:pt>
                <c:pt idx="5216">
                  <c:v>72</c:v>
                </c:pt>
                <c:pt idx="5217">
                  <c:v>85</c:v>
                </c:pt>
                <c:pt idx="5218">
                  <c:v>53</c:v>
                </c:pt>
                <c:pt idx="5219">
                  <c:v>179</c:v>
                </c:pt>
                <c:pt idx="5220">
                  <c:v>259</c:v>
                </c:pt>
                <c:pt idx="5221">
                  <c:v>35</c:v>
                </c:pt>
                <c:pt idx="5222">
                  <c:v>270</c:v>
                </c:pt>
                <c:pt idx="5223">
                  <c:v>108</c:v>
                </c:pt>
                <c:pt idx="5224">
                  <c:v>472</c:v>
                </c:pt>
                <c:pt idx="5225">
                  <c:v>69</c:v>
                </c:pt>
                <c:pt idx="5226">
                  <c:v>66</c:v>
                </c:pt>
                <c:pt idx="5227">
                  <c:v>177</c:v>
                </c:pt>
                <c:pt idx="5228">
                  <c:v>336</c:v>
                </c:pt>
                <c:pt idx="5229">
                  <c:v>113</c:v>
                </c:pt>
                <c:pt idx="5230">
                  <c:v>57</c:v>
                </c:pt>
                <c:pt idx="5231">
                  <c:v>62</c:v>
                </c:pt>
                <c:pt idx="5232">
                  <c:v>0</c:v>
                </c:pt>
                <c:pt idx="5233">
                  <c:v>63</c:v>
                </c:pt>
                <c:pt idx="5234">
                  <c:v>23</c:v>
                </c:pt>
                <c:pt idx="5235">
                  <c:v>155</c:v>
                </c:pt>
                <c:pt idx="5236">
                  <c:v>104</c:v>
                </c:pt>
                <c:pt idx="5237">
                  <c:v>66</c:v>
                </c:pt>
                <c:pt idx="5238">
                  <c:v>167</c:v>
                </c:pt>
                <c:pt idx="5239">
                  <c:v>168</c:v>
                </c:pt>
                <c:pt idx="5240">
                  <c:v>85</c:v>
                </c:pt>
                <c:pt idx="5241">
                  <c:v>94</c:v>
                </c:pt>
                <c:pt idx="5242">
                  <c:v>176</c:v>
                </c:pt>
                <c:pt idx="5243">
                  <c:v>158</c:v>
                </c:pt>
                <c:pt idx="5244">
                  <c:v>34</c:v>
                </c:pt>
                <c:pt idx="5245">
                  <c:v>176</c:v>
                </c:pt>
                <c:pt idx="5246">
                  <c:v>100</c:v>
                </c:pt>
                <c:pt idx="5247">
                  <c:v>235</c:v>
                </c:pt>
                <c:pt idx="5248">
                  <c:v>83</c:v>
                </c:pt>
                <c:pt idx="5249">
                  <c:v>239</c:v>
                </c:pt>
                <c:pt idx="5250">
                  <c:v>127</c:v>
                </c:pt>
                <c:pt idx="5251">
                  <c:v>143</c:v>
                </c:pt>
                <c:pt idx="5252">
                  <c:v>18</c:v>
                </c:pt>
                <c:pt idx="5253">
                  <c:v>64</c:v>
                </c:pt>
                <c:pt idx="5254">
                  <c:v>37</c:v>
                </c:pt>
                <c:pt idx="5255">
                  <c:v>158</c:v>
                </c:pt>
                <c:pt idx="5256">
                  <c:v>73</c:v>
                </c:pt>
                <c:pt idx="5257">
                  <c:v>0</c:v>
                </c:pt>
                <c:pt idx="5258">
                  <c:v>47</c:v>
                </c:pt>
                <c:pt idx="5259">
                  <c:v>63</c:v>
                </c:pt>
                <c:pt idx="5260">
                  <c:v>67</c:v>
                </c:pt>
                <c:pt idx="5261">
                  <c:v>67</c:v>
                </c:pt>
                <c:pt idx="5262">
                  <c:v>13</c:v>
                </c:pt>
                <c:pt idx="5263">
                  <c:v>113</c:v>
                </c:pt>
                <c:pt idx="5264">
                  <c:v>24</c:v>
                </c:pt>
                <c:pt idx="5265">
                  <c:v>141</c:v>
                </c:pt>
                <c:pt idx="5266">
                  <c:v>48</c:v>
                </c:pt>
                <c:pt idx="5267">
                  <c:v>53</c:v>
                </c:pt>
                <c:pt idx="5268">
                  <c:v>76</c:v>
                </c:pt>
                <c:pt idx="5269">
                  <c:v>51</c:v>
                </c:pt>
                <c:pt idx="5270">
                  <c:v>74</c:v>
                </c:pt>
                <c:pt idx="5271">
                  <c:v>54</c:v>
                </c:pt>
                <c:pt idx="5272">
                  <c:v>75</c:v>
                </c:pt>
                <c:pt idx="5273">
                  <c:v>53</c:v>
                </c:pt>
                <c:pt idx="5274">
                  <c:v>66</c:v>
                </c:pt>
                <c:pt idx="5275">
                  <c:v>17</c:v>
                </c:pt>
                <c:pt idx="5276">
                  <c:v>318</c:v>
                </c:pt>
                <c:pt idx="5277">
                  <c:v>72</c:v>
                </c:pt>
                <c:pt idx="5278">
                  <c:v>0</c:v>
                </c:pt>
                <c:pt idx="5279">
                  <c:v>27</c:v>
                </c:pt>
                <c:pt idx="5280">
                  <c:v>45</c:v>
                </c:pt>
                <c:pt idx="5281">
                  <c:v>57</c:v>
                </c:pt>
                <c:pt idx="5282">
                  <c:v>45</c:v>
                </c:pt>
                <c:pt idx="5283">
                  <c:v>163</c:v>
                </c:pt>
                <c:pt idx="5284">
                  <c:v>27</c:v>
                </c:pt>
                <c:pt idx="5285">
                  <c:v>52</c:v>
                </c:pt>
                <c:pt idx="5286">
                  <c:v>33</c:v>
                </c:pt>
                <c:pt idx="5287">
                  <c:v>200</c:v>
                </c:pt>
                <c:pt idx="5288">
                  <c:v>158</c:v>
                </c:pt>
                <c:pt idx="5289">
                  <c:v>172</c:v>
                </c:pt>
                <c:pt idx="5290">
                  <c:v>97</c:v>
                </c:pt>
                <c:pt idx="5291">
                  <c:v>141</c:v>
                </c:pt>
                <c:pt idx="5292">
                  <c:v>257</c:v>
                </c:pt>
                <c:pt idx="5293">
                  <c:v>15</c:v>
                </c:pt>
                <c:pt idx="5294">
                  <c:v>49</c:v>
                </c:pt>
                <c:pt idx="5295">
                  <c:v>160</c:v>
                </c:pt>
                <c:pt idx="5296">
                  <c:v>265</c:v>
                </c:pt>
                <c:pt idx="5297">
                  <c:v>42</c:v>
                </c:pt>
                <c:pt idx="5298">
                  <c:v>0</c:v>
                </c:pt>
                <c:pt idx="5299">
                  <c:v>20</c:v>
                </c:pt>
                <c:pt idx="5300">
                  <c:v>54</c:v>
                </c:pt>
                <c:pt idx="5301">
                  <c:v>186</c:v>
                </c:pt>
                <c:pt idx="5302">
                  <c:v>107</c:v>
                </c:pt>
                <c:pt idx="5303">
                  <c:v>52</c:v>
                </c:pt>
                <c:pt idx="5304">
                  <c:v>125</c:v>
                </c:pt>
                <c:pt idx="5305">
                  <c:v>111</c:v>
                </c:pt>
                <c:pt idx="5306">
                  <c:v>290</c:v>
                </c:pt>
                <c:pt idx="5307">
                  <c:v>70</c:v>
                </c:pt>
                <c:pt idx="5308">
                  <c:v>190</c:v>
                </c:pt>
                <c:pt idx="5309">
                  <c:v>257</c:v>
                </c:pt>
                <c:pt idx="5310">
                  <c:v>185</c:v>
                </c:pt>
                <c:pt idx="5311">
                  <c:v>329</c:v>
                </c:pt>
                <c:pt idx="5312">
                  <c:v>59</c:v>
                </c:pt>
                <c:pt idx="5313">
                  <c:v>464</c:v>
                </c:pt>
                <c:pt idx="5314">
                  <c:v>263</c:v>
                </c:pt>
                <c:pt idx="5315">
                  <c:v>87</c:v>
                </c:pt>
                <c:pt idx="5316">
                  <c:v>83</c:v>
                </c:pt>
                <c:pt idx="5317">
                  <c:v>0</c:v>
                </c:pt>
                <c:pt idx="5318">
                  <c:v>41</c:v>
                </c:pt>
                <c:pt idx="5319">
                  <c:v>359</c:v>
                </c:pt>
                <c:pt idx="5320">
                  <c:v>461</c:v>
                </c:pt>
                <c:pt idx="5321">
                  <c:v>210</c:v>
                </c:pt>
                <c:pt idx="5322">
                  <c:v>241</c:v>
                </c:pt>
                <c:pt idx="5323">
                  <c:v>327</c:v>
                </c:pt>
                <c:pt idx="5324">
                  <c:v>376</c:v>
                </c:pt>
                <c:pt idx="5325">
                  <c:v>194</c:v>
                </c:pt>
                <c:pt idx="5326">
                  <c:v>308</c:v>
                </c:pt>
                <c:pt idx="5327">
                  <c:v>431</c:v>
                </c:pt>
                <c:pt idx="5328">
                  <c:v>385</c:v>
                </c:pt>
                <c:pt idx="5329">
                  <c:v>394</c:v>
                </c:pt>
                <c:pt idx="5330">
                  <c:v>262</c:v>
                </c:pt>
                <c:pt idx="5331">
                  <c:v>314</c:v>
                </c:pt>
                <c:pt idx="5332">
                  <c:v>552</c:v>
                </c:pt>
                <c:pt idx="5333">
                  <c:v>377</c:v>
                </c:pt>
                <c:pt idx="5334">
                  <c:v>160</c:v>
                </c:pt>
                <c:pt idx="5335">
                  <c:v>115</c:v>
                </c:pt>
                <c:pt idx="5336">
                  <c:v>180</c:v>
                </c:pt>
                <c:pt idx="5337">
                  <c:v>531</c:v>
                </c:pt>
                <c:pt idx="5338">
                  <c:v>369</c:v>
                </c:pt>
                <c:pt idx="5339">
                  <c:v>22</c:v>
                </c:pt>
                <c:pt idx="5340">
                  <c:v>113</c:v>
                </c:pt>
                <c:pt idx="5341">
                  <c:v>27</c:v>
                </c:pt>
                <c:pt idx="5342">
                  <c:v>83</c:v>
                </c:pt>
                <c:pt idx="5343">
                  <c:v>74</c:v>
                </c:pt>
                <c:pt idx="5344">
                  <c:v>59</c:v>
                </c:pt>
                <c:pt idx="5345">
                  <c:v>56</c:v>
                </c:pt>
                <c:pt idx="5346">
                  <c:v>52</c:v>
                </c:pt>
                <c:pt idx="5347">
                  <c:v>87</c:v>
                </c:pt>
                <c:pt idx="5348">
                  <c:v>124</c:v>
                </c:pt>
                <c:pt idx="5349">
                  <c:v>98</c:v>
                </c:pt>
                <c:pt idx="5350">
                  <c:v>85</c:v>
                </c:pt>
                <c:pt idx="5351">
                  <c:v>90</c:v>
                </c:pt>
                <c:pt idx="5352">
                  <c:v>185</c:v>
                </c:pt>
                <c:pt idx="5353">
                  <c:v>52</c:v>
                </c:pt>
                <c:pt idx="5354">
                  <c:v>55</c:v>
                </c:pt>
                <c:pt idx="5355">
                  <c:v>80</c:v>
                </c:pt>
                <c:pt idx="5356">
                  <c:v>74</c:v>
                </c:pt>
                <c:pt idx="5357">
                  <c:v>0</c:v>
                </c:pt>
                <c:pt idx="5358">
                  <c:v>63</c:v>
                </c:pt>
                <c:pt idx="5359">
                  <c:v>0</c:v>
                </c:pt>
                <c:pt idx="5360">
                  <c:v>53</c:v>
                </c:pt>
                <c:pt idx="5361">
                  <c:v>0</c:v>
                </c:pt>
                <c:pt idx="5362">
                  <c:v>0</c:v>
                </c:pt>
                <c:pt idx="5363">
                  <c:v>273</c:v>
                </c:pt>
                <c:pt idx="5364">
                  <c:v>291</c:v>
                </c:pt>
                <c:pt idx="5365">
                  <c:v>446</c:v>
                </c:pt>
                <c:pt idx="5366">
                  <c:v>180</c:v>
                </c:pt>
                <c:pt idx="5367">
                  <c:v>465</c:v>
                </c:pt>
                <c:pt idx="5368">
                  <c:v>242</c:v>
                </c:pt>
                <c:pt idx="5369">
                  <c:v>341</c:v>
                </c:pt>
                <c:pt idx="5370">
                  <c:v>203</c:v>
                </c:pt>
                <c:pt idx="5371">
                  <c:v>373</c:v>
                </c:pt>
                <c:pt idx="5372">
                  <c:v>280</c:v>
                </c:pt>
                <c:pt idx="5373">
                  <c:v>143</c:v>
                </c:pt>
                <c:pt idx="5374">
                  <c:v>19</c:v>
                </c:pt>
                <c:pt idx="5375">
                  <c:v>236</c:v>
                </c:pt>
                <c:pt idx="5376">
                  <c:v>64</c:v>
                </c:pt>
                <c:pt idx="5377">
                  <c:v>18</c:v>
                </c:pt>
                <c:pt idx="5378">
                  <c:v>42</c:v>
                </c:pt>
                <c:pt idx="5379">
                  <c:v>116</c:v>
                </c:pt>
                <c:pt idx="5380">
                  <c:v>156</c:v>
                </c:pt>
                <c:pt idx="5381">
                  <c:v>33</c:v>
                </c:pt>
                <c:pt idx="5382">
                  <c:v>82</c:v>
                </c:pt>
                <c:pt idx="5383">
                  <c:v>0</c:v>
                </c:pt>
                <c:pt idx="5384">
                  <c:v>77</c:v>
                </c:pt>
                <c:pt idx="5385">
                  <c:v>62</c:v>
                </c:pt>
                <c:pt idx="5386">
                  <c:v>85</c:v>
                </c:pt>
                <c:pt idx="5387">
                  <c:v>116</c:v>
                </c:pt>
                <c:pt idx="5388">
                  <c:v>114</c:v>
                </c:pt>
                <c:pt idx="5389">
                  <c:v>75</c:v>
                </c:pt>
                <c:pt idx="5390">
                  <c:v>126</c:v>
                </c:pt>
                <c:pt idx="5391">
                  <c:v>111</c:v>
                </c:pt>
                <c:pt idx="5392">
                  <c:v>60</c:v>
                </c:pt>
                <c:pt idx="5393">
                  <c:v>78</c:v>
                </c:pt>
                <c:pt idx="5394">
                  <c:v>179</c:v>
                </c:pt>
                <c:pt idx="5395">
                  <c:v>24</c:v>
                </c:pt>
                <c:pt idx="5396">
                  <c:v>412</c:v>
                </c:pt>
                <c:pt idx="5397">
                  <c:v>40</c:v>
                </c:pt>
                <c:pt idx="5398">
                  <c:v>217</c:v>
                </c:pt>
                <c:pt idx="5399">
                  <c:v>174</c:v>
                </c:pt>
                <c:pt idx="5400">
                  <c:v>284</c:v>
                </c:pt>
                <c:pt idx="5401">
                  <c:v>340</c:v>
                </c:pt>
                <c:pt idx="5402">
                  <c:v>370</c:v>
                </c:pt>
                <c:pt idx="5403">
                  <c:v>242</c:v>
                </c:pt>
                <c:pt idx="5404">
                  <c:v>88</c:v>
                </c:pt>
                <c:pt idx="5405">
                  <c:v>120</c:v>
                </c:pt>
                <c:pt idx="5406">
                  <c:v>97</c:v>
                </c:pt>
                <c:pt idx="5407">
                  <c:v>13</c:v>
                </c:pt>
                <c:pt idx="5408">
                  <c:v>151</c:v>
                </c:pt>
                <c:pt idx="5409">
                  <c:v>131</c:v>
                </c:pt>
                <c:pt idx="5410">
                  <c:v>94</c:v>
                </c:pt>
                <c:pt idx="5411">
                  <c:v>74</c:v>
                </c:pt>
                <c:pt idx="5412">
                  <c:v>51</c:v>
                </c:pt>
                <c:pt idx="5413">
                  <c:v>189</c:v>
                </c:pt>
                <c:pt idx="5414">
                  <c:v>230</c:v>
                </c:pt>
                <c:pt idx="5415">
                  <c:v>342</c:v>
                </c:pt>
                <c:pt idx="5416">
                  <c:v>81</c:v>
                </c:pt>
                <c:pt idx="5417">
                  <c:v>174</c:v>
                </c:pt>
                <c:pt idx="5418">
                  <c:v>79</c:v>
                </c:pt>
                <c:pt idx="5419">
                  <c:v>234</c:v>
                </c:pt>
                <c:pt idx="5420">
                  <c:v>50</c:v>
                </c:pt>
                <c:pt idx="5421">
                  <c:v>0</c:v>
                </c:pt>
                <c:pt idx="5422">
                  <c:v>117</c:v>
                </c:pt>
                <c:pt idx="5423">
                  <c:v>120</c:v>
                </c:pt>
                <c:pt idx="5424">
                  <c:v>33</c:v>
                </c:pt>
                <c:pt idx="5425">
                  <c:v>88</c:v>
                </c:pt>
                <c:pt idx="5426">
                  <c:v>19</c:v>
                </c:pt>
                <c:pt idx="5427">
                  <c:v>95</c:v>
                </c:pt>
                <c:pt idx="5428">
                  <c:v>74</c:v>
                </c:pt>
                <c:pt idx="5429">
                  <c:v>0</c:v>
                </c:pt>
                <c:pt idx="5430">
                  <c:v>158</c:v>
                </c:pt>
                <c:pt idx="5431">
                  <c:v>229</c:v>
                </c:pt>
                <c:pt idx="5432">
                  <c:v>168</c:v>
                </c:pt>
                <c:pt idx="5433">
                  <c:v>174</c:v>
                </c:pt>
                <c:pt idx="5434">
                  <c:v>337</c:v>
                </c:pt>
                <c:pt idx="5435">
                  <c:v>83</c:v>
                </c:pt>
                <c:pt idx="5436">
                  <c:v>283</c:v>
                </c:pt>
                <c:pt idx="5437">
                  <c:v>257</c:v>
                </c:pt>
                <c:pt idx="5438">
                  <c:v>351</c:v>
                </c:pt>
                <c:pt idx="5439">
                  <c:v>313</c:v>
                </c:pt>
                <c:pt idx="5440">
                  <c:v>303</c:v>
                </c:pt>
                <c:pt idx="5441">
                  <c:v>240</c:v>
                </c:pt>
                <c:pt idx="5442">
                  <c:v>349</c:v>
                </c:pt>
                <c:pt idx="5443">
                  <c:v>116</c:v>
                </c:pt>
                <c:pt idx="5444">
                  <c:v>140</c:v>
                </c:pt>
                <c:pt idx="5445">
                  <c:v>43</c:v>
                </c:pt>
                <c:pt idx="5446">
                  <c:v>354</c:v>
                </c:pt>
                <c:pt idx="5447">
                  <c:v>248</c:v>
                </c:pt>
                <c:pt idx="5448">
                  <c:v>91</c:v>
                </c:pt>
                <c:pt idx="5449">
                  <c:v>99</c:v>
                </c:pt>
                <c:pt idx="5450">
                  <c:v>108</c:v>
                </c:pt>
                <c:pt idx="5451">
                  <c:v>72</c:v>
                </c:pt>
                <c:pt idx="5452">
                  <c:v>22</c:v>
                </c:pt>
                <c:pt idx="5453">
                  <c:v>106</c:v>
                </c:pt>
                <c:pt idx="5454">
                  <c:v>103</c:v>
                </c:pt>
                <c:pt idx="5455">
                  <c:v>0</c:v>
                </c:pt>
                <c:pt idx="5456">
                  <c:v>14</c:v>
                </c:pt>
                <c:pt idx="5457">
                  <c:v>112</c:v>
                </c:pt>
                <c:pt idx="5458">
                  <c:v>89</c:v>
                </c:pt>
                <c:pt idx="5459">
                  <c:v>20</c:v>
                </c:pt>
                <c:pt idx="5460">
                  <c:v>59</c:v>
                </c:pt>
                <c:pt idx="5461">
                  <c:v>79</c:v>
                </c:pt>
                <c:pt idx="5462">
                  <c:v>133</c:v>
                </c:pt>
                <c:pt idx="5463">
                  <c:v>8</c:v>
                </c:pt>
                <c:pt idx="5464">
                  <c:v>22</c:v>
                </c:pt>
                <c:pt idx="5465">
                  <c:v>74</c:v>
                </c:pt>
                <c:pt idx="5466">
                  <c:v>0</c:v>
                </c:pt>
                <c:pt idx="5467">
                  <c:v>0</c:v>
                </c:pt>
                <c:pt idx="5468">
                  <c:v>24</c:v>
                </c:pt>
                <c:pt idx="5469">
                  <c:v>10</c:v>
                </c:pt>
                <c:pt idx="5470">
                  <c:v>113</c:v>
                </c:pt>
                <c:pt idx="5471">
                  <c:v>57</c:v>
                </c:pt>
                <c:pt idx="5472">
                  <c:v>0</c:v>
                </c:pt>
                <c:pt idx="5473">
                  <c:v>0</c:v>
                </c:pt>
                <c:pt idx="5474">
                  <c:v>53</c:v>
                </c:pt>
                <c:pt idx="5475">
                  <c:v>0</c:v>
                </c:pt>
                <c:pt idx="5476">
                  <c:v>40</c:v>
                </c:pt>
                <c:pt idx="5477">
                  <c:v>149</c:v>
                </c:pt>
                <c:pt idx="5478">
                  <c:v>154</c:v>
                </c:pt>
                <c:pt idx="5479">
                  <c:v>6</c:v>
                </c:pt>
                <c:pt idx="5480">
                  <c:v>170</c:v>
                </c:pt>
                <c:pt idx="5481">
                  <c:v>90</c:v>
                </c:pt>
                <c:pt idx="5482">
                  <c:v>322</c:v>
                </c:pt>
                <c:pt idx="5483">
                  <c:v>18</c:v>
                </c:pt>
                <c:pt idx="5484">
                  <c:v>16</c:v>
                </c:pt>
                <c:pt idx="5485">
                  <c:v>125</c:v>
                </c:pt>
                <c:pt idx="5486">
                  <c:v>83</c:v>
                </c:pt>
                <c:pt idx="5487">
                  <c:v>33</c:v>
                </c:pt>
                <c:pt idx="5488">
                  <c:v>200</c:v>
                </c:pt>
                <c:pt idx="5489">
                  <c:v>297</c:v>
                </c:pt>
                <c:pt idx="5490">
                  <c:v>111</c:v>
                </c:pt>
                <c:pt idx="5491">
                  <c:v>105</c:v>
                </c:pt>
                <c:pt idx="5492">
                  <c:v>161</c:v>
                </c:pt>
                <c:pt idx="5493">
                  <c:v>20</c:v>
                </c:pt>
                <c:pt idx="5494">
                  <c:v>97</c:v>
                </c:pt>
                <c:pt idx="5495">
                  <c:v>37</c:v>
                </c:pt>
                <c:pt idx="5496">
                  <c:v>77</c:v>
                </c:pt>
                <c:pt idx="5497">
                  <c:v>282</c:v>
                </c:pt>
                <c:pt idx="5498">
                  <c:v>83</c:v>
                </c:pt>
                <c:pt idx="5499">
                  <c:v>44</c:v>
                </c:pt>
                <c:pt idx="5500">
                  <c:v>299</c:v>
                </c:pt>
                <c:pt idx="5501">
                  <c:v>414</c:v>
                </c:pt>
                <c:pt idx="5502">
                  <c:v>246</c:v>
                </c:pt>
                <c:pt idx="5503">
                  <c:v>270</c:v>
                </c:pt>
                <c:pt idx="5504">
                  <c:v>18</c:v>
                </c:pt>
                <c:pt idx="5505">
                  <c:v>7</c:v>
                </c:pt>
                <c:pt idx="5506">
                  <c:v>40</c:v>
                </c:pt>
                <c:pt idx="5507">
                  <c:v>16</c:v>
                </c:pt>
                <c:pt idx="5508">
                  <c:v>93</c:v>
                </c:pt>
                <c:pt idx="5509">
                  <c:v>15</c:v>
                </c:pt>
                <c:pt idx="5510">
                  <c:v>21</c:v>
                </c:pt>
                <c:pt idx="5511">
                  <c:v>13</c:v>
                </c:pt>
                <c:pt idx="5512">
                  <c:v>119</c:v>
                </c:pt>
                <c:pt idx="5513">
                  <c:v>99</c:v>
                </c:pt>
                <c:pt idx="5514">
                  <c:v>211</c:v>
                </c:pt>
                <c:pt idx="5515">
                  <c:v>21</c:v>
                </c:pt>
                <c:pt idx="5516">
                  <c:v>75</c:v>
                </c:pt>
                <c:pt idx="5517">
                  <c:v>150</c:v>
                </c:pt>
                <c:pt idx="5518">
                  <c:v>9</c:v>
                </c:pt>
                <c:pt idx="5519">
                  <c:v>138</c:v>
                </c:pt>
                <c:pt idx="5520">
                  <c:v>102</c:v>
                </c:pt>
                <c:pt idx="5521">
                  <c:v>0</c:v>
                </c:pt>
                <c:pt idx="5522">
                  <c:v>0</c:v>
                </c:pt>
                <c:pt idx="5523">
                  <c:v>14</c:v>
                </c:pt>
                <c:pt idx="5524">
                  <c:v>0</c:v>
                </c:pt>
                <c:pt idx="5525">
                  <c:v>208</c:v>
                </c:pt>
                <c:pt idx="5526">
                  <c:v>135</c:v>
                </c:pt>
                <c:pt idx="5527">
                  <c:v>95</c:v>
                </c:pt>
                <c:pt idx="5528">
                  <c:v>111</c:v>
                </c:pt>
                <c:pt idx="5529">
                  <c:v>100</c:v>
                </c:pt>
                <c:pt idx="5530">
                  <c:v>173</c:v>
                </c:pt>
                <c:pt idx="5531">
                  <c:v>279</c:v>
                </c:pt>
                <c:pt idx="5532">
                  <c:v>297</c:v>
                </c:pt>
                <c:pt idx="5533">
                  <c:v>483</c:v>
                </c:pt>
                <c:pt idx="5534">
                  <c:v>314</c:v>
                </c:pt>
                <c:pt idx="5535">
                  <c:v>325</c:v>
                </c:pt>
                <c:pt idx="5536">
                  <c:v>382</c:v>
                </c:pt>
                <c:pt idx="5537">
                  <c:v>516</c:v>
                </c:pt>
                <c:pt idx="5538">
                  <c:v>290</c:v>
                </c:pt>
                <c:pt idx="5539">
                  <c:v>182</c:v>
                </c:pt>
                <c:pt idx="5540">
                  <c:v>17</c:v>
                </c:pt>
                <c:pt idx="5541">
                  <c:v>0</c:v>
                </c:pt>
                <c:pt idx="5542">
                  <c:v>219</c:v>
                </c:pt>
                <c:pt idx="5543">
                  <c:v>127</c:v>
                </c:pt>
                <c:pt idx="5544">
                  <c:v>60</c:v>
                </c:pt>
                <c:pt idx="5545">
                  <c:v>112</c:v>
                </c:pt>
                <c:pt idx="5546">
                  <c:v>89</c:v>
                </c:pt>
                <c:pt idx="5547">
                  <c:v>299</c:v>
                </c:pt>
                <c:pt idx="5548">
                  <c:v>51</c:v>
                </c:pt>
                <c:pt idx="5549">
                  <c:v>183</c:v>
                </c:pt>
                <c:pt idx="5550">
                  <c:v>330</c:v>
                </c:pt>
                <c:pt idx="5551">
                  <c:v>278</c:v>
                </c:pt>
                <c:pt idx="5552">
                  <c:v>307</c:v>
                </c:pt>
                <c:pt idx="5553">
                  <c:v>231</c:v>
                </c:pt>
                <c:pt idx="5554">
                  <c:v>215</c:v>
                </c:pt>
                <c:pt idx="5555">
                  <c:v>224</c:v>
                </c:pt>
                <c:pt idx="5556">
                  <c:v>60</c:v>
                </c:pt>
                <c:pt idx="5557">
                  <c:v>184</c:v>
                </c:pt>
                <c:pt idx="5558">
                  <c:v>71</c:v>
                </c:pt>
                <c:pt idx="5559">
                  <c:v>0</c:v>
                </c:pt>
                <c:pt idx="5560">
                  <c:v>182</c:v>
                </c:pt>
                <c:pt idx="5561">
                  <c:v>121</c:v>
                </c:pt>
                <c:pt idx="5562">
                  <c:v>78</c:v>
                </c:pt>
                <c:pt idx="5563">
                  <c:v>274</c:v>
                </c:pt>
                <c:pt idx="5564">
                  <c:v>59</c:v>
                </c:pt>
                <c:pt idx="5565">
                  <c:v>170</c:v>
                </c:pt>
                <c:pt idx="5566">
                  <c:v>137</c:v>
                </c:pt>
                <c:pt idx="5567">
                  <c:v>196</c:v>
                </c:pt>
                <c:pt idx="5568">
                  <c:v>303</c:v>
                </c:pt>
                <c:pt idx="5569">
                  <c:v>168</c:v>
                </c:pt>
                <c:pt idx="5570">
                  <c:v>498</c:v>
                </c:pt>
                <c:pt idx="5571">
                  <c:v>309</c:v>
                </c:pt>
                <c:pt idx="5572">
                  <c:v>102</c:v>
                </c:pt>
                <c:pt idx="5573">
                  <c:v>124</c:v>
                </c:pt>
                <c:pt idx="5574">
                  <c:v>350</c:v>
                </c:pt>
                <c:pt idx="5575">
                  <c:v>216</c:v>
                </c:pt>
                <c:pt idx="5576">
                  <c:v>63</c:v>
                </c:pt>
                <c:pt idx="5577">
                  <c:v>0</c:v>
                </c:pt>
                <c:pt idx="5578">
                  <c:v>71</c:v>
                </c:pt>
                <c:pt idx="5579">
                  <c:v>149</c:v>
                </c:pt>
                <c:pt idx="5580">
                  <c:v>58</c:v>
                </c:pt>
                <c:pt idx="5581">
                  <c:v>193</c:v>
                </c:pt>
                <c:pt idx="5582">
                  <c:v>249</c:v>
                </c:pt>
                <c:pt idx="5583">
                  <c:v>92</c:v>
                </c:pt>
                <c:pt idx="5584">
                  <c:v>173</c:v>
                </c:pt>
                <c:pt idx="5585">
                  <c:v>212</c:v>
                </c:pt>
                <c:pt idx="5586">
                  <c:v>257</c:v>
                </c:pt>
                <c:pt idx="5587">
                  <c:v>58</c:v>
                </c:pt>
                <c:pt idx="5588">
                  <c:v>333</c:v>
                </c:pt>
                <c:pt idx="5589">
                  <c:v>23</c:v>
                </c:pt>
                <c:pt idx="5590">
                  <c:v>177</c:v>
                </c:pt>
                <c:pt idx="5591">
                  <c:v>10</c:v>
                </c:pt>
                <c:pt idx="5592">
                  <c:v>83</c:v>
                </c:pt>
                <c:pt idx="5593">
                  <c:v>192</c:v>
                </c:pt>
                <c:pt idx="5594">
                  <c:v>92</c:v>
                </c:pt>
                <c:pt idx="5595">
                  <c:v>28</c:v>
                </c:pt>
                <c:pt idx="5596">
                  <c:v>0</c:v>
                </c:pt>
                <c:pt idx="5597">
                  <c:v>47</c:v>
                </c:pt>
                <c:pt idx="5598">
                  <c:v>147</c:v>
                </c:pt>
                <c:pt idx="5599">
                  <c:v>107</c:v>
                </c:pt>
                <c:pt idx="5600">
                  <c:v>432</c:v>
                </c:pt>
                <c:pt idx="5601">
                  <c:v>358</c:v>
                </c:pt>
                <c:pt idx="5602">
                  <c:v>212</c:v>
                </c:pt>
                <c:pt idx="5603">
                  <c:v>288</c:v>
                </c:pt>
                <c:pt idx="5604">
                  <c:v>278</c:v>
                </c:pt>
                <c:pt idx="5605">
                  <c:v>412</c:v>
                </c:pt>
                <c:pt idx="5606">
                  <c:v>342</c:v>
                </c:pt>
                <c:pt idx="5607">
                  <c:v>391</c:v>
                </c:pt>
                <c:pt idx="5608">
                  <c:v>362</c:v>
                </c:pt>
                <c:pt idx="5609">
                  <c:v>196</c:v>
                </c:pt>
                <c:pt idx="5610">
                  <c:v>211</c:v>
                </c:pt>
                <c:pt idx="5611">
                  <c:v>434</c:v>
                </c:pt>
                <c:pt idx="5612">
                  <c:v>82</c:v>
                </c:pt>
                <c:pt idx="5613">
                  <c:v>0</c:v>
                </c:pt>
                <c:pt idx="5614">
                  <c:v>113</c:v>
                </c:pt>
                <c:pt idx="5615">
                  <c:v>113</c:v>
                </c:pt>
                <c:pt idx="5616">
                  <c:v>96</c:v>
                </c:pt>
                <c:pt idx="5617">
                  <c:v>157</c:v>
                </c:pt>
                <c:pt idx="5618">
                  <c:v>153</c:v>
                </c:pt>
                <c:pt idx="5619">
                  <c:v>96</c:v>
                </c:pt>
                <c:pt idx="5620">
                  <c:v>163</c:v>
                </c:pt>
                <c:pt idx="5621">
                  <c:v>207</c:v>
                </c:pt>
                <c:pt idx="5622">
                  <c:v>343</c:v>
                </c:pt>
                <c:pt idx="5623">
                  <c:v>114</c:v>
                </c:pt>
                <c:pt idx="5624">
                  <c:v>297</c:v>
                </c:pt>
                <c:pt idx="5625">
                  <c:v>90</c:v>
                </c:pt>
                <c:pt idx="5626">
                  <c:v>306</c:v>
                </c:pt>
                <c:pt idx="5627">
                  <c:v>96</c:v>
                </c:pt>
                <c:pt idx="5628">
                  <c:v>175</c:v>
                </c:pt>
                <c:pt idx="5629">
                  <c:v>246</c:v>
                </c:pt>
                <c:pt idx="5630">
                  <c:v>297</c:v>
                </c:pt>
                <c:pt idx="5631">
                  <c:v>48</c:v>
                </c:pt>
                <c:pt idx="5632">
                  <c:v>0</c:v>
                </c:pt>
                <c:pt idx="5633">
                  <c:v>180</c:v>
                </c:pt>
                <c:pt idx="5634">
                  <c:v>142</c:v>
                </c:pt>
                <c:pt idx="5635">
                  <c:v>124</c:v>
                </c:pt>
                <c:pt idx="5636">
                  <c:v>62</c:v>
                </c:pt>
                <c:pt idx="5637">
                  <c:v>190</c:v>
                </c:pt>
                <c:pt idx="5638">
                  <c:v>109</c:v>
                </c:pt>
                <c:pt idx="5639">
                  <c:v>62</c:v>
                </c:pt>
                <c:pt idx="5640">
                  <c:v>118</c:v>
                </c:pt>
                <c:pt idx="5641">
                  <c:v>106</c:v>
                </c:pt>
                <c:pt idx="5642">
                  <c:v>170</c:v>
                </c:pt>
                <c:pt idx="5643">
                  <c:v>336</c:v>
                </c:pt>
                <c:pt idx="5644">
                  <c:v>87</c:v>
                </c:pt>
                <c:pt idx="5645">
                  <c:v>180</c:v>
                </c:pt>
                <c:pt idx="5646">
                  <c:v>20</c:v>
                </c:pt>
                <c:pt idx="5647">
                  <c:v>30</c:v>
                </c:pt>
                <c:pt idx="5648">
                  <c:v>180</c:v>
                </c:pt>
                <c:pt idx="5649">
                  <c:v>295</c:v>
                </c:pt>
                <c:pt idx="5650">
                  <c:v>54</c:v>
                </c:pt>
                <c:pt idx="5651">
                  <c:v>0</c:v>
                </c:pt>
                <c:pt idx="5652">
                  <c:v>325</c:v>
                </c:pt>
                <c:pt idx="5653">
                  <c:v>338</c:v>
                </c:pt>
                <c:pt idx="5654">
                  <c:v>170</c:v>
                </c:pt>
                <c:pt idx="5655">
                  <c:v>214</c:v>
                </c:pt>
                <c:pt idx="5656">
                  <c:v>160</c:v>
                </c:pt>
                <c:pt idx="5657">
                  <c:v>212</c:v>
                </c:pt>
                <c:pt idx="5658">
                  <c:v>167</c:v>
                </c:pt>
                <c:pt idx="5659">
                  <c:v>194</c:v>
                </c:pt>
                <c:pt idx="5660">
                  <c:v>288</c:v>
                </c:pt>
                <c:pt idx="5661">
                  <c:v>270</c:v>
                </c:pt>
                <c:pt idx="5662">
                  <c:v>386</c:v>
                </c:pt>
                <c:pt idx="5663">
                  <c:v>153</c:v>
                </c:pt>
                <c:pt idx="5664">
                  <c:v>259</c:v>
                </c:pt>
                <c:pt idx="5665">
                  <c:v>231</c:v>
                </c:pt>
                <c:pt idx="5666">
                  <c:v>76</c:v>
                </c:pt>
                <c:pt idx="5667">
                  <c:v>153</c:v>
                </c:pt>
                <c:pt idx="5668">
                  <c:v>490</c:v>
                </c:pt>
                <c:pt idx="5669">
                  <c:v>0</c:v>
                </c:pt>
                <c:pt idx="5670">
                  <c:v>0</c:v>
                </c:pt>
                <c:pt idx="5671">
                  <c:v>277</c:v>
                </c:pt>
                <c:pt idx="5672">
                  <c:v>243</c:v>
                </c:pt>
                <c:pt idx="5673">
                  <c:v>132</c:v>
                </c:pt>
                <c:pt idx="5674">
                  <c:v>108</c:v>
                </c:pt>
                <c:pt idx="5675">
                  <c:v>168</c:v>
                </c:pt>
                <c:pt idx="5676">
                  <c:v>172</c:v>
                </c:pt>
                <c:pt idx="5677">
                  <c:v>35</c:v>
                </c:pt>
                <c:pt idx="5678">
                  <c:v>470</c:v>
                </c:pt>
                <c:pt idx="5679">
                  <c:v>422</c:v>
                </c:pt>
                <c:pt idx="5680">
                  <c:v>86</c:v>
                </c:pt>
                <c:pt idx="5681">
                  <c:v>413</c:v>
                </c:pt>
                <c:pt idx="5682">
                  <c:v>52</c:v>
                </c:pt>
                <c:pt idx="5683">
                  <c:v>123</c:v>
                </c:pt>
                <c:pt idx="5684">
                  <c:v>62</c:v>
                </c:pt>
                <c:pt idx="5685">
                  <c:v>27</c:v>
                </c:pt>
                <c:pt idx="5686">
                  <c:v>273</c:v>
                </c:pt>
                <c:pt idx="5687">
                  <c:v>259</c:v>
                </c:pt>
                <c:pt idx="5688">
                  <c:v>92</c:v>
                </c:pt>
                <c:pt idx="5689">
                  <c:v>0</c:v>
                </c:pt>
                <c:pt idx="5690">
                  <c:v>113</c:v>
                </c:pt>
                <c:pt idx="5691">
                  <c:v>41</c:v>
                </c:pt>
                <c:pt idx="5692">
                  <c:v>96</c:v>
                </c:pt>
                <c:pt idx="5693">
                  <c:v>13</c:v>
                </c:pt>
                <c:pt idx="5694">
                  <c:v>83</c:v>
                </c:pt>
                <c:pt idx="5695">
                  <c:v>151</c:v>
                </c:pt>
                <c:pt idx="5696">
                  <c:v>51</c:v>
                </c:pt>
                <c:pt idx="5697">
                  <c:v>56</c:v>
                </c:pt>
                <c:pt idx="5698">
                  <c:v>97</c:v>
                </c:pt>
                <c:pt idx="5699">
                  <c:v>153</c:v>
                </c:pt>
                <c:pt idx="5700">
                  <c:v>320</c:v>
                </c:pt>
                <c:pt idx="5701">
                  <c:v>458</c:v>
                </c:pt>
                <c:pt idx="5702">
                  <c:v>398</c:v>
                </c:pt>
                <c:pt idx="5703">
                  <c:v>135</c:v>
                </c:pt>
                <c:pt idx="5704">
                  <c:v>30</c:v>
                </c:pt>
                <c:pt idx="5705">
                  <c:v>175</c:v>
                </c:pt>
                <c:pt idx="5706">
                  <c:v>242</c:v>
                </c:pt>
                <c:pt idx="5707">
                  <c:v>37</c:v>
                </c:pt>
                <c:pt idx="5708">
                  <c:v>70</c:v>
                </c:pt>
                <c:pt idx="5709">
                  <c:v>28</c:v>
                </c:pt>
                <c:pt idx="5710">
                  <c:v>118</c:v>
                </c:pt>
                <c:pt idx="5711">
                  <c:v>30</c:v>
                </c:pt>
                <c:pt idx="5712">
                  <c:v>74</c:v>
                </c:pt>
                <c:pt idx="5713">
                  <c:v>105</c:v>
                </c:pt>
                <c:pt idx="5714">
                  <c:v>31</c:v>
                </c:pt>
                <c:pt idx="5715">
                  <c:v>199</c:v>
                </c:pt>
                <c:pt idx="5716">
                  <c:v>165</c:v>
                </c:pt>
                <c:pt idx="5717">
                  <c:v>64</c:v>
                </c:pt>
                <c:pt idx="5718">
                  <c:v>102</c:v>
                </c:pt>
                <c:pt idx="5719">
                  <c:v>189</c:v>
                </c:pt>
                <c:pt idx="5720">
                  <c:v>109</c:v>
                </c:pt>
                <c:pt idx="5721">
                  <c:v>140</c:v>
                </c:pt>
                <c:pt idx="5722">
                  <c:v>102</c:v>
                </c:pt>
                <c:pt idx="5723">
                  <c:v>116</c:v>
                </c:pt>
                <c:pt idx="5724">
                  <c:v>0</c:v>
                </c:pt>
                <c:pt idx="5725">
                  <c:v>35</c:v>
                </c:pt>
                <c:pt idx="5726">
                  <c:v>47</c:v>
                </c:pt>
                <c:pt idx="5727">
                  <c:v>87</c:v>
                </c:pt>
                <c:pt idx="5728">
                  <c:v>19</c:v>
                </c:pt>
                <c:pt idx="5729">
                  <c:v>0</c:v>
                </c:pt>
                <c:pt idx="5730">
                  <c:v>67</c:v>
                </c:pt>
                <c:pt idx="5731">
                  <c:v>356</c:v>
                </c:pt>
                <c:pt idx="5732">
                  <c:v>145</c:v>
                </c:pt>
                <c:pt idx="5733">
                  <c:v>123</c:v>
                </c:pt>
                <c:pt idx="5734">
                  <c:v>226</c:v>
                </c:pt>
                <c:pt idx="5735">
                  <c:v>232</c:v>
                </c:pt>
                <c:pt idx="5736">
                  <c:v>243</c:v>
                </c:pt>
                <c:pt idx="5737">
                  <c:v>251</c:v>
                </c:pt>
                <c:pt idx="5738">
                  <c:v>44</c:v>
                </c:pt>
                <c:pt idx="5739">
                  <c:v>106</c:v>
                </c:pt>
                <c:pt idx="5740">
                  <c:v>111</c:v>
                </c:pt>
                <c:pt idx="5741">
                  <c:v>207</c:v>
                </c:pt>
                <c:pt idx="5742">
                  <c:v>53</c:v>
                </c:pt>
                <c:pt idx="5743">
                  <c:v>218</c:v>
                </c:pt>
                <c:pt idx="5744">
                  <c:v>67</c:v>
                </c:pt>
                <c:pt idx="5745">
                  <c:v>172</c:v>
                </c:pt>
                <c:pt idx="5746">
                  <c:v>292</c:v>
                </c:pt>
                <c:pt idx="5747">
                  <c:v>353</c:v>
                </c:pt>
                <c:pt idx="5748">
                  <c:v>127</c:v>
                </c:pt>
                <c:pt idx="5749">
                  <c:v>521</c:v>
                </c:pt>
                <c:pt idx="5750">
                  <c:v>124</c:v>
                </c:pt>
                <c:pt idx="5751">
                  <c:v>152</c:v>
                </c:pt>
                <c:pt idx="5752">
                  <c:v>208</c:v>
                </c:pt>
                <c:pt idx="5753">
                  <c:v>405</c:v>
                </c:pt>
                <c:pt idx="5754">
                  <c:v>409</c:v>
                </c:pt>
                <c:pt idx="5755">
                  <c:v>126</c:v>
                </c:pt>
                <c:pt idx="5756">
                  <c:v>86</c:v>
                </c:pt>
                <c:pt idx="5757">
                  <c:v>43</c:v>
                </c:pt>
                <c:pt idx="5758">
                  <c:v>226</c:v>
                </c:pt>
                <c:pt idx="5759">
                  <c:v>125</c:v>
                </c:pt>
                <c:pt idx="5760">
                  <c:v>125</c:v>
                </c:pt>
                <c:pt idx="5761">
                  <c:v>278</c:v>
                </c:pt>
                <c:pt idx="5762">
                  <c:v>43</c:v>
                </c:pt>
                <c:pt idx="5763">
                  <c:v>68</c:v>
                </c:pt>
                <c:pt idx="5764">
                  <c:v>30</c:v>
                </c:pt>
                <c:pt idx="5765">
                  <c:v>37</c:v>
                </c:pt>
                <c:pt idx="5766">
                  <c:v>107</c:v>
                </c:pt>
                <c:pt idx="5767">
                  <c:v>334</c:v>
                </c:pt>
                <c:pt idx="5768">
                  <c:v>243</c:v>
                </c:pt>
                <c:pt idx="5769">
                  <c:v>10</c:v>
                </c:pt>
                <c:pt idx="5770">
                  <c:v>252</c:v>
                </c:pt>
                <c:pt idx="5771">
                  <c:v>129</c:v>
                </c:pt>
                <c:pt idx="5772">
                  <c:v>255</c:v>
                </c:pt>
                <c:pt idx="5773">
                  <c:v>256</c:v>
                </c:pt>
                <c:pt idx="5774">
                  <c:v>211</c:v>
                </c:pt>
                <c:pt idx="5775">
                  <c:v>248</c:v>
                </c:pt>
                <c:pt idx="5776">
                  <c:v>212</c:v>
                </c:pt>
                <c:pt idx="5777">
                  <c:v>26</c:v>
                </c:pt>
                <c:pt idx="5778">
                  <c:v>41</c:v>
                </c:pt>
                <c:pt idx="5779">
                  <c:v>85</c:v>
                </c:pt>
                <c:pt idx="5780">
                  <c:v>77</c:v>
                </c:pt>
                <c:pt idx="5781">
                  <c:v>246</c:v>
                </c:pt>
                <c:pt idx="5782">
                  <c:v>391</c:v>
                </c:pt>
                <c:pt idx="5783">
                  <c:v>279</c:v>
                </c:pt>
                <c:pt idx="5784">
                  <c:v>123</c:v>
                </c:pt>
                <c:pt idx="5785">
                  <c:v>363</c:v>
                </c:pt>
                <c:pt idx="5786">
                  <c:v>387</c:v>
                </c:pt>
                <c:pt idx="5787">
                  <c:v>191</c:v>
                </c:pt>
                <c:pt idx="5788">
                  <c:v>35</c:v>
                </c:pt>
                <c:pt idx="5789">
                  <c:v>77</c:v>
                </c:pt>
                <c:pt idx="5790">
                  <c:v>97</c:v>
                </c:pt>
                <c:pt idx="5791">
                  <c:v>84</c:v>
                </c:pt>
                <c:pt idx="5792">
                  <c:v>57</c:v>
                </c:pt>
                <c:pt idx="5793">
                  <c:v>104</c:v>
                </c:pt>
                <c:pt idx="5794">
                  <c:v>111</c:v>
                </c:pt>
                <c:pt idx="5795">
                  <c:v>26</c:v>
                </c:pt>
                <c:pt idx="5796">
                  <c:v>167</c:v>
                </c:pt>
                <c:pt idx="5797">
                  <c:v>49</c:v>
                </c:pt>
                <c:pt idx="5798">
                  <c:v>138</c:v>
                </c:pt>
                <c:pt idx="5799">
                  <c:v>82</c:v>
                </c:pt>
                <c:pt idx="5800">
                  <c:v>240</c:v>
                </c:pt>
                <c:pt idx="5801">
                  <c:v>372</c:v>
                </c:pt>
                <c:pt idx="5802">
                  <c:v>197</c:v>
                </c:pt>
                <c:pt idx="5803">
                  <c:v>261</c:v>
                </c:pt>
                <c:pt idx="5804">
                  <c:v>207</c:v>
                </c:pt>
                <c:pt idx="5805">
                  <c:v>243</c:v>
                </c:pt>
                <c:pt idx="5806">
                  <c:v>214</c:v>
                </c:pt>
                <c:pt idx="5807">
                  <c:v>216</c:v>
                </c:pt>
                <c:pt idx="5808">
                  <c:v>155</c:v>
                </c:pt>
                <c:pt idx="5809">
                  <c:v>204</c:v>
                </c:pt>
                <c:pt idx="5810">
                  <c:v>183</c:v>
                </c:pt>
                <c:pt idx="5811">
                  <c:v>200</c:v>
                </c:pt>
                <c:pt idx="5812">
                  <c:v>57</c:v>
                </c:pt>
                <c:pt idx="5813">
                  <c:v>207</c:v>
                </c:pt>
                <c:pt idx="5814">
                  <c:v>155</c:v>
                </c:pt>
                <c:pt idx="5815">
                  <c:v>148</c:v>
                </c:pt>
                <c:pt idx="5816">
                  <c:v>405</c:v>
                </c:pt>
                <c:pt idx="5817">
                  <c:v>442</c:v>
                </c:pt>
                <c:pt idx="5818">
                  <c:v>231</c:v>
                </c:pt>
                <c:pt idx="5819">
                  <c:v>389</c:v>
                </c:pt>
                <c:pt idx="5820">
                  <c:v>212</c:v>
                </c:pt>
                <c:pt idx="5821">
                  <c:v>343</c:v>
                </c:pt>
                <c:pt idx="5822">
                  <c:v>173</c:v>
                </c:pt>
                <c:pt idx="5823">
                  <c:v>101</c:v>
                </c:pt>
                <c:pt idx="5824">
                  <c:v>15</c:v>
                </c:pt>
                <c:pt idx="5825">
                  <c:v>69</c:v>
                </c:pt>
                <c:pt idx="5826">
                  <c:v>54</c:v>
                </c:pt>
                <c:pt idx="5827">
                  <c:v>27</c:v>
                </c:pt>
                <c:pt idx="5828">
                  <c:v>121</c:v>
                </c:pt>
                <c:pt idx="5829">
                  <c:v>549</c:v>
                </c:pt>
                <c:pt idx="5830">
                  <c:v>495</c:v>
                </c:pt>
                <c:pt idx="5831">
                  <c:v>355</c:v>
                </c:pt>
                <c:pt idx="5832">
                  <c:v>121</c:v>
                </c:pt>
                <c:pt idx="5833">
                  <c:v>57</c:v>
                </c:pt>
                <c:pt idx="5834">
                  <c:v>100</c:v>
                </c:pt>
                <c:pt idx="5835">
                  <c:v>25</c:v>
                </c:pt>
                <c:pt idx="5836">
                  <c:v>43</c:v>
                </c:pt>
                <c:pt idx="5837">
                  <c:v>269</c:v>
                </c:pt>
                <c:pt idx="5838">
                  <c:v>109</c:v>
                </c:pt>
                <c:pt idx="5839">
                  <c:v>124</c:v>
                </c:pt>
                <c:pt idx="5840">
                  <c:v>240</c:v>
                </c:pt>
                <c:pt idx="5841">
                  <c:v>276</c:v>
                </c:pt>
                <c:pt idx="5842">
                  <c:v>327</c:v>
                </c:pt>
                <c:pt idx="5843">
                  <c:v>169</c:v>
                </c:pt>
                <c:pt idx="5844">
                  <c:v>77</c:v>
                </c:pt>
                <c:pt idx="5845">
                  <c:v>18</c:v>
                </c:pt>
                <c:pt idx="5846">
                  <c:v>96</c:v>
                </c:pt>
                <c:pt idx="5847">
                  <c:v>0</c:v>
                </c:pt>
                <c:pt idx="5848">
                  <c:v>15</c:v>
                </c:pt>
                <c:pt idx="5849">
                  <c:v>129</c:v>
                </c:pt>
                <c:pt idx="5850">
                  <c:v>111</c:v>
                </c:pt>
                <c:pt idx="5851">
                  <c:v>105</c:v>
                </c:pt>
                <c:pt idx="5852">
                  <c:v>167</c:v>
                </c:pt>
                <c:pt idx="5853">
                  <c:v>140</c:v>
                </c:pt>
                <c:pt idx="5854">
                  <c:v>151</c:v>
                </c:pt>
                <c:pt idx="5855">
                  <c:v>119</c:v>
                </c:pt>
                <c:pt idx="5856">
                  <c:v>60</c:v>
                </c:pt>
                <c:pt idx="5857">
                  <c:v>126</c:v>
                </c:pt>
                <c:pt idx="5858">
                  <c:v>130</c:v>
                </c:pt>
                <c:pt idx="5859">
                  <c:v>222</c:v>
                </c:pt>
                <c:pt idx="5860">
                  <c:v>354</c:v>
                </c:pt>
                <c:pt idx="5861">
                  <c:v>268</c:v>
                </c:pt>
                <c:pt idx="5862">
                  <c:v>83</c:v>
                </c:pt>
                <c:pt idx="5863">
                  <c:v>230</c:v>
                </c:pt>
                <c:pt idx="5864">
                  <c:v>76</c:v>
                </c:pt>
                <c:pt idx="5865">
                  <c:v>301</c:v>
                </c:pt>
                <c:pt idx="5866">
                  <c:v>27</c:v>
                </c:pt>
                <c:pt idx="5867">
                  <c:v>182</c:v>
                </c:pt>
                <c:pt idx="5868">
                  <c:v>132</c:v>
                </c:pt>
                <c:pt idx="5869">
                  <c:v>63</c:v>
                </c:pt>
                <c:pt idx="5870">
                  <c:v>101</c:v>
                </c:pt>
                <c:pt idx="5871">
                  <c:v>0</c:v>
                </c:pt>
                <c:pt idx="5872">
                  <c:v>90.71</c:v>
                </c:pt>
                <c:pt idx="5873">
                  <c:v>42.5</c:v>
                </c:pt>
                <c:pt idx="5874">
                  <c:v>56.43</c:v>
                </c:pt>
                <c:pt idx="5875">
                  <c:v>108.57</c:v>
                </c:pt>
                <c:pt idx="5876">
                  <c:v>192</c:v>
                </c:pt>
                <c:pt idx="5877">
                  <c:v>141</c:v>
                </c:pt>
                <c:pt idx="5878">
                  <c:v>223</c:v>
                </c:pt>
                <c:pt idx="5879">
                  <c:v>292</c:v>
                </c:pt>
                <c:pt idx="5880">
                  <c:v>193</c:v>
                </c:pt>
                <c:pt idx="5881">
                  <c:v>166</c:v>
                </c:pt>
                <c:pt idx="5882">
                  <c:v>31</c:v>
                </c:pt>
                <c:pt idx="5883">
                  <c:v>363</c:v>
                </c:pt>
                <c:pt idx="5884">
                  <c:v>392</c:v>
                </c:pt>
                <c:pt idx="5885">
                  <c:v>209</c:v>
                </c:pt>
                <c:pt idx="5886">
                  <c:v>338</c:v>
                </c:pt>
                <c:pt idx="5887">
                  <c:v>380</c:v>
                </c:pt>
                <c:pt idx="5888">
                  <c:v>484</c:v>
                </c:pt>
                <c:pt idx="5889">
                  <c:v>170</c:v>
                </c:pt>
                <c:pt idx="5890">
                  <c:v>166</c:v>
                </c:pt>
                <c:pt idx="5891">
                  <c:v>108</c:v>
                </c:pt>
                <c:pt idx="5892">
                  <c:v>408</c:v>
                </c:pt>
                <c:pt idx="5893">
                  <c:v>102</c:v>
                </c:pt>
                <c:pt idx="5894">
                  <c:v>0</c:v>
                </c:pt>
                <c:pt idx="5895">
                  <c:v>272</c:v>
                </c:pt>
                <c:pt idx="5896">
                  <c:v>123</c:v>
                </c:pt>
                <c:pt idx="5897">
                  <c:v>228</c:v>
                </c:pt>
                <c:pt idx="5898">
                  <c:v>32</c:v>
                </c:pt>
                <c:pt idx="5899">
                  <c:v>131</c:v>
                </c:pt>
                <c:pt idx="5900">
                  <c:v>374</c:v>
                </c:pt>
                <c:pt idx="5901">
                  <c:v>66</c:v>
                </c:pt>
                <c:pt idx="5902">
                  <c:v>469</c:v>
                </c:pt>
                <c:pt idx="5903">
                  <c:v>262</c:v>
                </c:pt>
                <c:pt idx="5904">
                  <c:v>260</c:v>
                </c:pt>
                <c:pt idx="5905">
                  <c:v>163</c:v>
                </c:pt>
                <c:pt idx="5906">
                  <c:v>326</c:v>
                </c:pt>
                <c:pt idx="5907">
                  <c:v>65</c:v>
                </c:pt>
                <c:pt idx="5908">
                  <c:v>61</c:v>
                </c:pt>
                <c:pt idx="5909">
                  <c:v>109</c:v>
                </c:pt>
                <c:pt idx="5910">
                  <c:v>376</c:v>
                </c:pt>
                <c:pt idx="5911">
                  <c:v>22</c:v>
                </c:pt>
                <c:pt idx="5912">
                  <c:v>0</c:v>
                </c:pt>
                <c:pt idx="5913">
                  <c:v>194</c:v>
                </c:pt>
                <c:pt idx="5914">
                  <c:v>207</c:v>
                </c:pt>
                <c:pt idx="5915">
                  <c:v>153</c:v>
                </c:pt>
                <c:pt idx="5916">
                  <c:v>22</c:v>
                </c:pt>
                <c:pt idx="5917">
                  <c:v>60</c:v>
                </c:pt>
                <c:pt idx="5918">
                  <c:v>262</c:v>
                </c:pt>
                <c:pt idx="5919">
                  <c:v>123</c:v>
                </c:pt>
                <c:pt idx="5920">
                  <c:v>284</c:v>
                </c:pt>
                <c:pt idx="5921">
                  <c:v>220</c:v>
                </c:pt>
                <c:pt idx="5922">
                  <c:v>247</c:v>
                </c:pt>
                <c:pt idx="5923">
                  <c:v>298</c:v>
                </c:pt>
                <c:pt idx="5924">
                  <c:v>38</c:v>
                </c:pt>
                <c:pt idx="5925">
                  <c:v>379</c:v>
                </c:pt>
                <c:pt idx="5926">
                  <c:v>71</c:v>
                </c:pt>
                <c:pt idx="5927">
                  <c:v>177</c:v>
                </c:pt>
                <c:pt idx="5928">
                  <c:v>200</c:v>
                </c:pt>
                <c:pt idx="5929">
                  <c:v>135</c:v>
                </c:pt>
                <c:pt idx="5930">
                  <c:v>34</c:v>
                </c:pt>
                <c:pt idx="5931">
                  <c:v>0</c:v>
                </c:pt>
                <c:pt idx="5932">
                  <c:v>21</c:v>
                </c:pt>
                <c:pt idx="5933">
                  <c:v>134</c:v>
                </c:pt>
                <c:pt idx="5934">
                  <c:v>142</c:v>
                </c:pt>
                <c:pt idx="5935">
                  <c:v>51</c:v>
                </c:pt>
                <c:pt idx="5936">
                  <c:v>76</c:v>
                </c:pt>
                <c:pt idx="5937">
                  <c:v>139</c:v>
                </c:pt>
                <c:pt idx="5938">
                  <c:v>36</c:v>
                </c:pt>
                <c:pt idx="5939">
                  <c:v>149</c:v>
                </c:pt>
                <c:pt idx="5940">
                  <c:v>149</c:v>
                </c:pt>
                <c:pt idx="5941">
                  <c:v>287</c:v>
                </c:pt>
                <c:pt idx="5942">
                  <c:v>168</c:v>
                </c:pt>
                <c:pt idx="5943">
                  <c:v>132</c:v>
                </c:pt>
                <c:pt idx="5944">
                  <c:v>208</c:v>
                </c:pt>
                <c:pt idx="5945">
                  <c:v>62</c:v>
                </c:pt>
                <c:pt idx="5946">
                  <c:v>27</c:v>
                </c:pt>
                <c:pt idx="5947">
                  <c:v>223</c:v>
                </c:pt>
                <c:pt idx="5948">
                  <c:v>0</c:v>
                </c:pt>
                <c:pt idx="5949">
                  <c:v>0</c:v>
                </c:pt>
                <c:pt idx="5950">
                  <c:v>269</c:v>
                </c:pt>
                <c:pt idx="5951">
                  <c:v>210</c:v>
                </c:pt>
                <c:pt idx="5952">
                  <c:v>130</c:v>
                </c:pt>
                <c:pt idx="5953">
                  <c:v>105</c:v>
                </c:pt>
                <c:pt idx="5954">
                  <c:v>200</c:v>
                </c:pt>
                <c:pt idx="5955">
                  <c:v>179</c:v>
                </c:pt>
                <c:pt idx="5956">
                  <c:v>141</c:v>
                </c:pt>
                <c:pt idx="5957">
                  <c:v>177</c:v>
                </c:pt>
                <c:pt idx="5958">
                  <c:v>155</c:v>
                </c:pt>
                <c:pt idx="5959">
                  <c:v>299</c:v>
                </c:pt>
                <c:pt idx="5960">
                  <c:v>199</c:v>
                </c:pt>
                <c:pt idx="5961">
                  <c:v>206</c:v>
                </c:pt>
                <c:pt idx="5962">
                  <c:v>205</c:v>
                </c:pt>
                <c:pt idx="5963">
                  <c:v>112</c:v>
                </c:pt>
                <c:pt idx="5964">
                  <c:v>109</c:v>
                </c:pt>
                <c:pt idx="5965">
                  <c:v>265</c:v>
                </c:pt>
                <c:pt idx="5966">
                  <c:v>136</c:v>
                </c:pt>
                <c:pt idx="5967">
                  <c:v>0</c:v>
                </c:pt>
                <c:pt idx="5968">
                  <c:v>78.5</c:v>
                </c:pt>
                <c:pt idx="5969">
                  <c:v>104.75</c:v>
                </c:pt>
                <c:pt idx="5970">
                  <c:v>155.5</c:v>
                </c:pt>
                <c:pt idx="5971">
                  <c:v>123.5</c:v>
                </c:pt>
                <c:pt idx="5972">
                  <c:v>113</c:v>
                </c:pt>
                <c:pt idx="5973">
                  <c:v>20</c:v>
                </c:pt>
                <c:pt idx="5974">
                  <c:v>31</c:v>
                </c:pt>
                <c:pt idx="5975">
                  <c:v>120.75</c:v>
                </c:pt>
                <c:pt idx="5976">
                  <c:v>74.5</c:v>
                </c:pt>
                <c:pt idx="5977">
                  <c:v>73</c:v>
                </c:pt>
                <c:pt idx="5978">
                  <c:v>64</c:v>
                </c:pt>
                <c:pt idx="5979">
                  <c:v>50</c:v>
                </c:pt>
                <c:pt idx="5980">
                  <c:v>50.25</c:v>
                </c:pt>
                <c:pt idx="5981">
                  <c:v>56.25</c:v>
                </c:pt>
                <c:pt idx="5982">
                  <c:v>17.5</c:v>
                </c:pt>
                <c:pt idx="5983">
                  <c:v>22.25</c:v>
                </c:pt>
                <c:pt idx="5984">
                  <c:v>49.5</c:v>
                </c:pt>
                <c:pt idx="5985">
                  <c:v>33.75</c:v>
                </c:pt>
                <c:pt idx="5986">
                  <c:v>22.25</c:v>
                </c:pt>
                <c:pt idx="5987">
                  <c:v>26.75</c:v>
                </c:pt>
                <c:pt idx="5988">
                  <c:v>32.25</c:v>
                </c:pt>
                <c:pt idx="5989">
                  <c:v>28.5</c:v>
                </c:pt>
                <c:pt idx="5990">
                  <c:v>85</c:v>
                </c:pt>
                <c:pt idx="5991">
                  <c:v>72.5</c:v>
                </c:pt>
                <c:pt idx="5992">
                  <c:v>28.75</c:v>
                </c:pt>
                <c:pt idx="5993">
                  <c:v>85.5</c:v>
                </c:pt>
                <c:pt idx="5994">
                  <c:v>28.5</c:v>
                </c:pt>
                <c:pt idx="5995">
                  <c:v>172</c:v>
                </c:pt>
                <c:pt idx="5996">
                  <c:v>66.33</c:v>
                </c:pt>
                <c:pt idx="5997">
                  <c:v>255</c:v>
                </c:pt>
                <c:pt idx="5998">
                  <c:v>77</c:v>
                </c:pt>
                <c:pt idx="5999">
                  <c:v>62</c:v>
                </c:pt>
                <c:pt idx="6000">
                  <c:v>25</c:v>
                </c:pt>
                <c:pt idx="6001">
                  <c:v>93</c:v>
                </c:pt>
                <c:pt idx="6002">
                  <c:v>218</c:v>
                </c:pt>
                <c:pt idx="6003">
                  <c:v>135</c:v>
                </c:pt>
                <c:pt idx="6004">
                  <c:v>176</c:v>
                </c:pt>
                <c:pt idx="6005">
                  <c:v>425</c:v>
                </c:pt>
                <c:pt idx="6006">
                  <c:v>399</c:v>
                </c:pt>
                <c:pt idx="6007">
                  <c:v>261</c:v>
                </c:pt>
                <c:pt idx="6008">
                  <c:v>207</c:v>
                </c:pt>
                <c:pt idx="6009">
                  <c:v>297.86</c:v>
                </c:pt>
                <c:pt idx="6010">
                  <c:v>62</c:v>
                </c:pt>
                <c:pt idx="6011">
                  <c:v>435</c:v>
                </c:pt>
                <c:pt idx="6012">
                  <c:v>179</c:v>
                </c:pt>
                <c:pt idx="6013">
                  <c:v>228</c:v>
                </c:pt>
                <c:pt idx="6014">
                  <c:v>18</c:v>
                </c:pt>
                <c:pt idx="6015">
                  <c:v>0</c:v>
                </c:pt>
                <c:pt idx="6016">
                  <c:v>77.5</c:v>
                </c:pt>
                <c:pt idx="6017">
                  <c:v>85.31</c:v>
                </c:pt>
                <c:pt idx="6018">
                  <c:v>107.19</c:v>
                </c:pt>
                <c:pt idx="6019">
                  <c:v>169.06</c:v>
                </c:pt>
                <c:pt idx="6020">
                  <c:v>181.56</c:v>
                </c:pt>
                <c:pt idx="6021">
                  <c:v>64.69</c:v>
                </c:pt>
                <c:pt idx="6022">
                  <c:v>46.88</c:v>
                </c:pt>
                <c:pt idx="6023">
                  <c:v>25.31</c:v>
                </c:pt>
                <c:pt idx="6024">
                  <c:v>13.75</c:v>
                </c:pt>
                <c:pt idx="6025">
                  <c:v>87.81</c:v>
                </c:pt>
                <c:pt idx="6026">
                  <c:v>35.94</c:v>
                </c:pt>
                <c:pt idx="6027">
                  <c:v>40.619999999999997</c:v>
                </c:pt>
                <c:pt idx="6028">
                  <c:v>5.6199999999999992</c:v>
                </c:pt>
                <c:pt idx="6029">
                  <c:v>1.25</c:v>
                </c:pt>
                <c:pt idx="6030">
                  <c:v>0</c:v>
                </c:pt>
                <c:pt idx="6031">
                  <c:v>20</c:v>
                </c:pt>
                <c:pt idx="6032">
                  <c:v>21.25</c:v>
                </c:pt>
                <c:pt idx="6033">
                  <c:v>5.6199999999999992</c:v>
                </c:pt>
                <c:pt idx="6034">
                  <c:v>16.88</c:v>
                </c:pt>
                <c:pt idx="6035">
                  <c:v>41.56</c:v>
                </c:pt>
                <c:pt idx="6036">
                  <c:v>23.12</c:v>
                </c:pt>
                <c:pt idx="6037">
                  <c:v>150.62</c:v>
                </c:pt>
                <c:pt idx="6038">
                  <c:v>119.69</c:v>
                </c:pt>
                <c:pt idx="6039">
                  <c:v>99.06</c:v>
                </c:pt>
                <c:pt idx="6040">
                  <c:v>118.12</c:v>
                </c:pt>
                <c:pt idx="6041">
                  <c:v>24.06</c:v>
                </c:pt>
                <c:pt idx="6042">
                  <c:v>125.94</c:v>
                </c:pt>
                <c:pt idx="6043">
                  <c:v>303.44</c:v>
                </c:pt>
                <c:pt idx="6044">
                  <c:v>51</c:v>
                </c:pt>
                <c:pt idx="6045">
                  <c:v>105</c:v>
                </c:pt>
                <c:pt idx="6046">
                  <c:v>122</c:v>
                </c:pt>
                <c:pt idx="6047">
                  <c:v>99</c:v>
                </c:pt>
                <c:pt idx="6048">
                  <c:v>135</c:v>
                </c:pt>
                <c:pt idx="6049">
                  <c:v>70</c:v>
                </c:pt>
                <c:pt idx="6050">
                  <c:v>229</c:v>
                </c:pt>
                <c:pt idx="6051">
                  <c:v>160</c:v>
                </c:pt>
                <c:pt idx="6052">
                  <c:v>253</c:v>
                </c:pt>
                <c:pt idx="6053">
                  <c:v>35</c:v>
                </c:pt>
                <c:pt idx="6054">
                  <c:v>234</c:v>
                </c:pt>
                <c:pt idx="6055">
                  <c:v>132</c:v>
                </c:pt>
                <c:pt idx="6056">
                  <c:v>273</c:v>
                </c:pt>
                <c:pt idx="6057">
                  <c:v>4</c:v>
                </c:pt>
                <c:pt idx="6058">
                  <c:v>99</c:v>
                </c:pt>
                <c:pt idx="6059">
                  <c:v>159</c:v>
                </c:pt>
                <c:pt idx="6060">
                  <c:v>78</c:v>
                </c:pt>
                <c:pt idx="6061">
                  <c:v>38</c:v>
                </c:pt>
                <c:pt idx="6062">
                  <c:v>0</c:v>
                </c:pt>
                <c:pt idx="6063">
                  <c:v>157</c:v>
                </c:pt>
                <c:pt idx="6064">
                  <c:v>117</c:v>
                </c:pt>
                <c:pt idx="6065">
                  <c:v>121</c:v>
                </c:pt>
                <c:pt idx="6066">
                  <c:v>100</c:v>
                </c:pt>
                <c:pt idx="6067">
                  <c:v>277</c:v>
                </c:pt>
                <c:pt idx="6068">
                  <c:v>264</c:v>
                </c:pt>
                <c:pt idx="6069">
                  <c:v>310</c:v>
                </c:pt>
                <c:pt idx="6070">
                  <c:v>209</c:v>
                </c:pt>
                <c:pt idx="6071">
                  <c:v>331</c:v>
                </c:pt>
                <c:pt idx="6072">
                  <c:v>360</c:v>
                </c:pt>
                <c:pt idx="6073">
                  <c:v>310</c:v>
                </c:pt>
                <c:pt idx="6074">
                  <c:v>257</c:v>
                </c:pt>
                <c:pt idx="6075">
                  <c:v>447</c:v>
                </c:pt>
                <c:pt idx="6076">
                  <c:v>62</c:v>
                </c:pt>
                <c:pt idx="6077">
                  <c:v>37</c:v>
                </c:pt>
                <c:pt idx="6078">
                  <c:v>93</c:v>
                </c:pt>
                <c:pt idx="6079">
                  <c:v>280</c:v>
                </c:pt>
                <c:pt idx="6080">
                  <c:v>246</c:v>
                </c:pt>
                <c:pt idx="6081">
                  <c:v>0</c:v>
                </c:pt>
                <c:pt idx="6082">
                  <c:v>106</c:v>
                </c:pt>
                <c:pt idx="6083">
                  <c:v>263</c:v>
                </c:pt>
                <c:pt idx="6084">
                  <c:v>151</c:v>
                </c:pt>
                <c:pt idx="6085">
                  <c:v>38</c:v>
                </c:pt>
                <c:pt idx="6086">
                  <c:v>104</c:v>
                </c:pt>
                <c:pt idx="6087">
                  <c:v>117</c:v>
                </c:pt>
                <c:pt idx="6088">
                  <c:v>52</c:v>
                </c:pt>
                <c:pt idx="6089">
                  <c:v>90</c:v>
                </c:pt>
                <c:pt idx="6090">
                  <c:v>103</c:v>
                </c:pt>
                <c:pt idx="6091">
                  <c:v>143</c:v>
                </c:pt>
                <c:pt idx="6092">
                  <c:v>220</c:v>
                </c:pt>
                <c:pt idx="6093">
                  <c:v>19</c:v>
                </c:pt>
                <c:pt idx="6094">
                  <c:v>174</c:v>
                </c:pt>
                <c:pt idx="6095">
                  <c:v>56</c:v>
                </c:pt>
                <c:pt idx="6096">
                  <c:v>48</c:v>
                </c:pt>
                <c:pt idx="6097">
                  <c:v>113</c:v>
                </c:pt>
                <c:pt idx="6098">
                  <c:v>94</c:v>
                </c:pt>
                <c:pt idx="6099">
                  <c:v>150</c:v>
                </c:pt>
                <c:pt idx="6100">
                  <c:v>0</c:v>
                </c:pt>
                <c:pt idx="6101">
                  <c:v>231</c:v>
                </c:pt>
                <c:pt idx="6102">
                  <c:v>396</c:v>
                </c:pt>
                <c:pt idx="6103">
                  <c:v>151</c:v>
                </c:pt>
                <c:pt idx="6104">
                  <c:v>116</c:v>
                </c:pt>
                <c:pt idx="6105">
                  <c:v>197</c:v>
                </c:pt>
                <c:pt idx="6106">
                  <c:v>95</c:v>
                </c:pt>
                <c:pt idx="6107">
                  <c:v>228</c:v>
                </c:pt>
                <c:pt idx="6108">
                  <c:v>80</c:v>
                </c:pt>
                <c:pt idx="6109">
                  <c:v>120</c:v>
                </c:pt>
                <c:pt idx="6110">
                  <c:v>124</c:v>
                </c:pt>
                <c:pt idx="6111">
                  <c:v>89</c:v>
                </c:pt>
                <c:pt idx="6112">
                  <c:v>61</c:v>
                </c:pt>
                <c:pt idx="6113">
                  <c:v>57</c:v>
                </c:pt>
                <c:pt idx="6114">
                  <c:v>118</c:v>
                </c:pt>
                <c:pt idx="6115">
                  <c:v>167</c:v>
                </c:pt>
                <c:pt idx="6116">
                  <c:v>38</c:v>
                </c:pt>
                <c:pt idx="6117">
                  <c:v>119</c:v>
                </c:pt>
                <c:pt idx="6118">
                  <c:v>311</c:v>
                </c:pt>
                <c:pt idx="6119">
                  <c:v>182</c:v>
                </c:pt>
                <c:pt idx="6120">
                  <c:v>90</c:v>
                </c:pt>
                <c:pt idx="6121">
                  <c:v>121</c:v>
                </c:pt>
                <c:pt idx="6122">
                  <c:v>139</c:v>
                </c:pt>
                <c:pt idx="6123">
                  <c:v>178</c:v>
                </c:pt>
                <c:pt idx="6124">
                  <c:v>52</c:v>
                </c:pt>
                <c:pt idx="6125">
                  <c:v>143</c:v>
                </c:pt>
                <c:pt idx="6126">
                  <c:v>162</c:v>
                </c:pt>
                <c:pt idx="6127">
                  <c:v>156</c:v>
                </c:pt>
                <c:pt idx="6128">
                  <c:v>130</c:v>
                </c:pt>
                <c:pt idx="6129">
                  <c:v>41</c:v>
                </c:pt>
                <c:pt idx="6130">
                  <c:v>102</c:v>
                </c:pt>
                <c:pt idx="6131">
                  <c:v>332</c:v>
                </c:pt>
                <c:pt idx="6132">
                  <c:v>166</c:v>
                </c:pt>
                <c:pt idx="6133">
                  <c:v>154</c:v>
                </c:pt>
                <c:pt idx="6134">
                  <c:v>156</c:v>
                </c:pt>
                <c:pt idx="6135">
                  <c:v>125</c:v>
                </c:pt>
                <c:pt idx="6136">
                  <c:v>35</c:v>
                </c:pt>
                <c:pt idx="6137">
                  <c:v>248</c:v>
                </c:pt>
                <c:pt idx="6138">
                  <c:v>322</c:v>
                </c:pt>
                <c:pt idx="6139">
                  <c:v>80</c:v>
                </c:pt>
                <c:pt idx="6140">
                  <c:v>44</c:v>
                </c:pt>
                <c:pt idx="6141">
                  <c:v>266</c:v>
                </c:pt>
                <c:pt idx="6142">
                  <c:v>275</c:v>
                </c:pt>
                <c:pt idx="6143">
                  <c:v>51</c:v>
                </c:pt>
                <c:pt idx="6144">
                  <c:v>6</c:v>
                </c:pt>
                <c:pt idx="6145">
                  <c:v>110</c:v>
                </c:pt>
                <c:pt idx="6146">
                  <c:v>96</c:v>
                </c:pt>
                <c:pt idx="6147">
                  <c:v>105</c:v>
                </c:pt>
                <c:pt idx="6148">
                  <c:v>92</c:v>
                </c:pt>
                <c:pt idx="6149">
                  <c:v>99</c:v>
                </c:pt>
                <c:pt idx="6150">
                  <c:v>84</c:v>
                </c:pt>
                <c:pt idx="6151">
                  <c:v>116</c:v>
                </c:pt>
                <c:pt idx="6152">
                  <c:v>20</c:v>
                </c:pt>
                <c:pt idx="6153">
                  <c:v>207</c:v>
                </c:pt>
                <c:pt idx="6154">
                  <c:v>360</c:v>
                </c:pt>
                <c:pt idx="6155">
                  <c:v>227</c:v>
                </c:pt>
                <c:pt idx="6156">
                  <c:v>182</c:v>
                </c:pt>
                <c:pt idx="6157">
                  <c:v>79</c:v>
                </c:pt>
                <c:pt idx="6158">
                  <c:v>76</c:v>
                </c:pt>
                <c:pt idx="6159">
                  <c:v>184</c:v>
                </c:pt>
                <c:pt idx="6160">
                  <c:v>19</c:v>
                </c:pt>
                <c:pt idx="6161">
                  <c:v>64</c:v>
                </c:pt>
                <c:pt idx="6162">
                  <c:v>115</c:v>
                </c:pt>
                <c:pt idx="6163">
                  <c:v>0</c:v>
                </c:pt>
                <c:pt idx="6164">
                  <c:v>0</c:v>
                </c:pt>
                <c:pt idx="6165">
                  <c:v>156</c:v>
                </c:pt>
                <c:pt idx="6166">
                  <c:v>284</c:v>
                </c:pt>
                <c:pt idx="6167">
                  <c:v>533</c:v>
                </c:pt>
                <c:pt idx="6168">
                  <c:v>33</c:v>
                </c:pt>
                <c:pt idx="6169">
                  <c:v>337</c:v>
                </c:pt>
                <c:pt idx="6170">
                  <c:v>231</c:v>
                </c:pt>
                <c:pt idx="6171">
                  <c:v>139</c:v>
                </c:pt>
                <c:pt idx="6172">
                  <c:v>82</c:v>
                </c:pt>
                <c:pt idx="6173">
                  <c:v>188</c:v>
                </c:pt>
                <c:pt idx="6174">
                  <c:v>352</c:v>
                </c:pt>
                <c:pt idx="6175">
                  <c:v>114</c:v>
                </c:pt>
                <c:pt idx="6176">
                  <c:v>182</c:v>
                </c:pt>
                <c:pt idx="6177">
                  <c:v>501</c:v>
                </c:pt>
                <c:pt idx="6178">
                  <c:v>321</c:v>
                </c:pt>
                <c:pt idx="6179">
                  <c:v>169</c:v>
                </c:pt>
                <c:pt idx="6180">
                  <c:v>165</c:v>
                </c:pt>
                <c:pt idx="6181">
                  <c:v>130</c:v>
                </c:pt>
                <c:pt idx="6182">
                  <c:v>192</c:v>
                </c:pt>
                <c:pt idx="6183">
                  <c:v>263</c:v>
                </c:pt>
                <c:pt idx="6184">
                  <c:v>341</c:v>
                </c:pt>
                <c:pt idx="6185">
                  <c:v>561</c:v>
                </c:pt>
                <c:pt idx="6186">
                  <c:v>485</c:v>
                </c:pt>
                <c:pt idx="6187">
                  <c:v>240</c:v>
                </c:pt>
                <c:pt idx="6188">
                  <c:v>173</c:v>
                </c:pt>
                <c:pt idx="6189">
                  <c:v>172</c:v>
                </c:pt>
                <c:pt idx="6190">
                  <c:v>221</c:v>
                </c:pt>
                <c:pt idx="6191">
                  <c:v>289</c:v>
                </c:pt>
                <c:pt idx="6192">
                  <c:v>456</c:v>
                </c:pt>
                <c:pt idx="6193">
                  <c:v>194</c:v>
                </c:pt>
                <c:pt idx="6194">
                  <c:v>243</c:v>
                </c:pt>
                <c:pt idx="6195">
                  <c:v>178</c:v>
                </c:pt>
                <c:pt idx="6196">
                  <c:v>152</c:v>
                </c:pt>
                <c:pt idx="6197">
                  <c:v>28</c:v>
                </c:pt>
                <c:pt idx="6198">
                  <c:v>124</c:v>
                </c:pt>
                <c:pt idx="6199">
                  <c:v>141</c:v>
                </c:pt>
                <c:pt idx="6200">
                  <c:v>114</c:v>
                </c:pt>
                <c:pt idx="6201">
                  <c:v>30</c:v>
                </c:pt>
                <c:pt idx="6202">
                  <c:v>411</c:v>
                </c:pt>
                <c:pt idx="6203">
                  <c:v>115</c:v>
                </c:pt>
                <c:pt idx="6204">
                  <c:v>461</c:v>
                </c:pt>
                <c:pt idx="6205">
                  <c:v>60</c:v>
                </c:pt>
                <c:pt idx="6206">
                  <c:v>23</c:v>
                </c:pt>
                <c:pt idx="6207">
                  <c:v>185</c:v>
                </c:pt>
                <c:pt idx="6208">
                  <c:v>148</c:v>
                </c:pt>
                <c:pt idx="6209">
                  <c:v>180</c:v>
                </c:pt>
                <c:pt idx="6210">
                  <c:v>458</c:v>
                </c:pt>
                <c:pt idx="6211">
                  <c:v>413</c:v>
                </c:pt>
                <c:pt idx="6212">
                  <c:v>94</c:v>
                </c:pt>
                <c:pt idx="6213">
                  <c:v>370</c:v>
                </c:pt>
                <c:pt idx="6214">
                  <c:v>107</c:v>
                </c:pt>
                <c:pt idx="6215">
                  <c:v>147</c:v>
                </c:pt>
                <c:pt idx="6216">
                  <c:v>111</c:v>
                </c:pt>
                <c:pt idx="6217">
                  <c:v>143</c:v>
                </c:pt>
                <c:pt idx="6218">
                  <c:v>266</c:v>
                </c:pt>
                <c:pt idx="6219">
                  <c:v>346</c:v>
                </c:pt>
                <c:pt idx="6220">
                  <c:v>99</c:v>
                </c:pt>
                <c:pt idx="6221">
                  <c:v>109</c:v>
                </c:pt>
                <c:pt idx="6222">
                  <c:v>33</c:v>
                </c:pt>
                <c:pt idx="6223">
                  <c:v>132</c:v>
                </c:pt>
                <c:pt idx="6224">
                  <c:v>52</c:v>
                </c:pt>
                <c:pt idx="6225">
                  <c:v>71</c:v>
                </c:pt>
                <c:pt idx="6226">
                  <c:v>135</c:v>
                </c:pt>
                <c:pt idx="6227">
                  <c:v>191</c:v>
                </c:pt>
                <c:pt idx="6228">
                  <c:v>164</c:v>
                </c:pt>
                <c:pt idx="6229">
                  <c:v>151</c:v>
                </c:pt>
                <c:pt idx="6230">
                  <c:v>268</c:v>
                </c:pt>
                <c:pt idx="6231">
                  <c:v>63</c:v>
                </c:pt>
                <c:pt idx="6232">
                  <c:v>201</c:v>
                </c:pt>
                <c:pt idx="6233">
                  <c:v>315</c:v>
                </c:pt>
                <c:pt idx="6234">
                  <c:v>76</c:v>
                </c:pt>
                <c:pt idx="6235">
                  <c:v>126</c:v>
                </c:pt>
                <c:pt idx="6236">
                  <c:v>67</c:v>
                </c:pt>
                <c:pt idx="6237">
                  <c:v>48</c:v>
                </c:pt>
                <c:pt idx="6238">
                  <c:v>288</c:v>
                </c:pt>
                <c:pt idx="6239">
                  <c:v>225</c:v>
                </c:pt>
                <c:pt idx="6240">
                  <c:v>244</c:v>
                </c:pt>
                <c:pt idx="6241">
                  <c:v>22</c:v>
                </c:pt>
                <c:pt idx="6242">
                  <c:v>375</c:v>
                </c:pt>
                <c:pt idx="6243">
                  <c:v>541</c:v>
                </c:pt>
                <c:pt idx="6244">
                  <c:v>340</c:v>
                </c:pt>
                <c:pt idx="6245">
                  <c:v>106</c:v>
                </c:pt>
                <c:pt idx="6246">
                  <c:v>349</c:v>
                </c:pt>
                <c:pt idx="6247">
                  <c:v>434</c:v>
                </c:pt>
                <c:pt idx="6248">
                  <c:v>233</c:v>
                </c:pt>
                <c:pt idx="6249">
                  <c:v>468</c:v>
                </c:pt>
                <c:pt idx="6250">
                  <c:v>455</c:v>
                </c:pt>
                <c:pt idx="6251">
                  <c:v>372</c:v>
                </c:pt>
                <c:pt idx="6252">
                  <c:v>547</c:v>
                </c:pt>
                <c:pt idx="6253">
                  <c:v>472</c:v>
                </c:pt>
                <c:pt idx="6254">
                  <c:v>198</c:v>
                </c:pt>
                <c:pt idx="6255">
                  <c:v>90</c:v>
                </c:pt>
                <c:pt idx="6256">
                  <c:v>126</c:v>
                </c:pt>
                <c:pt idx="6257">
                  <c:v>6</c:v>
                </c:pt>
                <c:pt idx="6258">
                  <c:v>76</c:v>
                </c:pt>
                <c:pt idx="6259">
                  <c:v>124</c:v>
                </c:pt>
                <c:pt idx="6260">
                  <c:v>11</c:v>
                </c:pt>
                <c:pt idx="6261">
                  <c:v>82</c:v>
                </c:pt>
                <c:pt idx="6262">
                  <c:v>0</c:v>
                </c:pt>
                <c:pt idx="6263">
                  <c:v>14</c:v>
                </c:pt>
                <c:pt idx="6264">
                  <c:v>98</c:v>
                </c:pt>
                <c:pt idx="6265">
                  <c:v>241</c:v>
                </c:pt>
                <c:pt idx="6266">
                  <c:v>144</c:v>
                </c:pt>
                <c:pt idx="6267">
                  <c:v>39</c:v>
                </c:pt>
                <c:pt idx="6268">
                  <c:v>103</c:v>
                </c:pt>
                <c:pt idx="6269">
                  <c:v>84</c:v>
                </c:pt>
                <c:pt idx="6270">
                  <c:v>114</c:v>
                </c:pt>
                <c:pt idx="6271">
                  <c:v>123</c:v>
                </c:pt>
                <c:pt idx="6272">
                  <c:v>232</c:v>
                </c:pt>
                <c:pt idx="6273">
                  <c:v>445</c:v>
                </c:pt>
                <c:pt idx="6274">
                  <c:v>188</c:v>
                </c:pt>
                <c:pt idx="6275">
                  <c:v>353</c:v>
                </c:pt>
                <c:pt idx="6276">
                  <c:v>60</c:v>
                </c:pt>
                <c:pt idx="6277">
                  <c:v>107</c:v>
                </c:pt>
                <c:pt idx="6278">
                  <c:v>166</c:v>
                </c:pt>
                <c:pt idx="6279">
                  <c:v>167</c:v>
                </c:pt>
                <c:pt idx="6280">
                  <c:v>70</c:v>
                </c:pt>
                <c:pt idx="6281">
                  <c:v>14</c:v>
                </c:pt>
                <c:pt idx="6282">
                  <c:v>160</c:v>
                </c:pt>
                <c:pt idx="6283">
                  <c:v>0</c:v>
                </c:pt>
                <c:pt idx="6284">
                  <c:v>171</c:v>
                </c:pt>
                <c:pt idx="6285">
                  <c:v>221</c:v>
                </c:pt>
                <c:pt idx="6286">
                  <c:v>349</c:v>
                </c:pt>
                <c:pt idx="6287">
                  <c:v>118</c:v>
                </c:pt>
                <c:pt idx="6288">
                  <c:v>179</c:v>
                </c:pt>
                <c:pt idx="6289">
                  <c:v>116</c:v>
                </c:pt>
                <c:pt idx="6290">
                  <c:v>231</c:v>
                </c:pt>
                <c:pt idx="6291">
                  <c:v>240</c:v>
                </c:pt>
                <c:pt idx="6292">
                  <c:v>107</c:v>
                </c:pt>
                <c:pt idx="6293">
                  <c:v>92</c:v>
                </c:pt>
                <c:pt idx="6294">
                  <c:v>33</c:v>
                </c:pt>
                <c:pt idx="6295">
                  <c:v>352</c:v>
                </c:pt>
                <c:pt idx="6296">
                  <c:v>130</c:v>
                </c:pt>
                <c:pt idx="6297">
                  <c:v>100</c:v>
                </c:pt>
                <c:pt idx="6298">
                  <c:v>29</c:v>
                </c:pt>
                <c:pt idx="6299">
                  <c:v>10</c:v>
                </c:pt>
                <c:pt idx="6300">
                  <c:v>258</c:v>
                </c:pt>
                <c:pt idx="6301">
                  <c:v>274</c:v>
                </c:pt>
                <c:pt idx="6302">
                  <c:v>196</c:v>
                </c:pt>
                <c:pt idx="6303">
                  <c:v>397</c:v>
                </c:pt>
                <c:pt idx="6304">
                  <c:v>231</c:v>
                </c:pt>
                <c:pt idx="6305">
                  <c:v>170</c:v>
                </c:pt>
                <c:pt idx="6306">
                  <c:v>263</c:v>
                </c:pt>
                <c:pt idx="6307">
                  <c:v>327</c:v>
                </c:pt>
                <c:pt idx="6308">
                  <c:v>310</c:v>
                </c:pt>
                <c:pt idx="6309">
                  <c:v>510</c:v>
                </c:pt>
                <c:pt idx="6310">
                  <c:v>210</c:v>
                </c:pt>
                <c:pt idx="6311">
                  <c:v>308</c:v>
                </c:pt>
                <c:pt idx="6312">
                  <c:v>134</c:v>
                </c:pt>
                <c:pt idx="6313">
                  <c:v>313</c:v>
                </c:pt>
                <c:pt idx="6314">
                  <c:v>517</c:v>
                </c:pt>
                <c:pt idx="6315">
                  <c:v>406</c:v>
                </c:pt>
                <c:pt idx="6316">
                  <c:v>138</c:v>
                </c:pt>
                <c:pt idx="6317">
                  <c:v>170</c:v>
                </c:pt>
                <c:pt idx="6318">
                  <c:v>117</c:v>
                </c:pt>
                <c:pt idx="6319">
                  <c:v>235</c:v>
                </c:pt>
                <c:pt idx="6320">
                  <c:v>120</c:v>
                </c:pt>
                <c:pt idx="6321">
                  <c:v>171</c:v>
                </c:pt>
                <c:pt idx="6322">
                  <c:v>263</c:v>
                </c:pt>
                <c:pt idx="6323">
                  <c:v>109</c:v>
                </c:pt>
                <c:pt idx="6324">
                  <c:v>95</c:v>
                </c:pt>
                <c:pt idx="6325">
                  <c:v>85</c:v>
                </c:pt>
                <c:pt idx="6326">
                  <c:v>70</c:v>
                </c:pt>
                <c:pt idx="6327">
                  <c:v>24</c:v>
                </c:pt>
                <c:pt idx="6328">
                  <c:v>11</c:v>
                </c:pt>
                <c:pt idx="6329">
                  <c:v>0</c:v>
                </c:pt>
                <c:pt idx="6330">
                  <c:v>9</c:v>
                </c:pt>
                <c:pt idx="6331">
                  <c:v>194</c:v>
                </c:pt>
                <c:pt idx="6332">
                  <c:v>55</c:v>
                </c:pt>
                <c:pt idx="6333">
                  <c:v>174</c:v>
                </c:pt>
                <c:pt idx="6334">
                  <c:v>43</c:v>
                </c:pt>
                <c:pt idx="6335">
                  <c:v>23</c:v>
                </c:pt>
                <c:pt idx="6336">
                  <c:v>37</c:v>
                </c:pt>
                <c:pt idx="6337">
                  <c:v>29</c:v>
                </c:pt>
                <c:pt idx="6338">
                  <c:v>26</c:v>
                </c:pt>
                <c:pt idx="6339">
                  <c:v>3</c:v>
                </c:pt>
                <c:pt idx="6340">
                  <c:v>73</c:v>
                </c:pt>
                <c:pt idx="6341">
                  <c:v>97</c:v>
                </c:pt>
                <c:pt idx="6342">
                  <c:v>0</c:v>
                </c:pt>
                <c:pt idx="6343">
                  <c:v>44</c:v>
                </c:pt>
                <c:pt idx="6344">
                  <c:v>0</c:v>
                </c:pt>
                <c:pt idx="6345">
                  <c:v>60</c:v>
                </c:pt>
                <c:pt idx="6346">
                  <c:v>34</c:v>
                </c:pt>
                <c:pt idx="6347">
                  <c:v>164</c:v>
                </c:pt>
                <c:pt idx="6348">
                  <c:v>56</c:v>
                </c:pt>
                <c:pt idx="6349">
                  <c:v>181</c:v>
                </c:pt>
                <c:pt idx="6350">
                  <c:v>62</c:v>
                </c:pt>
                <c:pt idx="6351">
                  <c:v>89</c:v>
                </c:pt>
                <c:pt idx="6352">
                  <c:v>116</c:v>
                </c:pt>
                <c:pt idx="6353">
                  <c:v>242</c:v>
                </c:pt>
                <c:pt idx="6354">
                  <c:v>208</c:v>
                </c:pt>
                <c:pt idx="6355">
                  <c:v>52</c:v>
                </c:pt>
                <c:pt idx="6356">
                  <c:v>2</c:v>
                </c:pt>
                <c:pt idx="6357">
                  <c:v>86</c:v>
                </c:pt>
                <c:pt idx="6358">
                  <c:v>145</c:v>
                </c:pt>
                <c:pt idx="6359">
                  <c:v>33</c:v>
                </c:pt>
                <c:pt idx="6360">
                  <c:v>23</c:v>
                </c:pt>
                <c:pt idx="6361">
                  <c:v>54</c:v>
                </c:pt>
                <c:pt idx="6362">
                  <c:v>402</c:v>
                </c:pt>
                <c:pt idx="6363">
                  <c:v>380</c:v>
                </c:pt>
                <c:pt idx="6364">
                  <c:v>454</c:v>
                </c:pt>
                <c:pt idx="6365">
                  <c:v>288</c:v>
                </c:pt>
                <c:pt idx="6366">
                  <c:v>469</c:v>
                </c:pt>
                <c:pt idx="6367">
                  <c:v>394</c:v>
                </c:pt>
                <c:pt idx="6368">
                  <c:v>82</c:v>
                </c:pt>
                <c:pt idx="6369">
                  <c:v>301</c:v>
                </c:pt>
                <c:pt idx="6370">
                  <c:v>502</c:v>
                </c:pt>
                <c:pt idx="6371">
                  <c:v>359</c:v>
                </c:pt>
                <c:pt idx="6372">
                  <c:v>295</c:v>
                </c:pt>
                <c:pt idx="6373">
                  <c:v>123</c:v>
                </c:pt>
                <c:pt idx="6374">
                  <c:v>360</c:v>
                </c:pt>
                <c:pt idx="6375">
                  <c:v>55</c:v>
                </c:pt>
                <c:pt idx="6376">
                  <c:v>166</c:v>
                </c:pt>
                <c:pt idx="6377">
                  <c:v>422</c:v>
                </c:pt>
                <c:pt idx="6378">
                  <c:v>215</c:v>
                </c:pt>
                <c:pt idx="6379">
                  <c:v>93</c:v>
                </c:pt>
                <c:pt idx="6380">
                  <c:v>258</c:v>
                </c:pt>
                <c:pt idx="6381">
                  <c:v>181</c:v>
                </c:pt>
                <c:pt idx="6382">
                  <c:v>162</c:v>
                </c:pt>
                <c:pt idx="6383">
                  <c:v>224</c:v>
                </c:pt>
                <c:pt idx="6384">
                  <c:v>479</c:v>
                </c:pt>
                <c:pt idx="6385">
                  <c:v>48</c:v>
                </c:pt>
                <c:pt idx="6386">
                  <c:v>442</c:v>
                </c:pt>
                <c:pt idx="6387">
                  <c:v>178</c:v>
                </c:pt>
                <c:pt idx="6388">
                  <c:v>34</c:v>
                </c:pt>
                <c:pt idx="6389">
                  <c:v>62</c:v>
                </c:pt>
                <c:pt idx="6390">
                  <c:v>158</c:v>
                </c:pt>
                <c:pt idx="6391">
                  <c:v>46</c:v>
                </c:pt>
                <c:pt idx="6392">
                  <c:v>0</c:v>
                </c:pt>
                <c:pt idx="6393">
                  <c:v>23</c:v>
                </c:pt>
                <c:pt idx="6394">
                  <c:v>11</c:v>
                </c:pt>
                <c:pt idx="6395">
                  <c:v>95</c:v>
                </c:pt>
                <c:pt idx="6396">
                  <c:v>173</c:v>
                </c:pt>
                <c:pt idx="6397">
                  <c:v>48</c:v>
                </c:pt>
                <c:pt idx="6398">
                  <c:v>159</c:v>
                </c:pt>
                <c:pt idx="6399">
                  <c:v>200</c:v>
                </c:pt>
                <c:pt idx="6400">
                  <c:v>141</c:v>
                </c:pt>
                <c:pt idx="6401">
                  <c:v>22</c:v>
                </c:pt>
                <c:pt idx="6402">
                  <c:v>18</c:v>
                </c:pt>
                <c:pt idx="6403">
                  <c:v>186</c:v>
                </c:pt>
                <c:pt idx="6404">
                  <c:v>8</c:v>
                </c:pt>
                <c:pt idx="6405">
                  <c:v>156</c:v>
                </c:pt>
                <c:pt idx="6406">
                  <c:v>131</c:v>
                </c:pt>
                <c:pt idx="6407">
                  <c:v>14</c:v>
                </c:pt>
                <c:pt idx="6408">
                  <c:v>200</c:v>
                </c:pt>
                <c:pt idx="6409">
                  <c:v>293</c:v>
                </c:pt>
                <c:pt idx="6410">
                  <c:v>307</c:v>
                </c:pt>
                <c:pt idx="6411">
                  <c:v>168</c:v>
                </c:pt>
                <c:pt idx="6412">
                  <c:v>80</c:v>
                </c:pt>
                <c:pt idx="6413">
                  <c:v>220</c:v>
                </c:pt>
                <c:pt idx="6414">
                  <c:v>216</c:v>
                </c:pt>
                <c:pt idx="6415">
                  <c:v>109</c:v>
                </c:pt>
                <c:pt idx="6416">
                  <c:v>188</c:v>
                </c:pt>
                <c:pt idx="6417">
                  <c:v>345</c:v>
                </c:pt>
                <c:pt idx="6418">
                  <c:v>140</c:v>
                </c:pt>
                <c:pt idx="6419">
                  <c:v>278</c:v>
                </c:pt>
                <c:pt idx="6420">
                  <c:v>216</c:v>
                </c:pt>
                <c:pt idx="6421">
                  <c:v>377</c:v>
                </c:pt>
                <c:pt idx="6422">
                  <c:v>160</c:v>
                </c:pt>
                <c:pt idx="6423">
                  <c:v>158</c:v>
                </c:pt>
                <c:pt idx="6424">
                  <c:v>253</c:v>
                </c:pt>
                <c:pt idx="6425">
                  <c:v>102</c:v>
                </c:pt>
                <c:pt idx="6426">
                  <c:v>69</c:v>
                </c:pt>
                <c:pt idx="6427">
                  <c:v>208</c:v>
                </c:pt>
                <c:pt idx="6428">
                  <c:v>15</c:v>
                </c:pt>
                <c:pt idx="6429">
                  <c:v>16</c:v>
                </c:pt>
                <c:pt idx="6430">
                  <c:v>10</c:v>
                </c:pt>
                <c:pt idx="6431">
                  <c:v>73</c:v>
                </c:pt>
                <c:pt idx="6432">
                  <c:v>68</c:v>
                </c:pt>
                <c:pt idx="6433">
                  <c:v>96</c:v>
                </c:pt>
                <c:pt idx="6434">
                  <c:v>0</c:v>
                </c:pt>
                <c:pt idx="6435">
                  <c:v>17.78</c:v>
                </c:pt>
                <c:pt idx="6436">
                  <c:v>101</c:v>
                </c:pt>
                <c:pt idx="6437">
                  <c:v>0</c:v>
                </c:pt>
                <c:pt idx="6438">
                  <c:v>1</c:v>
                </c:pt>
                <c:pt idx="6439">
                  <c:v>16</c:v>
                </c:pt>
                <c:pt idx="6440">
                  <c:v>16</c:v>
                </c:pt>
                <c:pt idx="6441">
                  <c:v>81</c:v>
                </c:pt>
                <c:pt idx="6442">
                  <c:v>42</c:v>
                </c:pt>
                <c:pt idx="6443">
                  <c:v>166</c:v>
                </c:pt>
                <c:pt idx="6444">
                  <c:v>185</c:v>
                </c:pt>
                <c:pt idx="6445">
                  <c:v>180</c:v>
                </c:pt>
                <c:pt idx="6446">
                  <c:v>15</c:v>
                </c:pt>
                <c:pt idx="6447">
                  <c:v>10</c:v>
                </c:pt>
                <c:pt idx="6448">
                  <c:v>51</c:v>
                </c:pt>
                <c:pt idx="6449">
                  <c:v>30</c:v>
                </c:pt>
                <c:pt idx="6450">
                  <c:v>19</c:v>
                </c:pt>
                <c:pt idx="6451">
                  <c:v>57</c:v>
                </c:pt>
                <c:pt idx="6452">
                  <c:v>69</c:v>
                </c:pt>
                <c:pt idx="6453">
                  <c:v>0</c:v>
                </c:pt>
                <c:pt idx="6454">
                  <c:v>75</c:v>
                </c:pt>
                <c:pt idx="6455">
                  <c:v>260</c:v>
                </c:pt>
                <c:pt idx="6456">
                  <c:v>161</c:v>
                </c:pt>
                <c:pt idx="6457">
                  <c:v>79</c:v>
                </c:pt>
                <c:pt idx="6458">
                  <c:v>0</c:v>
                </c:pt>
                <c:pt idx="6459">
                  <c:v>23</c:v>
                </c:pt>
                <c:pt idx="6460">
                  <c:v>14</c:v>
                </c:pt>
                <c:pt idx="6461">
                  <c:v>97</c:v>
                </c:pt>
                <c:pt idx="6462">
                  <c:v>159</c:v>
                </c:pt>
                <c:pt idx="6463">
                  <c:v>96</c:v>
                </c:pt>
                <c:pt idx="6464">
                  <c:v>293</c:v>
                </c:pt>
                <c:pt idx="6465">
                  <c:v>347</c:v>
                </c:pt>
                <c:pt idx="6466">
                  <c:v>205</c:v>
                </c:pt>
                <c:pt idx="6467">
                  <c:v>285</c:v>
                </c:pt>
                <c:pt idx="6468">
                  <c:v>53</c:v>
                </c:pt>
                <c:pt idx="6469">
                  <c:v>299</c:v>
                </c:pt>
                <c:pt idx="6470">
                  <c:v>276</c:v>
                </c:pt>
                <c:pt idx="6471">
                  <c:v>183</c:v>
                </c:pt>
                <c:pt idx="6472">
                  <c:v>228</c:v>
                </c:pt>
                <c:pt idx="6473">
                  <c:v>187</c:v>
                </c:pt>
                <c:pt idx="6474">
                  <c:v>98</c:v>
                </c:pt>
                <c:pt idx="6475">
                  <c:v>241</c:v>
                </c:pt>
                <c:pt idx="6476">
                  <c:v>278</c:v>
                </c:pt>
                <c:pt idx="6477">
                  <c:v>207</c:v>
                </c:pt>
                <c:pt idx="6478">
                  <c:v>228</c:v>
                </c:pt>
                <c:pt idx="6479">
                  <c:v>258</c:v>
                </c:pt>
                <c:pt idx="6480">
                  <c:v>95</c:v>
                </c:pt>
                <c:pt idx="6481">
                  <c:v>106</c:v>
                </c:pt>
                <c:pt idx="6482">
                  <c:v>295</c:v>
                </c:pt>
                <c:pt idx="6483">
                  <c:v>304</c:v>
                </c:pt>
                <c:pt idx="6484">
                  <c:v>255</c:v>
                </c:pt>
                <c:pt idx="6485">
                  <c:v>271</c:v>
                </c:pt>
                <c:pt idx="6486">
                  <c:v>337</c:v>
                </c:pt>
                <c:pt idx="6487">
                  <c:v>445</c:v>
                </c:pt>
                <c:pt idx="6488">
                  <c:v>30</c:v>
                </c:pt>
                <c:pt idx="6489">
                  <c:v>78</c:v>
                </c:pt>
                <c:pt idx="6490">
                  <c:v>202</c:v>
                </c:pt>
                <c:pt idx="6491">
                  <c:v>260</c:v>
                </c:pt>
                <c:pt idx="6492">
                  <c:v>97</c:v>
                </c:pt>
                <c:pt idx="6493">
                  <c:v>223</c:v>
                </c:pt>
                <c:pt idx="6494">
                  <c:v>31</c:v>
                </c:pt>
                <c:pt idx="6495">
                  <c:v>90</c:v>
                </c:pt>
                <c:pt idx="6496">
                  <c:v>0</c:v>
                </c:pt>
                <c:pt idx="6497">
                  <c:v>72</c:v>
                </c:pt>
                <c:pt idx="6498">
                  <c:v>45</c:v>
                </c:pt>
                <c:pt idx="6499">
                  <c:v>159</c:v>
                </c:pt>
                <c:pt idx="6500">
                  <c:v>175</c:v>
                </c:pt>
                <c:pt idx="6501">
                  <c:v>100</c:v>
                </c:pt>
                <c:pt idx="6502">
                  <c:v>33</c:v>
                </c:pt>
                <c:pt idx="6503">
                  <c:v>121</c:v>
                </c:pt>
                <c:pt idx="6504">
                  <c:v>152</c:v>
                </c:pt>
                <c:pt idx="6505">
                  <c:v>231</c:v>
                </c:pt>
                <c:pt idx="6506">
                  <c:v>488</c:v>
                </c:pt>
                <c:pt idx="6507">
                  <c:v>196</c:v>
                </c:pt>
                <c:pt idx="6508">
                  <c:v>134</c:v>
                </c:pt>
                <c:pt idx="6509">
                  <c:v>308</c:v>
                </c:pt>
                <c:pt idx="6510">
                  <c:v>107</c:v>
                </c:pt>
                <c:pt idx="6511">
                  <c:v>144</c:v>
                </c:pt>
                <c:pt idx="6512">
                  <c:v>159</c:v>
                </c:pt>
                <c:pt idx="6513">
                  <c:v>155</c:v>
                </c:pt>
                <c:pt idx="6514">
                  <c:v>386</c:v>
                </c:pt>
                <c:pt idx="6515">
                  <c:v>167</c:v>
                </c:pt>
                <c:pt idx="6516">
                  <c:v>69</c:v>
                </c:pt>
                <c:pt idx="6517">
                  <c:v>151</c:v>
                </c:pt>
                <c:pt idx="6518">
                  <c:v>82</c:v>
                </c:pt>
                <c:pt idx="6519">
                  <c:v>165</c:v>
                </c:pt>
                <c:pt idx="6520">
                  <c:v>178</c:v>
                </c:pt>
                <c:pt idx="6521">
                  <c:v>15</c:v>
                </c:pt>
                <c:pt idx="6522">
                  <c:v>41</c:v>
                </c:pt>
                <c:pt idx="6523">
                  <c:v>94</c:v>
                </c:pt>
                <c:pt idx="6524">
                  <c:v>17</c:v>
                </c:pt>
                <c:pt idx="6525">
                  <c:v>122</c:v>
                </c:pt>
                <c:pt idx="6526">
                  <c:v>162</c:v>
                </c:pt>
                <c:pt idx="6527">
                  <c:v>210</c:v>
                </c:pt>
                <c:pt idx="6528">
                  <c:v>118</c:v>
                </c:pt>
                <c:pt idx="6529">
                  <c:v>184</c:v>
                </c:pt>
                <c:pt idx="6530">
                  <c:v>111</c:v>
                </c:pt>
                <c:pt idx="6531">
                  <c:v>75</c:v>
                </c:pt>
                <c:pt idx="6532">
                  <c:v>126</c:v>
                </c:pt>
                <c:pt idx="6533">
                  <c:v>356</c:v>
                </c:pt>
                <c:pt idx="6534">
                  <c:v>151</c:v>
                </c:pt>
                <c:pt idx="6535">
                  <c:v>110</c:v>
                </c:pt>
                <c:pt idx="6536">
                  <c:v>81</c:v>
                </c:pt>
                <c:pt idx="6537">
                  <c:v>215</c:v>
                </c:pt>
                <c:pt idx="6538">
                  <c:v>109</c:v>
                </c:pt>
                <c:pt idx="6539">
                  <c:v>143.33000000000001</c:v>
                </c:pt>
                <c:pt idx="6540">
                  <c:v>204.44</c:v>
                </c:pt>
                <c:pt idx="6541">
                  <c:v>50</c:v>
                </c:pt>
                <c:pt idx="6542">
                  <c:v>131.11000000000001</c:v>
                </c:pt>
                <c:pt idx="6543">
                  <c:v>92.22</c:v>
                </c:pt>
                <c:pt idx="6544">
                  <c:v>260</c:v>
                </c:pt>
                <c:pt idx="6545">
                  <c:v>217.78</c:v>
                </c:pt>
                <c:pt idx="6546">
                  <c:v>468.89</c:v>
                </c:pt>
                <c:pt idx="6547">
                  <c:v>463.33</c:v>
                </c:pt>
                <c:pt idx="6548">
                  <c:v>308.89</c:v>
                </c:pt>
                <c:pt idx="6549">
                  <c:v>271.11</c:v>
                </c:pt>
                <c:pt idx="6550">
                  <c:v>374.44</c:v>
                </c:pt>
                <c:pt idx="6551">
                  <c:v>278.89</c:v>
                </c:pt>
                <c:pt idx="6552">
                  <c:v>42.22</c:v>
                </c:pt>
                <c:pt idx="6553">
                  <c:v>133.33000000000001</c:v>
                </c:pt>
                <c:pt idx="6554">
                  <c:v>218.89</c:v>
                </c:pt>
                <c:pt idx="6555">
                  <c:v>134.44</c:v>
                </c:pt>
                <c:pt idx="6556">
                  <c:v>82.22</c:v>
                </c:pt>
                <c:pt idx="6557">
                  <c:v>164.44</c:v>
                </c:pt>
                <c:pt idx="6558">
                  <c:v>12.22</c:v>
                </c:pt>
                <c:pt idx="6559">
                  <c:v>27.78</c:v>
                </c:pt>
                <c:pt idx="6560">
                  <c:v>102.22</c:v>
                </c:pt>
                <c:pt idx="6561">
                  <c:v>46.67</c:v>
                </c:pt>
                <c:pt idx="6562">
                  <c:v>20</c:v>
                </c:pt>
                <c:pt idx="6563">
                  <c:v>317</c:v>
                </c:pt>
                <c:pt idx="6564">
                  <c:v>329</c:v>
                </c:pt>
                <c:pt idx="6565">
                  <c:v>139</c:v>
                </c:pt>
                <c:pt idx="6566">
                  <c:v>165</c:v>
                </c:pt>
                <c:pt idx="6567">
                  <c:v>209</c:v>
                </c:pt>
                <c:pt idx="6568">
                  <c:v>187</c:v>
                </c:pt>
                <c:pt idx="6569">
                  <c:v>237</c:v>
                </c:pt>
                <c:pt idx="6570">
                  <c:v>278</c:v>
                </c:pt>
                <c:pt idx="6571">
                  <c:v>388</c:v>
                </c:pt>
                <c:pt idx="6572">
                  <c:v>412</c:v>
                </c:pt>
                <c:pt idx="6573">
                  <c:v>249</c:v>
                </c:pt>
                <c:pt idx="6574">
                  <c:v>249</c:v>
                </c:pt>
                <c:pt idx="6575">
                  <c:v>246</c:v>
                </c:pt>
                <c:pt idx="6576">
                  <c:v>117</c:v>
                </c:pt>
                <c:pt idx="6577">
                  <c:v>191</c:v>
                </c:pt>
                <c:pt idx="6578">
                  <c:v>428</c:v>
                </c:pt>
                <c:pt idx="6579">
                  <c:v>322</c:v>
                </c:pt>
                <c:pt idx="6580">
                  <c:v>101</c:v>
                </c:pt>
                <c:pt idx="6581">
                  <c:v>26</c:v>
                </c:pt>
                <c:pt idx="6582">
                  <c:v>237</c:v>
                </c:pt>
                <c:pt idx="6583">
                  <c:v>54</c:v>
                </c:pt>
                <c:pt idx="6584">
                  <c:v>11</c:v>
                </c:pt>
                <c:pt idx="6585">
                  <c:v>89</c:v>
                </c:pt>
                <c:pt idx="6586">
                  <c:v>2</c:v>
                </c:pt>
                <c:pt idx="6587">
                  <c:v>354</c:v>
                </c:pt>
                <c:pt idx="6588">
                  <c:v>444</c:v>
                </c:pt>
                <c:pt idx="6589">
                  <c:v>69</c:v>
                </c:pt>
                <c:pt idx="6590">
                  <c:v>23</c:v>
                </c:pt>
                <c:pt idx="6591">
                  <c:v>77</c:v>
                </c:pt>
                <c:pt idx="6592">
                  <c:v>60</c:v>
                </c:pt>
                <c:pt idx="6593">
                  <c:v>229</c:v>
                </c:pt>
                <c:pt idx="6594">
                  <c:v>507</c:v>
                </c:pt>
                <c:pt idx="6595">
                  <c:v>267</c:v>
                </c:pt>
                <c:pt idx="6596">
                  <c:v>220</c:v>
                </c:pt>
                <c:pt idx="6597">
                  <c:v>474</c:v>
                </c:pt>
                <c:pt idx="6598">
                  <c:v>78</c:v>
                </c:pt>
                <c:pt idx="6599">
                  <c:v>483</c:v>
                </c:pt>
                <c:pt idx="6600">
                  <c:v>100</c:v>
                </c:pt>
                <c:pt idx="6601">
                  <c:v>216</c:v>
                </c:pt>
                <c:pt idx="6602">
                  <c:v>139</c:v>
                </c:pt>
                <c:pt idx="6603">
                  <c:v>316</c:v>
                </c:pt>
                <c:pt idx="6604">
                  <c:v>13</c:v>
                </c:pt>
                <c:pt idx="6605">
                  <c:v>75</c:v>
                </c:pt>
                <c:pt idx="6606">
                  <c:v>161</c:v>
                </c:pt>
                <c:pt idx="6607">
                  <c:v>314</c:v>
                </c:pt>
                <c:pt idx="6608">
                  <c:v>197</c:v>
                </c:pt>
                <c:pt idx="6609">
                  <c:v>152</c:v>
                </c:pt>
                <c:pt idx="6610">
                  <c:v>56</c:v>
                </c:pt>
                <c:pt idx="6611">
                  <c:v>95</c:v>
                </c:pt>
                <c:pt idx="6612">
                  <c:v>50</c:v>
                </c:pt>
                <c:pt idx="6613">
                  <c:v>92</c:v>
                </c:pt>
                <c:pt idx="6614">
                  <c:v>423</c:v>
                </c:pt>
                <c:pt idx="6615">
                  <c:v>130</c:v>
                </c:pt>
                <c:pt idx="6616">
                  <c:v>407</c:v>
                </c:pt>
                <c:pt idx="6617">
                  <c:v>236</c:v>
                </c:pt>
                <c:pt idx="6618">
                  <c:v>411</c:v>
                </c:pt>
                <c:pt idx="6619">
                  <c:v>124</c:v>
                </c:pt>
                <c:pt idx="6620">
                  <c:v>243</c:v>
                </c:pt>
                <c:pt idx="6621">
                  <c:v>217</c:v>
                </c:pt>
                <c:pt idx="6622">
                  <c:v>212</c:v>
                </c:pt>
                <c:pt idx="6623">
                  <c:v>150</c:v>
                </c:pt>
                <c:pt idx="6624">
                  <c:v>95</c:v>
                </c:pt>
                <c:pt idx="6625">
                  <c:v>273</c:v>
                </c:pt>
                <c:pt idx="6626">
                  <c:v>19</c:v>
                </c:pt>
                <c:pt idx="6627">
                  <c:v>118</c:v>
                </c:pt>
                <c:pt idx="6628">
                  <c:v>46</c:v>
                </c:pt>
                <c:pt idx="6629">
                  <c:v>116</c:v>
                </c:pt>
                <c:pt idx="6630">
                  <c:v>216</c:v>
                </c:pt>
                <c:pt idx="6631">
                  <c:v>294</c:v>
                </c:pt>
                <c:pt idx="6632">
                  <c:v>182</c:v>
                </c:pt>
                <c:pt idx="6633">
                  <c:v>135</c:v>
                </c:pt>
                <c:pt idx="6634">
                  <c:v>355</c:v>
                </c:pt>
                <c:pt idx="6635">
                  <c:v>195</c:v>
                </c:pt>
                <c:pt idx="6636">
                  <c:v>170</c:v>
                </c:pt>
                <c:pt idx="6637">
                  <c:v>246</c:v>
                </c:pt>
                <c:pt idx="6638">
                  <c:v>287</c:v>
                </c:pt>
                <c:pt idx="6639">
                  <c:v>404</c:v>
                </c:pt>
                <c:pt idx="6640">
                  <c:v>80</c:v>
                </c:pt>
                <c:pt idx="6641">
                  <c:v>78</c:v>
                </c:pt>
                <c:pt idx="6642">
                  <c:v>159</c:v>
                </c:pt>
                <c:pt idx="6643">
                  <c:v>443</c:v>
                </c:pt>
                <c:pt idx="6644">
                  <c:v>139</c:v>
                </c:pt>
                <c:pt idx="6645">
                  <c:v>22</c:v>
                </c:pt>
                <c:pt idx="6646">
                  <c:v>40</c:v>
                </c:pt>
                <c:pt idx="6647">
                  <c:v>0</c:v>
                </c:pt>
                <c:pt idx="6648">
                  <c:v>0</c:v>
                </c:pt>
                <c:pt idx="6649">
                  <c:v>53</c:v>
                </c:pt>
                <c:pt idx="6650">
                  <c:v>6</c:v>
                </c:pt>
                <c:pt idx="6651">
                  <c:v>312</c:v>
                </c:pt>
                <c:pt idx="6652">
                  <c:v>314</c:v>
                </c:pt>
                <c:pt idx="6653">
                  <c:v>268</c:v>
                </c:pt>
                <c:pt idx="6654">
                  <c:v>382</c:v>
                </c:pt>
                <c:pt idx="6655">
                  <c:v>127</c:v>
                </c:pt>
                <c:pt idx="6656">
                  <c:v>179</c:v>
                </c:pt>
                <c:pt idx="6657">
                  <c:v>296</c:v>
                </c:pt>
                <c:pt idx="6658">
                  <c:v>163</c:v>
                </c:pt>
                <c:pt idx="6659">
                  <c:v>223</c:v>
                </c:pt>
                <c:pt idx="6660">
                  <c:v>216</c:v>
                </c:pt>
                <c:pt idx="6661">
                  <c:v>156</c:v>
                </c:pt>
                <c:pt idx="6662">
                  <c:v>111</c:v>
                </c:pt>
                <c:pt idx="6663">
                  <c:v>70</c:v>
                </c:pt>
                <c:pt idx="6664">
                  <c:v>92</c:v>
                </c:pt>
                <c:pt idx="6665">
                  <c:v>121</c:v>
                </c:pt>
                <c:pt idx="6666">
                  <c:v>53</c:v>
                </c:pt>
                <c:pt idx="6667">
                  <c:v>14</c:v>
                </c:pt>
                <c:pt idx="6668">
                  <c:v>3</c:v>
                </c:pt>
                <c:pt idx="6669">
                  <c:v>0</c:v>
                </c:pt>
                <c:pt idx="6670">
                  <c:v>0</c:v>
                </c:pt>
                <c:pt idx="6671">
                  <c:v>0</c:v>
                </c:pt>
                <c:pt idx="6672">
                  <c:v>128</c:v>
                </c:pt>
                <c:pt idx="6673">
                  <c:v>91</c:v>
                </c:pt>
                <c:pt idx="6674">
                  <c:v>32</c:v>
                </c:pt>
                <c:pt idx="6675">
                  <c:v>16</c:v>
                </c:pt>
                <c:pt idx="6676">
                  <c:v>104</c:v>
                </c:pt>
                <c:pt idx="6677">
                  <c:v>30</c:v>
                </c:pt>
                <c:pt idx="6678">
                  <c:v>42</c:v>
                </c:pt>
                <c:pt idx="6679">
                  <c:v>254</c:v>
                </c:pt>
                <c:pt idx="6680">
                  <c:v>267</c:v>
                </c:pt>
                <c:pt idx="6681">
                  <c:v>138</c:v>
                </c:pt>
                <c:pt idx="6682">
                  <c:v>415</c:v>
                </c:pt>
                <c:pt idx="6683">
                  <c:v>103</c:v>
                </c:pt>
                <c:pt idx="6684">
                  <c:v>143</c:v>
                </c:pt>
                <c:pt idx="6685">
                  <c:v>63</c:v>
                </c:pt>
                <c:pt idx="6686">
                  <c:v>37</c:v>
                </c:pt>
                <c:pt idx="6687">
                  <c:v>125</c:v>
                </c:pt>
                <c:pt idx="6688">
                  <c:v>244</c:v>
                </c:pt>
                <c:pt idx="6689">
                  <c:v>19</c:v>
                </c:pt>
                <c:pt idx="6690">
                  <c:v>0</c:v>
                </c:pt>
                <c:pt idx="6691">
                  <c:v>444</c:v>
                </c:pt>
                <c:pt idx="6692">
                  <c:v>387</c:v>
                </c:pt>
                <c:pt idx="6693">
                  <c:v>402</c:v>
                </c:pt>
                <c:pt idx="6694">
                  <c:v>347</c:v>
                </c:pt>
                <c:pt idx="6695">
                  <c:v>520</c:v>
                </c:pt>
                <c:pt idx="6696">
                  <c:v>353</c:v>
                </c:pt>
                <c:pt idx="6697">
                  <c:v>452</c:v>
                </c:pt>
                <c:pt idx="6698">
                  <c:v>184</c:v>
                </c:pt>
                <c:pt idx="6699">
                  <c:v>381</c:v>
                </c:pt>
                <c:pt idx="6700">
                  <c:v>186</c:v>
                </c:pt>
                <c:pt idx="6701">
                  <c:v>215</c:v>
                </c:pt>
                <c:pt idx="6702">
                  <c:v>184</c:v>
                </c:pt>
                <c:pt idx="6703">
                  <c:v>331</c:v>
                </c:pt>
                <c:pt idx="6704">
                  <c:v>254</c:v>
                </c:pt>
                <c:pt idx="6705">
                  <c:v>135</c:v>
                </c:pt>
                <c:pt idx="6706">
                  <c:v>20</c:v>
                </c:pt>
                <c:pt idx="6707">
                  <c:v>7</c:v>
                </c:pt>
                <c:pt idx="6708">
                  <c:v>43</c:v>
                </c:pt>
                <c:pt idx="6709">
                  <c:v>218</c:v>
                </c:pt>
                <c:pt idx="6710">
                  <c:v>247</c:v>
                </c:pt>
                <c:pt idx="6711">
                  <c:v>225</c:v>
                </c:pt>
                <c:pt idx="6712">
                  <c:v>207</c:v>
                </c:pt>
                <c:pt idx="6713">
                  <c:v>251</c:v>
                </c:pt>
                <c:pt idx="6714">
                  <c:v>118</c:v>
                </c:pt>
                <c:pt idx="6715">
                  <c:v>264</c:v>
                </c:pt>
                <c:pt idx="6716">
                  <c:v>375</c:v>
                </c:pt>
                <c:pt idx="6717">
                  <c:v>40</c:v>
                </c:pt>
                <c:pt idx="6718">
                  <c:v>238</c:v>
                </c:pt>
                <c:pt idx="6719">
                  <c:v>84</c:v>
                </c:pt>
                <c:pt idx="6720">
                  <c:v>228</c:v>
                </c:pt>
                <c:pt idx="6721">
                  <c:v>120</c:v>
                </c:pt>
                <c:pt idx="6722">
                  <c:v>95</c:v>
                </c:pt>
                <c:pt idx="6723">
                  <c:v>85</c:v>
                </c:pt>
                <c:pt idx="6724">
                  <c:v>94</c:v>
                </c:pt>
                <c:pt idx="6725">
                  <c:v>20</c:v>
                </c:pt>
                <c:pt idx="6726">
                  <c:v>182</c:v>
                </c:pt>
                <c:pt idx="6727">
                  <c:v>21</c:v>
                </c:pt>
                <c:pt idx="6728">
                  <c:v>79</c:v>
                </c:pt>
                <c:pt idx="6729">
                  <c:v>0</c:v>
                </c:pt>
                <c:pt idx="6730">
                  <c:v>126</c:v>
                </c:pt>
                <c:pt idx="6731">
                  <c:v>209</c:v>
                </c:pt>
                <c:pt idx="6732">
                  <c:v>165</c:v>
                </c:pt>
                <c:pt idx="6733">
                  <c:v>100</c:v>
                </c:pt>
                <c:pt idx="6734">
                  <c:v>38</c:v>
                </c:pt>
                <c:pt idx="6735">
                  <c:v>102</c:v>
                </c:pt>
                <c:pt idx="6736">
                  <c:v>134</c:v>
                </c:pt>
                <c:pt idx="6737">
                  <c:v>49</c:v>
                </c:pt>
                <c:pt idx="6738">
                  <c:v>222</c:v>
                </c:pt>
                <c:pt idx="6739">
                  <c:v>283</c:v>
                </c:pt>
                <c:pt idx="6740">
                  <c:v>303</c:v>
                </c:pt>
                <c:pt idx="6741">
                  <c:v>409</c:v>
                </c:pt>
                <c:pt idx="6742">
                  <c:v>271</c:v>
                </c:pt>
                <c:pt idx="6743">
                  <c:v>384</c:v>
                </c:pt>
                <c:pt idx="6744">
                  <c:v>171</c:v>
                </c:pt>
                <c:pt idx="6745">
                  <c:v>179</c:v>
                </c:pt>
                <c:pt idx="6746">
                  <c:v>150</c:v>
                </c:pt>
                <c:pt idx="6747">
                  <c:v>115</c:v>
                </c:pt>
                <c:pt idx="6748">
                  <c:v>64</c:v>
                </c:pt>
                <c:pt idx="6749">
                  <c:v>84</c:v>
                </c:pt>
                <c:pt idx="6750">
                  <c:v>0</c:v>
                </c:pt>
                <c:pt idx="6751">
                  <c:v>122</c:v>
                </c:pt>
                <c:pt idx="6752">
                  <c:v>34</c:v>
                </c:pt>
                <c:pt idx="6753">
                  <c:v>64</c:v>
                </c:pt>
                <c:pt idx="6754">
                  <c:v>134</c:v>
                </c:pt>
                <c:pt idx="6755">
                  <c:v>130</c:v>
                </c:pt>
                <c:pt idx="6756">
                  <c:v>108</c:v>
                </c:pt>
                <c:pt idx="6757">
                  <c:v>111</c:v>
                </c:pt>
                <c:pt idx="6758">
                  <c:v>102</c:v>
                </c:pt>
                <c:pt idx="6759">
                  <c:v>122</c:v>
                </c:pt>
                <c:pt idx="6760">
                  <c:v>150</c:v>
                </c:pt>
                <c:pt idx="6761">
                  <c:v>172</c:v>
                </c:pt>
                <c:pt idx="6762">
                  <c:v>89</c:v>
                </c:pt>
                <c:pt idx="6763">
                  <c:v>223</c:v>
                </c:pt>
                <c:pt idx="6764">
                  <c:v>232</c:v>
                </c:pt>
                <c:pt idx="6765">
                  <c:v>250</c:v>
                </c:pt>
                <c:pt idx="6766">
                  <c:v>193</c:v>
                </c:pt>
                <c:pt idx="6767">
                  <c:v>49</c:v>
                </c:pt>
                <c:pt idx="6768">
                  <c:v>140</c:v>
                </c:pt>
                <c:pt idx="6769">
                  <c:v>195</c:v>
                </c:pt>
                <c:pt idx="6770">
                  <c:v>131</c:v>
                </c:pt>
                <c:pt idx="6771">
                  <c:v>98</c:v>
                </c:pt>
                <c:pt idx="6772">
                  <c:v>79</c:v>
                </c:pt>
                <c:pt idx="6773">
                  <c:v>0</c:v>
                </c:pt>
                <c:pt idx="6774">
                  <c:v>22</c:v>
                </c:pt>
                <c:pt idx="6775">
                  <c:v>0</c:v>
                </c:pt>
                <c:pt idx="6776">
                  <c:v>209</c:v>
                </c:pt>
                <c:pt idx="6777">
                  <c:v>179</c:v>
                </c:pt>
                <c:pt idx="6778">
                  <c:v>319</c:v>
                </c:pt>
                <c:pt idx="6779">
                  <c:v>85</c:v>
                </c:pt>
                <c:pt idx="6780">
                  <c:v>220</c:v>
                </c:pt>
                <c:pt idx="6781">
                  <c:v>283</c:v>
                </c:pt>
                <c:pt idx="6782">
                  <c:v>59</c:v>
                </c:pt>
                <c:pt idx="6783">
                  <c:v>271</c:v>
                </c:pt>
                <c:pt idx="6784">
                  <c:v>421</c:v>
                </c:pt>
                <c:pt idx="6785">
                  <c:v>315</c:v>
                </c:pt>
                <c:pt idx="6786">
                  <c:v>391</c:v>
                </c:pt>
                <c:pt idx="6787">
                  <c:v>175</c:v>
                </c:pt>
                <c:pt idx="6788">
                  <c:v>254</c:v>
                </c:pt>
                <c:pt idx="6789">
                  <c:v>328</c:v>
                </c:pt>
                <c:pt idx="6790">
                  <c:v>165</c:v>
                </c:pt>
                <c:pt idx="6791">
                  <c:v>236</c:v>
                </c:pt>
                <c:pt idx="6792">
                  <c:v>217</c:v>
                </c:pt>
                <c:pt idx="6793">
                  <c:v>218</c:v>
                </c:pt>
                <c:pt idx="6794">
                  <c:v>101</c:v>
                </c:pt>
                <c:pt idx="6795">
                  <c:v>88</c:v>
                </c:pt>
                <c:pt idx="6796">
                  <c:v>168</c:v>
                </c:pt>
                <c:pt idx="6797">
                  <c:v>410</c:v>
                </c:pt>
                <c:pt idx="6798">
                  <c:v>249</c:v>
                </c:pt>
                <c:pt idx="6799">
                  <c:v>120</c:v>
                </c:pt>
                <c:pt idx="6800">
                  <c:v>203</c:v>
                </c:pt>
                <c:pt idx="6801">
                  <c:v>350</c:v>
                </c:pt>
                <c:pt idx="6802">
                  <c:v>351</c:v>
                </c:pt>
                <c:pt idx="6803">
                  <c:v>201.11</c:v>
                </c:pt>
                <c:pt idx="6804">
                  <c:v>286.36</c:v>
                </c:pt>
                <c:pt idx="6805">
                  <c:v>482</c:v>
                </c:pt>
                <c:pt idx="6806">
                  <c:v>461</c:v>
                </c:pt>
                <c:pt idx="6807">
                  <c:v>232</c:v>
                </c:pt>
                <c:pt idx="6808">
                  <c:v>287</c:v>
                </c:pt>
                <c:pt idx="6809">
                  <c:v>88</c:v>
                </c:pt>
                <c:pt idx="6810">
                  <c:v>109</c:v>
                </c:pt>
                <c:pt idx="6811">
                  <c:v>140</c:v>
                </c:pt>
                <c:pt idx="6812">
                  <c:v>455</c:v>
                </c:pt>
                <c:pt idx="6813">
                  <c:v>182</c:v>
                </c:pt>
                <c:pt idx="6814">
                  <c:v>261</c:v>
                </c:pt>
                <c:pt idx="6815">
                  <c:v>146</c:v>
                </c:pt>
                <c:pt idx="6816">
                  <c:v>104</c:v>
                </c:pt>
                <c:pt idx="6817">
                  <c:v>155</c:v>
                </c:pt>
                <c:pt idx="6818">
                  <c:v>334</c:v>
                </c:pt>
                <c:pt idx="6819">
                  <c:v>199</c:v>
                </c:pt>
                <c:pt idx="6820">
                  <c:v>265</c:v>
                </c:pt>
                <c:pt idx="6821">
                  <c:v>213</c:v>
                </c:pt>
                <c:pt idx="6822">
                  <c:v>514</c:v>
                </c:pt>
                <c:pt idx="6823">
                  <c:v>555</c:v>
                </c:pt>
                <c:pt idx="6824">
                  <c:v>414</c:v>
                </c:pt>
                <c:pt idx="6825">
                  <c:v>320</c:v>
                </c:pt>
                <c:pt idx="6826">
                  <c:v>500</c:v>
                </c:pt>
                <c:pt idx="6827">
                  <c:v>219</c:v>
                </c:pt>
                <c:pt idx="6828">
                  <c:v>475</c:v>
                </c:pt>
                <c:pt idx="6829">
                  <c:v>489</c:v>
                </c:pt>
                <c:pt idx="6830">
                  <c:v>450</c:v>
                </c:pt>
                <c:pt idx="6831">
                  <c:v>246</c:v>
                </c:pt>
                <c:pt idx="6832">
                  <c:v>238</c:v>
                </c:pt>
                <c:pt idx="6833">
                  <c:v>535</c:v>
                </c:pt>
                <c:pt idx="6834">
                  <c:v>481</c:v>
                </c:pt>
                <c:pt idx="6835">
                  <c:v>325</c:v>
                </c:pt>
                <c:pt idx="6836">
                  <c:v>250</c:v>
                </c:pt>
                <c:pt idx="6837">
                  <c:v>320</c:v>
                </c:pt>
                <c:pt idx="6838">
                  <c:v>113</c:v>
                </c:pt>
                <c:pt idx="6839">
                  <c:v>375</c:v>
                </c:pt>
                <c:pt idx="6840">
                  <c:v>319</c:v>
                </c:pt>
                <c:pt idx="6841">
                  <c:v>570</c:v>
                </c:pt>
                <c:pt idx="6842">
                  <c:v>538</c:v>
                </c:pt>
                <c:pt idx="6843">
                  <c:v>319</c:v>
                </c:pt>
                <c:pt idx="6844">
                  <c:v>346</c:v>
                </c:pt>
                <c:pt idx="6845">
                  <c:v>562</c:v>
                </c:pt>
                <c:pt idx="6846">
                  <c:v>512</c:v>
                </c:pt>
                <c:pt idx="6847">
                  <c:v>433</c:v>
                </c:pt>
                <c:pt idx="6848">
                  <c:v>225</c:v>
                </c:pt>
                <c:pt idx="6849">
                  <c:v>506</c:v>
                </c:pt>
                <c:pt idx="6850">
                  <c:v>473</c:v>
                </c:pt>
                <c:pt idx="6851">
                  <c:v>196</c:v>
                </c:pt>
                <c:pt idx="6852">
                  <c:v>197</c:v>
                </c:pt>
                <c:pt idx="6853">
                  <c:v>94</c:v>
                </c:pt>
                <c:pt idx="6854">
                  <c:v>105</c:v>
                </c:pt>
                <c:pt idx="6855">
                  <c:v>449</c:v>
                </c:pt>
                <c:pt idx="6856">
                  <c:v>277</c:v>
                </c:pt>
                <c:pt idx="6857">
                  <c:v>233</c:v>
                </c:pt>
                <c:pt idx="6858">
                  <c:v>304</c:v>
                </c:pt>
                <c:pt idx="6859">
                  <c:v>400</c:v>
                </c:pt>
                <c:pt idx="6860">
                  <c:v>227</c:v>
                </c:pt>
                <c:pt idx="6861">
                  <c:v>227</c:v>
                </c:pt>
                <c:pt idx="6862">
                  <c:v>193</c:v>
                </c:pt>
                <c:pt idx="6863">
                  <c:v>362</c:v>
                </c:pt>
                <c:pt idx="6864">
                  <c:v>400</c:v>
                </c:pt>
                <c:pt idx="6865">
                  <c:v>557</c:v>
                </c:pt>
                <c:pt idx="6866">
                  <c:v>299</c:v>
                </c:pt>
                <c:pt idx="6867">
                  <c:v>319</c:v>
                </c:pt>
                <c:pt idx="6868">
                  <c:v>275</c:v>
                </c:pt>
                <c:pt idx="6869">
                  <c:v>403</c:v>
                </c:pt>
                <c:pt idx="6870">
                  <c:v>476</c:v>
                </c:pt>
                <c:pt idx="6871">
                  <c:v>453</c:v>
                </c:pt>
                <c:pt idx="6872">
                  <c:v>380</c:v>
                </c:pt>
                <c:pt idx="6873">
                  <c:v>232</c:v>
                </c:pt>
                <c:pt idx="6874">
                  <c:v>225</c:v>
                </c:pt>
                <c:pt idx="6875">
                  <c:v>382</c:v>
                </c:pt>
                <c:pt idx="6876">
                  <c:v>262</c:v>
                </c:pt>
                <c:pt idx="6877">
                  <c:v>437</c:v>
                </c:pt>
                <c:pt idx="6878">
                  <c:v>342</c:v>
                </c:pt>
                <c:pt idx="6879">
                  <c:v>112</c:v>
                </c:pt>
                <c:pt idx="6880">
                  <c:v>374</c:v>
                </c:pt>
                <c:pt idx="6881">
                  <c:v>42</c:v>
                </c:pt>
                <c:pt idx="6882">
                  <c:v>245</c:v>
                </c:pt>
                <c:pt idx="6883">
                  <c:v>214</c:v>
                </c:pt>
                <c:pt idx="6884">
                  <c:v>357</c:v>
                </c:pt>
                <c:pt idx="6885">
                  <c:v>139</c:v>
                </c:pt>
                <c:pt idx="6886">
                  <c:v>198</c:v>
                </c:pt>
                <c:pt idx="6887">
                  <c:v>321</c:v>
                </c:pt>
                <c:pt idx="6888">
                  <c:v>390</c:v>
                </c:pt>
                <c:pt idx="6889">
                  <c:v>119</c:v>
                </c:pt>
                <c:pt idx="6890">
                  <c:v>190</c:v>
                </c:pt>
                <c:pt idx="6891">
                  <c:v>145</c:v>
                </c:pt>
                <c:pt idx="6892">
                  <c:v>425</c:v>
                </c:pt>
                <c:pt idx="6893">
                  <c:v>203</c:v>
                </c:pt>
                <c:pt idx="6894">
                  <c:v>129</c:v>
                </c:pt>
                <c:pt idx="6895">
                  <c:v>136</c:v>
                </c:pt>
                <c:pt idx="6896">
                  <c:v>47</c:v>
                </c:pt>
                <c:pt idx="6897">
                  <c:v>90</c:v>
                </c:pt>
                <c:pt idx="6898">
                  <c:v>163</c:v>
                </c:pt>
                <c:pt idx="6899">
                  <c:v>134</c:v>
                </c:pt>
                <c:pt idx="6900">
                  <c:v>9</c:v>
                </c:pt>
                <c:pt idx="6901">
                  <c:v>108</c:v>
                </c:pt>
                <c:pt idx="6902">
                  <c:v>16</c:v>
                </c:pt>
                <c:pt idx="6903">
                  <c:v>43</c:v>
                </c:pt>
                <c:pt idx="6904">
                  <c:v>64</c:v>
                </c:pt>
                <c:pt idx="6905">
                  <c:v>103</c:v>
                </c:pt>
                <c:pt idx="6906">
                  <c:v>107</c:v>
                </c:pt>
                <c:pt idx="6907">
                  <c:v>133</c:v>
                </c:pt>
                <c:pt idx="6908">
                  <c:v>16</c:v>
                </c:pt>
                <c:pt idx="6909">
                  <c:v>21</c:v>
                </c:pt>
                <c:pt idx="6910">
                  <c:v>117</c:v>
                </c:pt>
                <c:pt idx="6911">
                  <c:v>21</c:v>
                </c:pt>
                <c:pt idx="6912">
                  <c:v>121</c:v>
                </c:pt>
                <c:pt idx="6913">
                  <c:v>202</c:v>
                </c:pt>
                <c:pt idx="6914">
                  <c:v>117</c:v>
                </c:pt>
                <c:pt idx="6915">
                  <c:v>135</c:v>
                </c:pt>
                <c:pt idx="6916">
                  <c:v>6</c:v>
                </c:pt>
                <c:pt idx="6917">
                  <c:v>9</c:v>
                </c:pt>
                <c:pt idx="6918">
                  <c:v>173</c:v>
                </c:pt>
                <c:pt idx="6919">
                  <c:v>264</c:v>
                </c:pt>
                <c:pt idx="6920">
                  <c:v>364</c:v>
                </c:pt>
                <c:pt idx="6921">
                  <c:v>119</c:v>
                </c:pt>
                <c:pt idx="6922">
                  <c:v>279</c:v>
                </c:pt>
                <c:pt idx="6923">
                  <c:v>152</c:v>
                </c:pt>
                <c:pt idx="6924">
                  <c:v>425</c:v>
                </c:pt>
                <c:pt idx="6925">
                  <c:v>454</c:v>
                </c:pt>
                <c:pt idx="6926">
                  <c:v>347</c:v>
                </c:pt>
                <c:pt idx="6927">
                  <c:v>161</c:v>
                </c:pt>
                <c:pt idx="6928">
                  <c:v>228</c:v>
                </c:pt>
                <c:pt idx="6929">
                  <c:v>198</c:v>
                </c:pt>
                <c:pt idx="6930">
                  <c:v>216</c:v>
                </c:pt>
                <c:pt idx="6931">
                  <c:v>150</c:v>
                </c:pt>
                <c:pt idx="6932">
                  <c:v>11</c:v>
                </c:pt>
                <c:pt idx="6933">
                  <c:v>271</c:v>
                </c:pt>
                <c:pt idx="6934">
                  <c:v>261</c:v>
                </c:pt>
                <c:pt idx="6935">
                  <c:v>163</c:v>
                </c:pt>
                <c:pt idx="6936">
                  <c:v>80</c:v>
                </c:pt>
                <c:pt idx="6937">
                  <c:v>76</c:v>
                </c:pt>
                <c:pt idx="6938">
                  <c:v>48</c:v>
                </c:pt>
                <c:pt idx="6939">
                  <c:v>90</c:v>
                </c:pt>
                <c:pt idx="6940">
                  <c:v>457</c:v>
                </c:pt>
                <c:pt idx="6941">
                  <c:v>210</c:v>
                </c:pt>
                <c:pt idx="6942">
                  <c:v>65</c:v>
                </c:pt>
                <c:pt idx="6943">
                  <c:v>341</c:v>
                </c:pt>
                <c:pt idx="6944">
                  <c:v>144</c:v>
                </c:pt>
                <c:pt idx="6945">
                  <c:v>306</c:v>
                </c:pt>
                <c:pt idx="6946">
                  <c:v>375</c:v>
                </c:pt>
                <c:pt idx="6947">
                  <c:v>243</c:v>
                </c:pt>
                <c:pt idx="6948">
                  <c:v>333</c:v>
                </c:pt>
                <c:pt idx="6949">
                  <c:v>56</c:v>
                </c:pt>
                <c:pt idx="6950">
                  <c:v>348</c:v>
                </c:pt>
                <c:pt idx="6951">
                  <c:v>395</c:v>
                </c:pt>
                <c:pt idx="6952">
                  <c:v>248</c:v>
                </c:pt>
                <c:pt idx="6953">
                  <c:v>295</c:v>
                </c:pt>
                <c:pt idx="6954">
                  <c:v>154</c:v>
                </c:pt>
                <c:pt idx="6955">
                  <c:v>235</c:v>
                </c:pt>
                <c:pt idx="6956">
                  <c:v>150</c:v>
                </c:pt>
                <c:pt idx="6957">
                  <c:v>94</c:v>
                </c:pt>
                <c:pt idx="6958">
                  <c:v>284</c:v>
                </c:pt>
                <c:pt idx="6959">
                  <c:v>400</c:v>
                </c:pt>
                <c:pt idx="6960">
                  <c:v>225</c:v>
                </c:pt>
                <c:pt idx="6961">
                  <c:v>163</c:v>
                </c:pt>
                <c:pt idx="6962">
                  <c:v>82</c:v>
                </c:pt>
                <c:pt idx="6963">
                  <c:v>176</c:v>
                </c:pt>
                <c:pt idx="6964">
                  <c:v>434</c:v>
                </c:pt>
                <c:pt idx="6965">
                  <c:v>306</c:v>
                </c:pt>
                <c:pt idx="6966">
                  <c:v>544</c:v>
                </c:pt>
                <c:pt idx="6967">
                  <c:v>404</c:v>
                </c:pt>
                <c:pt idx="6968">
                  <c:v>150</c:v>
                </c:pt>
                <c:pt idx="6969">
                  <c:v>472</c:v>
                </c:pt>
                <c:pt idx="6970">
                  <c:v>221</c:v>
                </c:pt>
                <c:pt idx="6971">
                  <c:v>110</c:v>
                </c:pt>
                <c:pt idx="6972">
                  <c:v>203</c:v>
                </c:pt>
                <c:pt idx="6973">
                  <c:v>206</c:v>
                </c:pt>
                <c:pt idx="6974">
                  <c:v>214</c:v>
                </c:pt>
                <c:pt idx="6975">
                  <c:v>108</c:v>
                </c:pt>
                <c:pt idx="6976">
                  <c:v>126</c:v>
                </c:pt>
                <c:pt idx="6977">
                  <c:v>118</c:v>
                </c:pt>
                <c:pt idx="6978">
                  <c:v>3</c:v>
                </c:pt>
                <c:pt idx="6979">
                  <c:v>0</c:v>
                </c:pt>
                <c:pt idx="6980">
                  <c:v>5.6199999999999992</c:v>
                </c:pt>
                <c:pt idx="6981">
                  <c:v>8.75</c:v>
                </c:pt>
                <c:pt idx="6982">
                  <c:v>2.5</c:v>
                </c:pt>
                <c:pt idx="6983">
                  <c:v>21</c:v>
                </c:pt>
                <c:pt idx="6984">
                  <c:v>27</c:v>
                </c:pt>
                <c:pt idx="6985">
                  <c:v>117</c:v>
                </c:pt>
                <c:pt idx="6986">
                  <c:v>47</c:v>
                </c:pt>
                <c:pt idx="6987">
                  <c:v>7</c:v>
                </c:pt>
                <c:pt idx="6988">
                  <c:v>160</c:v>
                </c:pt>
                <c:pt idx="6989">
                  <c:v>148</c:v>
                </c:pt>
                <c:pt idx="6990">
                  <c:v>40</c:v>
                </c:pt>
                <c:pt idx="6991">
                  <c:v>44</c:v>
                </c:pt>
                <c:pt idx="6992">
                  <c:v>77</c:v>
                </c:pt>
                <c:pt idx="6993">
                  <c:v>55</c:v>
                </c:pt>
                <c:pt idx="6994">
                  <c:v>25</c:v>
                </c:pt>
                <c:pt idx="6995">
                  <c:v>83</c:v>
                </c:pt>
                <c:pt idx="6996">
                  <c:v>164</c:v>
                </c:pt>
                <c:pt idx="6997">
                  <c:v>13</c:v>
                </c:pt>
                <c:pt idx="6998">
                  <c:v>65</c:v>
                </c:pt>
                <c:pt idx="6999">
                  <c:v>332.73</c:v>
                </c:pt>
                <c:pt idx="7000">
                  <c:v>225.45</c:v>
                </c:pt>
                <c:pt idx="7001">
                  <c:v>99.09</c:v>
                </c:pt>
                <c:pt idx="7002">
                  <c:v>69.09</c:v>
                </c:pt>
                <c:pt idx="7003">
                  <c:v>165.45</c:v>
                </c:pt>
                <c:pt idx="7004">
                  <c:v>20.91</c:v>
                </c:pt>
                <c:pt idx="7005">
                  <c:v>120.91</c:v>
                </c:pt>
                <c:pt idx="7006">
                  <c:v>128.18</c:v>
                </c:pt>
                <c:pt idx="7007">
                  <c:v>273.64</c:v>
                </c:pt>
                <c:pt idx="7008">
                  <c:v>142.72999999999999</c:v>
                </c:pt>
                <c:pt idx="7009">
                  <c:v>335.45</c:v>
                </c:pt>
                <c:pt idx="7010">
                  <c:v>135.44999999999999</c:v>
                </c:pt>
                <c:pt idx="7011">
                  <c:v>102.73</c:v>
                </c:pt>
                <c:pt idx="7012">
                  <c:v>30</c:v>
                </c:pt>
                <c:pt idx="7013">
                  <c:v>20</c:v>
                </c:pt>
                <c:pt idx="7014">
                  <c:v>73.64</c:v>
                </c:pt>
                <c:pt idx="7015">
                  <c:v>52.73</c:v>
                </c:pt>
                <c:pt idx="7016">
                  <c:v>10.91</c:v>
                </c:pt>
                <c:pt idx="7017">
                  <c:v>0</c:v>
                </c:pt>
                <c:pt idx="7018">
                  <c:v>9.09</c:v>
                </c:pt>
                <c:pt idx="7019">
                  <c:v>6.3599999999999994</c:v>
                </c:pt>
                <c:pt idx="7020">
                  <c:v>5.45</c:v>
                </c:pt>
                <c:pt idx="7021">
                  <c:v>20.91</c:v>
                </c:pt>
                <c:pt idx="7022">
                  <c:v>28.18</c:v>
                </c:pt>
                <c:pt idx="7023">
                  <c:v>0</c:v>
                </c:pt>
                <c:pt idx="7024">
                  <c:v>0</c:v>
                </c:pt>
                <c:pt idx="7025">
                  <c:v>6.3599999999999994</c:v>
                </c:pt>
                <c:pt idx="7026">
                  <c:v>0</c:v>
                </c:pt>
                <c:pt idx="7027">
                  <c:v>3.64</c:v>
                </c:pt>
                <c:pt idx="7028">
                  <c:v>157.27000000000001</c:v>
                </c:pt>
                <c:pt idx="7029">
                  <c:v>122.73</c:v>
                </c:pt>
                <c:pt idx="7030">
                  <c:v>145.44999999999999</c:v>
                </c:pt>
                <c:pt idx="7031">
                  <c:v>58.18</c:v>
                </c:pt>
                <c:pt idx="7032">
                  <c:v>93.64</c:v>
                </c:pt>
                <c:pt idx="7033">
                  <c:v>77.27</c:v>
                </c:pt>
                <c:pt idx="7034">
                  <c:v>35.450000000000003</c:v>
                </c:pt>
                <c:pt idx="7035">
                  <c:v>30</c:v>
                </c:pt>
                <c:pt idx="7036">
                  <c:v>35.450000000000003</c:v>
                </c:pt>
                <c:pt idx="7037">
                  <c:v>62.73</c:v>
                </c:pt>
                <c:pt idx="7038">
                  <c:v>61.82</c:v>
                </c:pt>
                <c:pt idx="7039">
                  <c:v>119.09</c:v>
                </c:pt>
                <c:pt idx="7040">
                  <c:v>268.18</c:v>
                </c:pt>
                <c:pt idx="7041">
                  <c:v>102.73</c:v>
                </c:pt>
                <c:pt idx="7042">
                  <c:v>239.09</c:v>
                </c:pt>
                <c:pt idx="7043">
                  <c:v>493.64</c:v>
                </c:pt>
                <c:pt idx="7044">
                  <c:v>58.18</c:v>
                </c:pt>
                <c:pt idx="7045">
                  <c:v>21.82</c:v>
                </c:pt>
                <c:pt idx="7046">
                  <c:v>65.709999999999994</c:v>
                </c:pt>
                <c:pt idx="7047">
                  <c:v>316</c:v>
                </c:pt>
                <c:pt idx="7048">
                  <c:v>440</c:v>
                </c:pt>
                <c:pt idx="7049">
                  <c:v>143</c:v>
                </c:pt>
                <c:pt idx="7050">
                  <c:v>38</c:v>
                </c:pt>
                <c:pt idx="7051">
                  <c:v>103</c:v>
                </c:pt>
                <c:pt idx="7052">
                  <c:v>47</c:v>
                </c:pt>
                <c:pt idx="7053">
                  <c:v>110</c:v>
                </c:pt>
                <c:pt idx="7054">
                  <c:v>116</c:v>
                </c:pt>
                <c:pt idx="7055">
                  <c:v>449</c:v>
                </c:pt>
                <c:pt idx="7056">
                  <c:v>69</c:v>
                </c:pt>
                <c:pt idx="7057">
                  <c:v>247</c:v>
                </c:pt>
                <c:pt idx="7058">
                  <c:v>83</c:v>
                </c:pt>
                <c:pt idx="7059">
                  <c:v>302</c:v>
                </c:pt>
                <c:pt idx="7060">
                  <c:v>81</c:v>
                </c:pt>
                <c:pt idx="7061">
                  <c:v>31</c:v>
                </c:pt>
                <c:pt idx="7062">
                  <c:v>296</c:v>
                </c:pt>
                <c:pt idx="7063">
                  <c:v>169</c:v>
                </c:pt>
                <c:pt idx="7064">
                  <c:v>126</c:v>
                </c:pt>
                <c:pt idx="7065">
                  <c:v>53</c:v>
                </c:pt>
                <c:pt idx="7066">
                  <c:v>0</c:v>
                </c:pt>
                <c:pt idx="7067">
                  <c:v>72</c:v>
                </c:pt>
                <c:pt idx="7068">
                  <c:v>0</c:v>
                </c:pt>
                <c:pt idx="7069">
                  <c:v>75</c:v>
                </c:pt>
                <c:pt idx="7070">
                  <c:v>16</c:v>
                </c:pt>
                <c:pt idx="7071">
                  <c:v>0</c:v>
                </c:pt>
                <c:pt idx="7072">
                  <c:v>10</c:v>
                </c:pt>
                <c:pt idx="7073">
                  <c:v>82</c:v>
                </c:pt>
                <c:pt idx="7074">
                  <c:v>22</c:v>
                </c:pt>
                <c:pt idx="7075">
                  <c:v>21</c:v>
                </c:pt>
                <c:pt idx="7076">
                  <c:v>160</c:v>
                </c:pt>
                <c:pt idx="7077">
                  <c:v>155</c:v>
                </c:pt>
                <c:pt idx="7078">
                  <c:v>64</c:v>
                </c:pt>
                <c:pt idx="7079">
                  <c:v>72</c:v>
                </c:pt>
                <c:pt idx="7080">
                  <c:v>38</c:v>
                </c:pt>
                <c:pt idx="7081">
                  <c:v>182</c:v>
                </c:pt>
                <c:pt idx="7082">
                  <c:v>191</c:v>
                </c:pt>
                <c:pt idx="7083">
                  <c:v>406.25</c:v>
                </c:pt>
                <c:pt idx="7084">
                  <c:v>88.75</c:v>
                </c:pt>
                <c:pt idx="7085">
                  <c:v>151.25</c:v>
                </c:pt>
                <c:pt idx="7086">
                  <c:v>381.25</c:v>
                </c:pt>
                <c:pt idx="7087">
                  <c:v>346.25</c:v>
                </c:pt>
                <c:pt idx="7088">
                  <c:v>308.75</c:v>
                </c:pt>
                <c:pt idx="7089">
                  <c:v>431.25</c:v>
                </c:pt>
                <c:pt idx="7090">
                  <c:v>401.25</c:v>
                </c:pt>
                <c:pt idx="7091">
                  <c:v>75</c:v>
                </c:pt>
                <c:pt idx="7092">
                  <c:v>161</c:v>
                </c:pt>
                <c:pt idx="7093">
                  <c:v>316</c:v>
                </c:pt>
                <c:pt idx="7094">
                  <c:v>68</c:v>
                </c:pt>
                <c:pt idx="7095">
                  <c:v>33</c:v>
                </c:pt>
                <c:pt idx="7096">
                  <c:v>97</c:v>
                </c:pt>
                <c:pt idx="7097">
                  <c:v>106</c:v>
                </c:pt>
                <c:pt idx="7098">
                  <c:v>66</c:v>
                </c:pt>
                <c:pt idx="7099">
                  <c:v>178</c:v>
                </c:pt>
                <c:pt idx="7100">
                  <c:v>256</c:v>
                </c:pt>
                <c:pt idx="7101">
                  <c:v>168</c:v>
                </c:pt>
                <c:pt idx="7102">
                  <c:v>487</c:v>
                </c:pt>
                <c:pt idx="7103">
                  <c:v>215</c:v>
                </c:pt>
                <c:pt idx="7104">
                  <c:v>173</c:v>
                </c:pt>
                <c:pt idx="7105">
                  <c:v>48</c:v>
                </c:pt>
                <c:pt idx="7106">
                  <c:v>101</c:v>
                </c:pt>
                <c:pt idx="7107">
                  <c:v>261</c:v>
                </c:pt>
                <c:pt idx="7108">
                  <c:v>329</c:v>
                </c:pt>
                <c:pt idx="7109">
                  <c:v>193</c:v>
                </c:pt>
                <c:pt idx="7110">
                  <c:v>27</c:v>
                </c:pt>
                <c:pt idx="7111">
                  <c:v>84</c:v>
                </c:pt>
                <c:pt idx="7112">
                  <c:v>23</c:v>
                </c:pt>
                <c:pt idx="7113">
                  <c:v>30</c:v>
                </c:pt>
                <c:pt idx="7114">
                  <c:v>54</c:v>
                </c:pt>
                <c:pt idx="7115">
                  <c:v>57</c:v>
                </c:pt>
                <c:pt idx="7116">
                  <c:v>0</c:v>
                </c:pt>
                <c:pt idx="7117">
                  <c:v>4</c:v>
                </c:pt>
                <c:pt idx="7118">
                  <c:v>98</c:v>
                </c:pt>
                <c:pt idx="7119">
                  <c:v>0</c:v>
                </c:pt>
                <c:pt idx="7120">
                  <c:v>11</c:v>
                </c:pt>
                <c:pt idx="7121">
                  <c:v>53</c:v>
                </c:pt>
                <c:pt idx="7122">
                  <c:v>76</c:v>
                </c:pt>
                <c:pt idx="7123">
                  <c:v>14</c:v>
                </c:pt>
                <c:pt idx="7124">
                  <c:v>113</c:v>
                </c:pt>
                <c:pt idx="7125">
                  <c:v>31</c:v>
                </c:pt>
                <c:pt idx="7126">
                  <c:v>182</c:v>
                </c:pt>
                <c:pt idx="7127">
                  <c:v>33</c:v>
                </c:pt>
                <c:pt idx="7128">
                  <c:v>152</c:v>
                </c:pt>
                <c:pt idx="7129">
                  <c:v>30</c:v>
                </c:pt>
                <c:pt idx="7130">
                  <c:v>23</c:v>
                </c:pt>
                <c:pt idx="7131">
                  <c:v>94</c:v>
                </c:pt>
                <c:pt idx="7132">
                  <c:v>273</c:v>
                </c:pt>
                <c:pt idx="7133">
                  <c:v>42</c:v>
                </c:pt>
                <c:pt idx="7134">
                  <c:v>236</c:v>
                </c:pt>
                <c:pt idx="7135">
                  <c:v>289</c:v>
                </c:pt>
                <c:pt idx="7136">
                  <c:v>23</c:v>
                </c:pt>
                <c:pt idx="7137">
                  <c:v>28</c:v>
                </c:pt>
                <c:pt idx="7138">
                  <c:v>154</c:v>
                </c:pt>
                <c:pt idx="7139">
                  <c:v>286</c:v>
                </c:pt>
                <c:pt idx="7140">
                  <c:v>125</c:v>
                </c:pt>
                <c:pt idx="7141">
                  <c:v>98</c:v>
                </c:pt>
                <c:pt idx="7142">
                  <c:v>140</c:v>
                </c:pt>
                <c:pt idx="7143">
                  <c:v>90</c:v>
                </c:pt>
                <c:pt idx="7144">
                  <c:v>72</c:v>
                </c:pt>
                <c:pt idx="7145">
                  <c:v>389</c:v>
                </c:pt>
                <c:pt idx="7146">
                  <c:v>170</c:v>
                </c:pt>
                <c:pt idx="7147">
                  <c:v>81</c:v>
                </c:pt>
                <c:pt idx="7148">
                  <c:v>145</c:v>
                </c:pt>
                <c:pt idx="7149">
                  <c:v>110</c:v>
                </c:pt>
                <c:pt idx="7150">
                  <c:v>114</c:v>
                </c:pt>
                <c:pt idx="7151">
                  <c:v>312</c:v>
                </c:pt>
                <c:pt idx="7152">
                  <c:v>345</c:v>
                </c:pt>
                <c:pt idx="7153">
                  <c:v>109</c:v>
                </c:pt>
                <c:pt idx="7154">
                  <c:v>87</c:v>
                </c:pt>
                <c:pt idx="7155">
                  <c:v>13</c:v>
                </c:pt>
                <c:pt idx="7156">
                  <c:v>44</c:v>
                </c:pt>
                <c:pt idx="7157">
                  <c:v>50</c:v>
                </c:pt>
                <c:pt idx="7158">
                  <c:v>46</c:v>
                </c:pt>
                <c:pt idx="7159">
                  <c:v>22</c:v>
                </c:pt>
                <c:pt idx="7160">
                  <c:v>28</c:v>
                </c:pt>
                <c:pt idx="7161">
                  <c:v>1</c:v>
                </c:pt>
                <c:pt idx="7162">
                  <c:v>0</c:v>
                </c:pt>
                <c:pt idx="7163">
                  <c:v>31</c:v>
                </c:pt>
                <c:pt idx="7164">
                  <c:v>44</c:v>
                </c:pt>
                <c:pt idx="7165">
                  <c:v>107</c:v>
                </c:pt>
                <c:pt idx="7166">
                  <c:v>162</c:v>
                </c:pt>
                <c:pt idx="7167">
                  <c:v>291</c:v>
                </c:pt>
                <c:pt idx="7168">
                  <c:v>143</c:v>
                </c:pt>
                <c:pt idx="7169">
                  <c:v>61</c:v>
                </c:pt>
                <c:pt idx="7170">
                  <c:v>106</c:v>
                </c:pt>
                <c:pt idx="7171">
                  <c:v>23</c:v>
                </c:pt>
                <c:pt idx="7172">
                  <c:v>44</c:v>
                </c:pt>
                <c:pt idx="7173">
                  <c:v>21</c:v>
                </c:pt>
                <c:pt idx="7174">
                  <c:v>48</c:v>
                </c:pt>
                <c:pt idx="7175">
                  <c:v>52</c:v>
                </c:pt>
                <c:pt idx="7176">
                  <c:v>117</c:v>
                </c:pt>
                <c:pt idx="7177">
                  <c:v>203</c:v>
                </c:pt>
                <c:pt idx="7178">
                  <c:v>88</c:v>
                </c:pt>
                <c:pt idx="7179">
                  <c:v>142</c:v>
                </c:pt>
                <c:pt idx="7180">
                  <c:v>187</c:v>
                </c:pt>
                <c:pt idx="7181">
                  <c:v>10</c:v>
                </c:pt>
                <c:pt idx="7182">
                  <c:v>128</c:v>
                </c:pt>
                <c:pt idx="7183">
                  <c:v>60</c:v>
                </c:pt>
                <c:pt idx="7184">
                  <c:v>55</c:v>
                </c:pt>
                <c:pt idx="7185">
                  <c:v>0</c:v>
                </c:pt>
                <c:pt idx="7186">
                  <c:v>0</c:v>
                </c:pt>
                <c:pt idx="7187">
                  <c:v>107.14</c:v>
                </c:pt>
                <c:pt idx="7188">
                  <c:v>0</c:v>
                </c:pt>
                <c:pt idx="7189">
                  <c:v>60</c:v>
                </c:pt>
                <c:pt idx="7190">
                  <c:v>33.33</c:v>
                </c:pt>
                <c:pt idx="7191">
                  <c:v>86</c:v>
                </c:pt>
                <c:pt idx="7192">
                  <c:v>82.86</c:v>
                </c:pt>
                <c:pt idx="7193">
                  <c:v>0</c:v>
                </c:pt>
                <c:pt idx="7194">
                  <c:v>95.71</c:v>
                </c:pt>
                <c:pt idx="7195">
                  <c:v>53.33</c:v>
                </c:pt>
                <c:pt idx="7196">
                  <c:v>93</c:v>
                </c:pt>
                <c:pt idx="7197">
                  <c:v>240</c:v>
                </c:pt>
                <c:pt idx="7198">
                  <c:v>0</c:v>
                </c:pt>
                <c:pt idx="7199">
                  <c:v>88</c:v>
                </c:pt>
                <c:pt idx="7200">
                  <c:v>86</c:v>
                </c:pt>
                <c:pt idx="7201">
                  <c:v>114.29</c:v>
                </c:pt>
                <c:pt idx="7202">
                  <c:v>0</c:v>
                </c:pt>
                <c:pt idx="7203">
                  <c:v>58</c:v>
                </c:pt>
                <c:pt idx="7204">
                  <c:v>48.57</c:v>
                </c:pt>
                <c:pt idx="7205">
                  <c:v>70</c:v>
                </c:pt>
                <c:pt idx="7206">
                  <c:v>152.86000000000001</c:v>
                </c:pt>
                <c:pt idx="7207">
                  <c:v>273.33</c:v>
                </c:pt>
                <c:pt idx="7208">
                  <c:v>14.29</c:v>
                </c:pt>
                <c:pt idx="7209">
                  <c:v>110</c:v>
                </c:pt>
                <c:pt idx="7210">
                  <c:v>108.57</c:v>
                </c:pt>
                <c:pt idx="7211">
                  <c:v>0</c:v>
                </c:pt>
                <c:pt idx="7212">
                  <c:v>0</c:v>
                </c:pt>
                <c:pt idx="7213">
                  <c:v>0</c:v>
                </c:pt>
                <c:pt idx="7214">
                  <c:v>20</c:v>
                </c:pt>
                <c:pt idx="7215">
                  <c:v>61</c:v>
                </c:pt>
                <c:pt idx="7216">
                  <c:v>56</c:v>
                </c:pt>
                <c:pt idx="7217">
                  <c:v>6</c:v>
                </c:pt>
                <c:pt idx="7218">
                  <c:v>0</c:v>
                </c:pt>
                <c:pt idx="7219">
                  <c:v>0</c:v>
                </c:pt>
                <c:pt idx="7220">
                  <c:v>0</c:v>
                </c:pt>
                <c:pt idx="7221">
                  <c:v>0</c:v>
                </c:pt>
                <c:pt idx="7222">
                  <c:v>62</c:v>
                </c:pt>
                <c:pt idx="7223">
                  <c:v>82</c:v>
                </c:pt>
                <c:pt idx="7224">
                  <c:v>17</c:v>
                </c:pt>
                <c:pt idx="7225">
                  <c:v>19</c:v>
                </c:pt>
                <c:pt idx="7226">
                  <c:v>139</c:v>
                </c:pt>
                <c:pt idx="7227">
                  <c:v>36</c:v>
                </c:pt>
                <c:pt idx="7228">
                  <c:v>121</c:v>
                </c:pt>
                <c:pt idx="7229">
                  <c:v>63</c:v>
                </c:pt>
                <c:pt idx="7230">
                  <c:v>48</c:v>
                </c:pt>
                <c:pt idx="7231">
                  <c:v>58</c:v>
                </c:pt>
                <c:pt idx="7232">
                  <c:v>251</c:v>
                </c:pt>
                <c:pt idx="7233">
                  <c:v>142</c:v>
                </c:pt>
                <c:pt idx="7234">
                  <c:v>103</c:v>
                </c:pt>
                <c:pt idx="7235">
                  <c:v>205</c:v>
                </c:pt>
                <c:pt idx="7236">
                  <c:v>301</c:v>
                </c:pt>
                <c:pt idx="7237">
                  <c:v>251</c:v>
                </c:pt>
                <c:pt idx="7238">
                  <c:v>271</c:v>
                </c:pt>
                <c:pt idx="7239">
                  <c:v>3</c:v>
                </c:pt>
                <c:pt idx="7240">
                  <c:v>0</c:v>
                </c:pt>
                <c:pt idx="7241">
                  <c:v>34</c:v>
                </c:pt>
                <c:pt idx="7242">
                  <c:v>116</c:v>
                </c:pt>
                <c:pt idx="7243">
                  <c:v>64</c:v>
                </c:pt>
                <c:pt idx="7244">
                  <c:v>29</c:v>
                </c:pt>
                <c:pt idx="7245">
                  <c:v>78</c:v>
                </c:pt>
                <c:pt idx="7246">
                  <c:v>7</c:v>
                </c:pt>
                <c:pt idx="7247">
                  <c:v>141</c:v>
                </c:pt>
                <c:pt idx="7248">
                  <c:v>265</c:v>
                </c:pt>
                <c:pt idx="7249">
                  <c:v>161</c:v>
                </c:pt>
                <c:pt idx="7250">
                  <c:v>236</c:v>
                </c:pt>
                <c:pt idx="7251">
                  <c:v>97</c:v>
                </c:pt>
                <c:pt idx="7252">
                  <c:v>244</c:v>
                </c:pt>
                <c:pt idx="7253">
                  <c:v>19</c:v>
                </c:pt>
                <c:pt idx="7254">
                  <c:v>193</c:v>
                </c:pt>
                <c:pt idx="7255">
                  <c:v>83</c:v>
                </c:pt>
                <c:pt idx="7256">
                  <c:v>85</c:v>
                </c:pt>
                <c:pt idx="7257">
                  <c:v>30</c:v>
                </c:pt>
                <c:pt idx="7258">
                  <c:v>6</c:v>
                </c:pt>
                <c:pt idx="7259">
                  <c:v>30</c:v>
                </c:pt>
                <c:pt idx="7260">
                  <c:v>42</c:v>
                </c:pt>
                <c:pt idx="7261">
                  <c:v>31</c:v>
                </c:pt>
                <c:pt idx="7262">
                  <c:v>13</c:v>
                </c:pt>
                <c:pt idx="7263">
                  <c:v>34</c:v>
                </c:pt>
                <c:pt idx="7264">
                  <c:v>0</c:v>
                </c:pt>
                <c:pt idx="7265">
                  <c:v>49</c:v>
                </c:pt>
                <c:pt idx="7266">
                  <c:v>129</c:v>
                </c:pt>
                <c:pt idx="7267">
                  <c:v>0</c:v>
                </c:pt>
                <c:pt idx="7268">
                  <c:v>0</c:v>
                </c:pt>
                <c:pt idx="7269">
                  <c:v>57</c:v>
                </c:pt>
                <c:pt idx="7270">
                  <c:v>70</c:v>
                </c:pt>
                <c:pt idx="7271">
                  <c:v>21</c:v>
                </c:pt>
                <c:pt idx="7272">
                  <c:v>11</c:v>
                </c:pt>
                <c:pt idx="7273">
                  <c:v>8</c:v>
                </c:pt>
                <c:pt idx="7274">
                  <c:v>76.669999999999973</c:v>
                </c:pt>
                <c:pt idx="7275">
                  <c:v>218.33</c:v>
                </c:pt>
                <c:pt idx="7276">
                  <c:v>80</c:v>
                </c:pt>
                <c:pt idx="7277">
                  <c:v>66.669999999999973</c:v>
                </c:pt>
                <c:pt idx="7278">
                  <c:v>15</c:v>
                </c:pt>
                <c:pt idx="7279">
                  <c:v>38.33</c:v>
                </c:pt>
                <c:pt idx="7280">
                  <c:v>105</c:v>
                </c:pt>
                <c:pt idx="7281">
                  <c:v>136.66999999999999</c:v>
                </c:pt>
                <c:pt idx="7282">
                  <c:v>63.33</c:v>
                </c:pt>
                <c:pt idx="7283">
                  <c:v>221.67</c:v>
                </c:pt>
                <c:pt idx="7284">
                  <c:v>0</c:v>
                </c:pt>
                <c:pt idx="7285">
                  <c:v>335</c:v>
                </c:pt>
                <c:pt idx="7286">
                  <c:v>352</c:v>
                </c:pt>
                <c:pt idx="7287">
                  <c:v>254</c:v>
                </c:pt>
                <c:pt idx="7288">
                  <c:v>103</c:v>
                </c:pt>
                <c:pt idx="7289">
                  <c:v>216</c:v>
                </c:pt>
                <c:pt idx="7290">
                  <c:v>155</c:v>
                </c:pt>
                <c:pt idx="7291">
                  <c:v>280</c:v>
                </c:pt>
                <c:pt idx="7292">
                  <c:v>157</c:v>
                </c:pt>
                <c:pt idx="7293">
                  <c:v>233</c:v>
                </c:pt>
                <c:pt idx="7294">
                  <c:v>96</c:v>
                </c:pt>
                <c:pt idx="7295">
                  <c:v>236</c:v>
                </c:pt>
                <c:pt idx="7296">
                  <c:v>140</c:v>
                </c:pt>
                <c:pt idx="7297">
                  <c:v>186</c:v>
                </c:pt>
                <c:pt idx="7298">
                  <c:v>81</c:v>
                </c:pt>
                <c:pt idx="7299">
                  <c:v>32</c:v>
                </c:pt>
                <c:pt idx="7300">
                  <c:v>92</c:v>
                </c:pt>
                <c:pt idx="7301">
                  <c:v>0</c:v>
                </c:pt>
                <c:pt idx="7302">
                  <c:v>21</c:v>
                </c:pt>
                <c:pt idx="7303">
                  <c:v>15</c:v>
                </c:pt>
                <c:pt idx="7304">
                  <c:v>180</c:v>
                </c:pt>
                <c:pt idx="7305">
                  <c:v>100</c:v>
                </c:pt>
                <c:pt idx="7306">
                  <c:v>22</c:v>
                </c:pt>
                <c:pt idx="7307">
                  <c:v>36</c:v>
                </c:pt>
                <c:pt idx="7308">
                  <c:v>127</c:v>
                </c:pt>
                <c:pt idx="7309">
                  <c:v>54</c:v>
                </c:pt>
                <c:pt idx="7310">
                  <c:v>0</c:v>
                </c:pt>
                <c:pt idx="7311">
                  <c:v>5</c:v>
                </c:pt>
                <c:pt idx="7312">
                  <c:v>56</c:v>
                </c:pt>
                <c:pt idx="7313">
                  <c:v>22</c:v>
                </c:pt>
                <c:pt idx="7314">
                  <c:v>93</c:v>
                </c:pt>
                <c:pt idx="7315">
                  <c:v>148</c:v>
                </c:pt>
                <c:pt idx="7316">
                  <c:v>173</c:v>
                </c:pt>
                <c:pt idx="7317">
                  <c:v>255</c:v>
                </c:pt>
                <c:pt idx="7318">
                  <c:v>141.66999999999999</c:v>
                </c:pt>
                <c:pt idx="7319">
                  <c:v>55</c:v>
                </c:pt>
                <c:pt idx="7320">
                  <c:v>126.67</c:v>
                </c:pt>
                <c:pt idx="7321">
                  <c:v>201.67</c:v>
                </c:pt>
                <c:pt idx="7322">
                  <c:v>156.66999999999999</c:v>
                </c:pt>
                <c:pt idx="7323">
                  <c:v>61.67</c:v>
                </c:pt>
                <c:pt idx="7324">
                  <c:v>183.33</c:v>
                </c:pt>
                <c:pt idx="7325">
                  <c:v>270</c:v>
                </c:pt>
                <c:pt idx="7326">
                  <c:v>165</c:v>
                </c:pt>
                <c:pt idx="7327">
                  <c:v>375</c:v>
                </c:pt>
                <c:pt idx="7328">
                  <c:v>0</c:v>
                </c:pt>
                <c:pt idx="7329">
                  <c:v>208</c:v>
                </c:pt>
                <c:pt idx="7330">
                  <c:v>221</c:v>
                </c:pt>
                <c:pt idx="7331">
                  <c:v>58</c:v>
                </c:pt>
                <c:pt idx="7332">
                  <c:v>14</c:v>
                </c:pt>
                <c:pt idx="7333">
                  <c:v>10</c:v>
                </c:pt>
                <c:pt idx="7334">
                  <c:v>85</c:v>
                </c:pt>
                <c:pt idx="7335">
                  <c:v>94</c:v>
                </c:pt>
                <c:pt idx="7336">
                  <c:v>94</c:v>
                </c:pt>
                <c:pt idx="7337">
                  <c:v>68</c:v>
                </c:pt>
                <c:pt idx="7338">
                  <c:v>196</c:v>
                </c:pt>
                <c:pt idx="7339">
                  <c:v>0</c:v>
                </c:pt>
                <c:pt idx="7340">
                  <c:v>46</c:v>
                </c:pt>
                <c:pt idx="7341">
                  <c:v>20</c:v>
                </c:pt>
                <c:pt idx="7342">
                  <c:v>2</c:v>
                </c:pt>
                <c:pt idx="7343">
                  <c:v>112</c:v>
                </c:pt>
                <c:pt idx="7344">
                  <c:v>26</c:v>
                </c:pt>
                <c:pt idx="7345">
                  <c:v>28</c:v>
                </c:pt>
                <c:pt idx="7346">
                  <c:v>115</c:v>
                </c:pt>
                <c:pt idx="7347">
                  <c:v>11</c:v>
                </c:pt>
                <c:pt idx="7348">
                  <c:v>20</c:v>
                </c:pt>
                <c:pt idx="7349">
                  <c:v>56</c:v>
                </c:pt>
                <c:pt idx="7350">
                  <c:v>36</c:v>
                </c:pt>
                <c:pt idx="7351">
                  <c:v>53</c:v>
                </c:pt>
                <c:pt idx="7352">
                  <c:v>96</c:v>
                </c:pt>
                <c:pt idx="7353">
                  <c:v>11</c:v>
                </c:pt>
                <c:pt idx="7354">
                  <c:v>10</c:v>
                </c:pt>
                <c:pt idx="7355">
                  <c:v>6</c:v>
                </c:pt>
                <c:pt idx="7356">
                  <c:v>0</c:v>
                </c:pt>
                <c:pt idx="7357">
                  <c:v>0</c:v>
                </c:pt>
                <c:pt idx="7358">
                  <c:v>50</c:v>
                </c:pt>
                <c:pt idx="7359">
                  <c:v>0</c:v>
                </c:pt>
                <c:pt idx="7360">
                  <c:v>20</c:v>
                </c:pt>
                <c:pt idx="7361">
                  <c:v>0</c:v>
                </c:pt>
                <c:pt idx="7362">
                  <c:v>23.33</c:v>
                </c:pt>
                <c:pt idx="7363">
                  <c:v>16.670000000000009</c:v>
                </c:pt>
                <c:pt idx="7364">
                  <c:v>0</c:v>
                </c:pt>
                <c:pt idx="7365">
                  <c:v>13.33</c:v>
                </c:pt>
                <c:pt idx="7366">
                  <c:v>5</c:v>
                </c:pt>
                <c:pt idx="7367">
                  <c:v>85</c:v>
                </c:pt>
                <c:pt idx="7368">
                  <c:v>63.33</c:v>
                </c:pt>
                <c:pt idx="7369">
                  <c:v>138.33000000000001</c:v>
                </c:pt>
                <c:pt idx="7370">
                  <c:v>118.33</c:v>
                </c:pt>
                <c:pt idx="7371">
                  <c:v>70</c:v>
                </c:pt>
                <c:pt idx="7372">
                  <c:v>67.5</c:v>
                </c:pt>
                <c:pt idx="7373">
                  <c:v>318</c:v>
                </c:pt>
                <c:pt idx="7374">
                  <c:v>250</c:v>
                </c:pt>
                <c:pt idx="7375">
                  <c:v>64</c:v>
                </c:pt>
                <c:pt idx="7376">
                  <c:v>110</c:v>
                </c:pt>
                <c:pt idx="7377">
                  <c:v>186</c:v>
                </c:pt>
                <c:pt idx="7378">
                  <c:v>159</c:v>
                </c:pt>
                <c:pt idx="7379">
                  <c:v>425</c:v>
                </c:pt>
                <c:pt idx="7380">
                  <c:v>246</c:v>
                </c:pt>
                <c:pt idx="7381">
                  <c:v>583</c:v>
                </c:pt>
                <c:pt idx="7382">
                  <c:v>269</c:v>
                </c:pt>
                <c:pt idx="7383">
                  <c:v>371</c:v>
                </c:pt>
                <c:pt idx="7384">
                  <c:v>191</c:v>
                </c:pt>
                <c:pt idx="7385">
                  <c:v>478</c:v>
                </c:pt>
                <c:pt idx="7386">
                  <c:v>259</c:v>
                </c:pt>
                <c:pt idx="7387">
                  <c:v>122</c:v>
                </c:pt>
                <c:pt idx="7388">
                  <c:v>163</c:v>
                </c:pt>
                <c:pt idx="7389">
                  <c:v>255</c:v>
                </c:pt>
                <c:pt idx="7390">
                  <c:v>155</c:v>
                </c:pt>
                <c:pt idx="7391">
                  <c:v>34</c:v>
                </c:pt>
                <c:pt idx="7392">
                  <c:v>25</c:v>
                </c:pt>
                <c:pt idx="7393">
                  <c:v>78</c:v>
                </c:pt>
                <c:pt idx="7394">
                  <c:v>67</c:v>
                </c:pt>
                <c:pt idx="7395">
                  <c:v>14</c:v>
                </c:pt>
                <c:pt idx="7396">
                  <c:v>70</c:v>
                </c:pt>
                <c:pt idx="7397">
                  <c:v>102</c:v>
                </c:pt>
                <c:pt idx="7398">
                  <c:v>90</c:v>
                </c:pt>
                <c:pt idx="7399">
                  <c:v>75</c:v>
                </c:pt>
                <c:pt idx="7400">
                  <c:v>0</c:v>
                </c:pt>
                <c:pt idx="7401">
                  <c:v>9</c:v>
                </c:pt>
                <c:pt idx="7402">
                  <c:v>44</c:v>
                </c:pt>
                <c:pt idx="7403">
                  <c:v>96</c:v>
                </c:pt>
                <c:pt idx="7404">
                  <c:v>43</c:v>
                </c:pt>
                <c:pt idx="7405">
                  <c:v>22</c:v>
                </c:pt>
                <c:pt idx="7406">
                  <c:v>54</c:v>
                </c:pt>
                <c:pt idx="7407">
                  <c:v>272</c:v>
                </c:pt>
                <c:pt idx="7408">
                  <c:v>194</c:v>
                </c:pt>
                <c:pt idx="7409">
                  <c:v>162</c:v>
                </c:pt>
                <c:pt idx="7410">
                  <c:v>212</c:v>
                </c:pt>
                <c:pt idx="7411">
                  <c:v>53</c:v>
                </c:pt>
                <c:pt idx="7412">
                  <c:v>189</c:v>
                </c:pt>
                <c:pt idx="7413">
                  <c:v>89</c:v>
                </c:pt>
                <c:pt idx="7414">
                  <c:v>43</c:v>
                </c:pt>
                <c:pt idx="7415">
                  <c:v>83</c:v>
                </c:pt>
                <c:pt idx="7416">
                  <c:v>75</c:v>
                </c:pt>
                <c:pt idx="7417">
                  <c:v>8</c:v>
                </c:pt>
                <c:pt idx="7418">
                  <c:v>105</c:v>
                </c:pt>
                <c:pt idx="7419">
                  <c:v>31</c:v>
                </c:pt>
                <c:pt idx="7420">
                  <c:v>156</c:v>
                </c:pt>
                <c:pt idx="7421">
                  <c:v>90</c:v>
                </c:pt>
                <c:pt idx="7422">
                  <c:v>375</c:v>
                </c:pt>
                <c:pt idx="7423">
                  <c:v>78</c:v>
                </c:pt>
                <c:pt idx="7424">
                  <c:v>255</c:v>
                </c:pt>
                <c:pt idx="7425">
                  <c:v>137</c:v>
                </c:pt>
                <c:pt idx="7426">
                  <c:v>135</c:v>
                </c:pt>
                <c:pt idx="7427">
                  <c:v>13</c:v>
                </c:pt>
                <c:pt idx="7428">
                  <c:v>50</c:v>
                </c:pt>
                <c:pt idx="7429">
                  <c:v>105</c:v>
                </c:pt>
                <c:pt idx="7430">
                  <c:v>194</c:v>
                </c:pt>
                <c:pt idx="7431">
                  <c:v>156</c:v>
                </c:pt>
                <c:pt idx="7432">
                  <c:v>11</c:v>
                </c:pt>
                <c:pt idx="7433">
                  <c:v>0</c:v>
                </c:pt>
                <c:pt idx="7434">
                  <c:v>0</c:v>
                </c:pt>
                <c:pt idx="7435">
                  <c:v>1</c:v>
                </c:pt>
                <c:pt idx="7436">
                  <c:v>0</c:v>
                </c:pt>
                <c:pt idx="7437">
                  <c:v>0</c:v>
                </c:pt>
                <c:pt idx="7438">
                  <c:v>0</c:v>
                </c:pt>
                <c:pt idx="7439">
                  <c:v>0</c:v>
                </c:pt>
                <c:pt idx="7440">
                  <c:v>8</c:v>
                </c:pt>
                <c:pt idx="7441">
                  <c:v>24</c:v>
                </c:pt>
                <c:pt idx="7442">
                  <c:v>66</c:v>
                </c:pt>
                <c:pt idx="7443">
                  <c:v>26</c:v>
                </c:pt>
                <c:pt idx="7444">
                  <c:v>27</c:v>
                </c:pt>
                <c:pt idx="7445">
                  <c:v>16</c:v>
                </c:pt>
                <c:pt idx="7446">
                  <c:v>165</c:v>
                </c:pt>
                <c:pt idx="7447">
                  <c:v>54</c:v>
                </c:pt>
                <c:pt idx="7448">
                  <c:v>205</c:v>
                </c:pt>
                <c:pt idx="7449">
                  <c:v>97</c:v>
                </c:pt>
                <c:pt idx="7450">
                  <c:v>203</c:v>
                </c:pt>
                <c:pt idx="7451">
                  <c:v>0</c:v>
                </c:pt>
                <c:pt idx="7452">
                  <c:v>63</c:v>
                </c:pt>
                <c:pt idx="7453">
                  <c:v>84</c:v>
                </c:pt>
                <c:pt idx="7454">
                  <c:v>99</c:v>
                </c:pt>
                <c:pt idx="7455">
                  <c:v>58</c:v>
                </c:pt>
                <c:pt idx="7456">
                  <c:v>74</c:v>
                </c:pt>
                <c:pt idx="7457">
                  <c:v>37</c:v>
                </c:pt>
                <c:pt idx="7458">
                  <c:v>11</c:v>
                </c:pt>
                <c:pt idx="7459">
                  <c:v>80</c:v>
                </c:pt>
                <c:pt idx="7460">
                  <c:v>60</c:v>
                </c:pt>
                <c:pt idx="7461">
                  <c:v>141</c:v>
                </c:pt>
                <c:pt idx="7462">
                  <c:v>135</c:v>
                </c:pt>
                <c:pt idx="7463">
                  <c:v>589</c:v>
                </c:pt>
                <c:pt idx="7464">
                  <c:v>83</c:v>
                </c:pt>
                <c:pt idx="7465">
                  <c:v>145</c:v>
                </c:pt>
                <c:pt idx="7466">
                  <c:v>85</c:v>
                </c:pt>
                <c:pt idx="7467">
                  <c:v>187</c:v>
                </c:pt>
                <c:pt idx="7468">
                  <c:v>112</c:v>
                </c:pt>
                <c:pt idx="7469">
                  <c:v>114</c:v>
                </c:pt>
                <c:pt idx="7470">
                  <c:v>206</c:v>
                </c:pt>
                <c:pt idx="7471">
                  <c:v>95</c:v>
                </c:pt>
                <c:pt idx="7472">
                  <c:v>99</c:v>
                </c:pt>
                <c:pt idx="7473">
                  <c:v>19</c:v>
                </c:pt>
                <c:pt idx="7474">
                  <c:v>6</c:v>
                </c:pt>
                <c:pt idx="7475">
                  <c:v>36</c:v>
                </c:pt>
                <c:pt idx="7476">
                  <c:v>62</c:v>
                </c:pt>
                <c:pt idx="7477">
                  <c:v>293</c:v>
                </c:pt>
                <c:pt idx="7478">
                  <c:v>44</c:v>
                </c:pt>
                <c:pt idx="7479">
                  <c:v>129</c:v>
                </c:pt>
                <c:pt idx="7480">
                  <c:v>53</c:v>
                </c:pt>
                <c:pt idx="7481">
                  <c:v>67</c:v>
                </c:pt>
                <c:pt idx="7482">
                  <c:v>7</c:v>
                </c:pt>
                <c:pt idx="7483">
                  <c:v>0</c:v>
                </c:pt>
                <c:pt idx="7484">
                  <c:v>29</c:v>
                </c:pt>
                <c:pt idx="7485">
                  <c:v>65</c:v>
                </c:pt>
                <c:pt idx="7486">
                  <c:v>51</c:v>
                </c:pt>
                <c:pt idx="7487">
                  <c:v>101</c:v>
                </c:pt>
                <c:pt idx="7488">
                  <c:v>25</c:v>
                </c:pt>
                <c:pt idx="7489">
                  <c:v>63.33</c:v>
                </c:pt>
                <c:pt idx="7490">
                  <c:v>144.44</c:v>
                </c:pt>
                <c:pt idx="7491">
                  <c:v>14.44</c:v>
                </c:pt>
                <c:pt idx="7492">
                  <c:v>146.66999999999999</c:v>
                </c:pt>
                <c:pt idx="7493">
                  <c:v>104.44</c:v>
                </c:pt>
                <c:pt idx="7494">
                  <c:v>37.78</c:v>
                </c:pt>
                <c:pt idx="7495">
                  <c:v>191.11</c:v>
                </c:pt>
                <c:pt idx="7496">
                  <c:v>53.33</c:v>
                </c:pt>
                <c:pt idx="7497">
                  <c:v>48.89</c:v>
                </c:pt>
                <c:pt idx="7498">
                  <c:v>135</c:v>
                </c:pt>
                <c:pt idx="7499">
                  <c:v>191</c:v>
                </c:pt>
                <c:pt idx="7500">
                  <c:v>121</c:v>
                </c:pt>
                <c:pt idx="7501">
                  <c:v>18</c:v>
                </c:pt>
                <c:pt idx="7502">
                  <c:v>121</c:v>
                </c:pt>
                <c:pt idx="7503">
                  <c:v>151</c:v>
                </c:pt>
                <c:pt idx="7504">
                  <c:v>195</c:v>
                </c:pt>
                <c:pt idx="7505">
                  <c:v>275</c:v>
                </c:pt>
                <c:pt idx="7506">
                  <c:v>144</c:v>
                </c:pt>
                <c:pt idx="7507">
                  <c:v>64</c:v>
                </c:pt>
                <c:pt idx="7508">
                  <c:v>139</c:v>
                </c:pt>
                <c:pt idx="7509">
                  <c:v>59</c:v>
                </c:pt>
                <c:pt idx="7510">
                  <c:v>281</c:v>
                </c:pt>
                <c:pt idx="7511">
                  <c:v>202</c:v>
                </c:pt>
                <c:pt idx="7512">
                  <c:v>84</c:v>
                </c:pt>
                <c:pt idx="7513">
                  <c:v>162</c:v>
                </c:pt>
                <c:pt idx="7514">
                  <c:v>336</c:v>
                </c:pt>
                <c:pt idx="7515">
                  <c:v>247</c:v>
                </c:pt>
                <c:pt idx="7516">
                  <c:v>219</c:v>
                </c:pt>
                <c:pt idx="7517">
                  <c:v>167</c:v>
                </c:pt>
                <c:pt idx="7518">
                  <c:v>92</c:v>
                </c:pt>
                <c:pt idx="7519">
                  <c:v>178</c:v>
                </c:pt>
                <c:pt idx="7520">
                  <c:v>219</c:v>
                </c:pt>
                <c:pt idx="7521">
                  <c:v>149</c:v>
                </c:pt>
                <c:pt idx="7522">
                  <c:v>192</c:v>
                </c:pt>
                <c:pt idx="7523">
                  <c:v>102</c:v>
                </c:pt>
                <c:pt idx="7524">
                  <c:v>153</c:v>
                </c:pt>
                <c:pt idx="7525">
                  <c:v>48</c:v>
                </c:pt>
                <c:pt idx="7526">
                  <c:v>81</c:v>
                </c:pt>
                <c:pt idx="7527">
                  <c:v>290</c:v>
                </c:pt>
                <c:pt idx="7528">
                  <c:v>25</c:v>
                </c:pt>
                <c:pt idx="7529">
                  <c:v>21</c:v>
                </c:pt>
                <c:pt idx="7530">
                  <c:v>144</c:v>
                </c:pt>
                <c:pt idx="7531">
                  <c:v>38</c:v>
                </c:pt>
                <c:pt idx="7532">
                  <c:v>0</c:v>
                </c:pt>
                <c:pt idx="7533">
                  <c:v>80</c:v>
                </c:pt>
                <c:pt idx="7534">
                  <c:v>0</c:v>
                </c:pt>
                <c:pt idx="7535">
                  <c:v>0</c:v>
                </c:pt>
                <c:pt idx="7536">
                  <c:v>0</c:v>
                </c:pt>
                <c:pt idx="7537">
                  <c:v>0</c:v>
                </c:pt>
                <c:pt idx="7538">
                  <c:v>0</c:v>
                </c:pt>
                <c:pt idx="7539">
                  <c:v>40</c:v>
                </c:pt>
                <c:pt idx="7540">
                  <c:v>0</c:v>
                </c:pt>
                <c:pt idx="7541">
                  <c:v>0</c:v>
                </c:pt>
                <c:pt idx="7542">
                  <c:v>240</c:v>
                </c:pt>
                <c:pt idx="7543">
                  <c:v>0</c:v>
                </c:pt>
                <c:pt idx="7544">
                  <c:v>0</c:v>
                </c:pt>
                <c:pt idx="7545">
                  <c:v>0</c:v>
                </c:pt>
                <c:pt idx="7546">
                  <c:v>0</c:v>
                </c:pt>
                <c:pt idx="7547">
                  <c:v>0</c:v>
                </c:pt>
                <c:pt idx="7548">
                  <c:v>0</c:v>
                </c:pt>
                <c:pt idx="7549">
                  <c:v>0</c:v>
                </c:pt>
                <c:pt idx="7550">
                  <c:v>0</c:v>
                </c:pt>
                <c:pt idx="7551">
                  <c:v>0</c:v>
                </c:pt>
                <c:pt idx="7552">
                  <c:v>0</c:v>
                </c:pt>
                <c:pt idx="7553">
                  <c:v>0</c:v>
                </c:pt>
                <c:pt idx="7554">
                  <c:v>0</c:v>
                </c:pt>
                <c:pt idx="7555">
                  <c:v>0</c:v>
                </c:pt>
                <c:pt idx="7556">
                  <c:v>0</c:v>
                </c:pt>
                <c:pt idx="7557">
                  <c:v>470</c:v>
                </c:pt>
                <c:pt idx="7558">
                  <c:v>0</c:v>
                </c:pt>
                <c:pt idx="7559">
                  <c:v>0</c:v>
                </c:pt>
                <c:pt idx="7560">
                  <c:v>0</c:v>
                </c:pt>
                <c:pt idx="7561">
                  <c:v>0</c:v>
                </c:pt>
                <c:pt idx="7562">
                  <c:v>0</c:v>
                </c:pt>
                <c:pt idx="7563">
                  <c:v>140</c:v>
                </c:pt>
                <c:pt idx="7564">
                  <c:v>90</c:v>
                </c:pt>
                <c:pt idx="7565">
                  <c:v>0</c:v>
                </c:pt>
                <c:pt idx="7566">
                  <c:v>0</c:v>
                </c:pt>
                <c:pt idx="7567">
                  <c:v>0</c:v>
                </c:pt>
                <c:pt idx="7568">
                  <c:v>80</c:v>
                </c:pt>
                <c:pt idx="7569">
                  <c:v>0</c:v>
                </c:pt>
                <c:pt idx="7570">
                  <c:v>0</c:v>
                </c:pt>
                <c:pt idx="7571">
                  <c:v>0</c:v>
                </c:pt>
                <c:pt idx="7572">
                  <c:v>182.67</c:v>
                </c:pt>
                <c:pt idx="7573">
                  <c:v>188</c:v>
                </c:pt>
                <c:pt idx="7574">
                  <c:v>176.67</c:v>
                </c:pt>
                <c:pt idx="7575">
                  <c:v>188</c:v>
                </c:pt>
                <c:pt idx="7576">
                  <c:v>308.67</c:v>
                </c:pt>
                <c:pt idx="7577">
                  <c:v>96.669999999999973</c:v>
                </c:pt>
                <c:pt idx="7578">
                  <c:v>482</c:v>
                </c:pt>
                <c:pt idx="7579">
                  <c:v>132</c:v>
                </c:pt>
                <c:pt idx="7580">
                  <c:v>496.67</c:v>
                </c:pt>
                <c:pt idx="7581">
                  <c:v>190</c:v>
                </c:pt>
                <c:pt idx="7582">
                  <c:v>293.33</c:v>
                </c:pt>
                <c:pt idx="7583">
                  <c:v>227.33</c:v>
                </c:pt>
                <c:pt idx="7584">
                  <c:v>227.33</c:v>
                </c:pt>
                <c:pt idx="7585">
                  <c:v>82.669999999999973</c:v>
                </c:pt>
                <c:pt idx="7586">
                  <c:v>104.67</c:v>
                </c:pt>
                <c:pt idx="7587">
                  <c:v>202</c:v>
                </c:pt>
                <c:pt idx="7588">
                  <c:v>378</c:v>
                </c:pt>
                <c:pt idx="7589">
                  <c:v>303.33</c:v>
                </c:pt>
                <c:pt idx="7590">
                  <c:v>205.33</c:v>
                </c:pt>
                <c:pt idx="7591">
                  <c:v>158.66999999999999</c:v>
                </c:pt>
                <c:pt idx="7592">
                  <c:v>205.33</c:v>
                </c:pt>
                <c:pt idx="7593">
                  <c:v>385.33</c:v>
                </c:pt>
                <c:pt idx="7594">
                  <c:v>121.33</c:v>
                </c:pt>
                <c:pt idx="7595">
                  <c:v>60.67</c:v>
                </c:pt>
                <c:pt idx="7596">
                  <c:v>117.33</c:v>
                </c:pt>
                <c:pt idx="7597">
                  <c:v>86.669999999999973</c:v>
                </c:pt>
                <c:pt idx="7598">
                  <c:v>156.66999999999999</c:v>
                </c:pt>
                <c:pt idx="7599">
                  <c:v>47.33</c:v>
                </c:pt>
                <c:pt idx="7600">
                  <c:v>71.33</c:v>
                </c:pt>
                <c:pt idx="7601">
                  <c:v>154</c:v>
                </c:pt>
                <c:pt idx="7602">
                  <c:v>108</c:v>
                </c:pt>
                <c:pt idx="7603">
                  <c:v>136</c:v>
                </c:pt>
                <c:pt idx="7604">
                  <c:v>338.67</c:v>
                </c:pt>
                <c:pt idx="7605">
                  <c:v>103.33</c:v>
                </c:pt>
                <c:pt idx="7606">
                  <c:v>192</c:v>
                </c:pt>
                <c:pt idx="7607">
                  <c:v>109.33</c:v>
                </c:pt>
                <c:pt idx="7608">
                  <c:v>260</c:v>
                </c:pt>
                <c:pt idx="7609">
                  <c:v>70</c:v>
                </c:pt>
                <c:pt idx="7610">
                  <c:v>44.67</c:v>
                </c:pt>
                <c:pt idx="7611">
                  <c:v>174</c:v>
                </c:pt>
                <c:pt idx="7612">
                  <c:v>167</c:v>
                </c:pt>
                <c:pt idx="7613">
                  <c:v>49</c:v>
                </c:pt>
                <c:pt idx="7614">
                  <c:v>20</c:v>
                </c:pt>
                <c:pt idx="7615">
                  <c:v>48</c:v>
                </c:pt>
                <c:pt idx="7616">
                  <c:v>23</c:v>
                </c:pt>
                <c:pt idx="7617">
                  <c:v>210</c:v>
                </c:pt>
                <c:pt idx="7618">
                  <c:v>562</c:v>
                </c:pt>
                <c:pt idx="7619">
                  <c:v>323</c:v>
                </c:pt>
                <c:pt idx="7620">
                  <c:v>131</c:v>
                </c:pt>
                <c:pt idx="7621">
                  <c:v>514</c:v>
                </c:pt>
                <c:pt idx="7622">
                  <c:v>156</c:v>
                </c:pt>
                <c:pt idx="7623">
                  <c:v>393</c:v>
                </c:pt>
                <c:pt idx="7624">
                  <c:v>112</c:v>
                </c:pt>
                <c:pt idx="7625">
                  <c:v>37</c:v>
                </c:pt>
                <c:pt idx="7626">
                  <c:v>204</c:v>
                </c:pt>
                <c:pt idx="7627">
                  <c:v>171</c:v>
                </c:pt>
                <c:pt idx="7628">
                  <c:v>152</c:v>
                </c:pt>
                <c:pt idx="7629">
                  <c:v>40</c:v>
                </c:pt>
                <c:pt idx="7630">
                  <c:v>36</c:v>
                </c:pt>
                <c:pt idx="7631">
                  <c:v>165</c:v>
                </c:pt>
                <c:pt idx="7632">
                  <c:v>147</c:v>
                </c:pt>
                <c:pt idx="7633">
                  <c:v>30</c:v>
                </c:pt>
                <c:pt idx="7634">
                  <c:v>51</c:v>
                </c:pt>
                <c:pt idx="7635">
                  <c:v>76</c:v>
                </c:pt>
                <c:pt idx="7636">
                  <c:v>49</c:v>
                </c:pt>
                <c:pt idx="7637">
                  <c:v>153</c:v>
                </c:pt>
                <c:pt idx="7638">
                  <c:v>18</c:v>
                </c:pt>
                <c:pt idx="7639">
                  <c:v>7</c:v>
                </c:pt>
                <c:pt idx="7640">
                  <c:v>108</c:v>
                </c:pt>
                <c:pt idx="7641">
                  <c:v>97</c:v>
                </c:pt>
                <c:pt idx="7642">
                  <c:v>82</c:v>
                </c:pt>
                <c:pt idx="7643">
                  <c:v>75</c:v>
                </c:pt>
                <c:pt idx="7644">
                  <c:v>48</c:v>
                </c:pt>
                <c:pt idx="7645">
                  <c:v>222</c:v>
                </c:pt>
                <c:pt idx="7646">
                  <c:v>96</c:v>
                </c:pt>
                <c:pt idx="7647">
                  <c:v>101</c:v>
                </c:pt>
                <c:pt idx="7648">
                  <c:v>79</c:v>
                </c:pt>
                <c:pt idx="7649">
                  <c:v>96</c:v>
                </c:pt>
                <c:pt idx="7650">
                  <c:v>92</c:v>
                </c:pt>
                <c:pt idx="7651">
                  <c:v>7</c:v>
                </c:pt>
                <c:pt idx="7652">
                  <c:v>53</c:v>
                </c:pt>
                <c:pt idx="7653">
                  <c:v>59</c:v>
                </c:pt>
                <c:pt idx="7654">
                  <c:v>97</c:v>
                </c:pt>
                <c:pt idx="7655">
                  <c:v>223</c:v>
                </c:pt>
                <c:pt idx="7656">
                  <c:v>233</c:v>
                </c:pt>
                <c:pt idx="7657">
                  <c:v>193</c:v>
                </c:pt>
                <c:pt idx="7658">
                  <c:v>321</c:v>
                </c:pt>
                <c:pt idx="7659">
                  <c:v>392</c:v>
                </c:pt>
                <c:pt idx="7660">
                  <c:v>205</c:v>
                </c:pt>
                <c:pt idx="7661">
                  <c:v>43</c:v>
                </c:pt>
                <c:pt idx="7662">
                  <c:v>39</c:v>
                </c:pt>
                <c:pt idx="7663">
                  <c:v>97</c:v>
                </c:pt>
                <c:pt idx="7664">
                  <c:v>278</c:v>
                </c:pt>
                <c:pt idx="7665">
                  <c:v>172</c:v>
                </c:pt>
                <c:pt idx="7666">
                  <c:v>10</c:v>
                </c:pt>
                <c:pt idx="7667">
                  <c:v>15</c:v>
                </c:pt>
                <c:pt idx="7668">
                  <c:v>301</c:v>
                </c:pt>
                <c:pt idx="7669">
                  <c:v>74</c:v>
                </c:pt>
                <c:pt idx="7670">
                  <c:v>14</c:v>
                </c:pt>
                <c:pt idx="7671">
                  <c:v>69</c:v>
                </c:pt>
                <c:pt idx="7672">
                  <c:v>0</c:v>
                </c:pt>
                <c:pt idx="7673">
                  <c:v>2</c:v>
                </c:pt>
                <c:pt idx="7674">
                  <c:v>5</c:v>
                </c:pt>
                <c:pt idx="7675">
                  <c:v>57</c:v>
                </c:pt>
                <c:pt idx="7676">
                  <c:v>40</c:v>
                </c:pt>
                <c:pt idx="7677">
                  <c:v>104</c:v>
                </c:pt>
                <c:pt idx="7678">
                  <c:v>38</c:v>
                </c:pt>
                <c:pt idx="7679">
                  <c:v>81</c:v>
                </c:pt>
                <c:pt idx="7680">
                  <c:v>138</c:v>
                </c:pt>
                <c:pt idx="7681">
                  <c:v>132</c:v>
                </c:pt>
                <c:pt idx="7682">
                  <c:v>76</c:v>
                </c:pt>
                <c:pt idx="7683">
                  <c:v>4</c:v>
                </c:pt>
                <c:pt idx="7684">
                  <c:v>105</c:v>
                </c:pt>
                <c:pt idx="7685">
                  <c:v>269</c:v>
                </c:pt>
                <c:pt idx="7686">
                  <c:v>202</c:v>
                </c:pt>
                <c:pt idx="7687">
                  <c:v>79</c:v>
                </c:pt>
                <c:pt idx="7688">
                  <c:v>22</c:v>
                </c:pt>
                <c:pt idx="7689">
                  <c:v>182</c:v>
                </c:pt>
                <c:pt idx="7690">
                  <c:v>90</c:v>
                </c:pt>
                <c:pt idx="7691">
                  <c:v>123</c:v>
                </c:pt>
                <c:pt idx="7692">
                  <c:v>268</c:v>
                </c:pt>
                <c:pt idx="7693">
                  <c:v>349</c:v>
                </c:pt>
                <c:pt idx="7694">
                  <c:v>221</c:v>
                </c:pt>
                <c:pt idx="7695">
                  <c:v>319</c:v>
                </c:pt>
                <c:pt idx="7696">
                  <c:v>104</c:v>
                </c:pt>
                <c:pt idx="7697">
                  <c:v>162</c:v>
                </c:pt>
                <c:pt idx="7698">
                  <c:v>75</c:v>
                </c:pt>
                <c:pt idx="7699">
                  <c:v>157</c:v>
                </c:pt>
                <c:pt idx="7700">
                  <c:v>163</c:v>
                </c:pt>
                <c:pt idx="7701">
                  <c:v>115</c:v>
                </c:pt>
                <c:pt idx="7702">
                  <c:v>116</c:v>
                </c:pt>
                <c:pt idx="7703">
                  <c:v>71</c:v>
                </c:pt>
                <c:pt idx="7704">
                  <c:v>115</c:v>
                </c:pt>
                <c:pt idx="7705">
                  <c:v>138</c:v>
                </c:pt>
                <c:pt idx="7706">
                  <c:v>25</c:v>
                </c:pt>
                <c:pt idx="7707">
                  <c:v>58</c:v>
                </c:pt>
                <c:pt idx="7708">
                  <c:v>14</c:v>
                </c:pt>
                <c:pt idx="7709">
                  <c:v>181</c:v>
                </c:pt>
                <c:pt idx="7710">
                  <c:v>47</c:v>
                </c:pt>
                <c:pt idx="7711">
                  <c:v>88</c:v>
                </c:pt>
                <c:pt idx="7712">
                  <c:v>120</c:v>
                </c:pt>
                <c:pt idx="7713">
                  <c:v>17</c:v>
                </c:pt>
                <c:pt idx="7714">
                  <c:v>129</c:v>
                </c:pt>
                <c:pt idx="7715">
                  <c:v>86</c:v>
                </c:pt>
                <c:pt idx="7716">
                  <c:v>0</c:v>
                </c:pt>
                <c:pt idx="7717">
                  <c:v>12</c:v>
                </c:pt>
                <c:pt idx="7718">
                  <c:v>0</c:v>
                </c:pt>
                <c:pt idx="7719">
                  <c:v>48</c:v>
                </c:pt>
                <c:pt idx="7720">
                  <c:v>23</c:v>
                </c:pt>
                <c:pt idx="7721">
                  <c:v>2</c:v>
                </c:pt>
                <c:pt idx="7722">
                  <c:v>452</c:v>
                </c:pt>
                <c:pt idx="7723">
                  <c:v>501</c:v>
                </c:pt>
                <c:pt idx="7724">
                  <c:v>106</c:v>
                </c:pt>
                <c:pt idx="7725">
                  <c:v>158</c:v>
                </c:pt>
                <c:pt idx="7726">
                  <c:v>241</c:v>
                </c:pt>
                <c:pt idx="7727">
                  <c:v>350</c:v>
                </c:pt>
                <c:pt idx="7728">
                  <c:v>469</c:v>
                </c:pt>
                <c:pt idx="7729">
                  <c:v>550</c:v>
                </c:pt>
                <c:pt idx="7730">
                  <c:v>458</c:v>
                </c:pt>
                <c:pt idx="7731">
                  <c:v>421</c:v>
                </c:pt>
                <c:pt idx="7732">
                  <c:v>410</c:v>
                </c:pt>
                <c:pt idx="7733">
                  <c:v>161</c:v>
                </c:pt>
                <c:pt idx="7734">
                  <c:v>431</c:v>
                </c:pt>
                <c:pt idx="7735">
                  <c:v>286</c:v>
                </c:pt>
                <c:pt idx="7736">
                  <c:v>81</c:v>
                </c:pt>
                <c:pt idx="7737">
                  <c:v>71</c:v>
                </c:pt>
                <c:pt idx="7738">
                  <c:v>129</c:v>
                </c:pt>
                <c:pt idx="7739">
                  <c:v>92</c:v>
                </c:pt>
                <c:pt idx="7740">
                  <c:v>17</c:v>
                </c:pt>
                <c:pt idx="7741">
                  <c:v>137</c:v>
                </c:pt>
                <c:pt idx="7742">
                  <c:v>107</c:v>
                </c:pt>
                <c:pt idx="7743">
                  <c:v>251</c:v>
                </c:pt>
                <c:pt idx="7744">
                  <c:v>262</c:v>
                </c:pt>
                <c:pt idx="7745">
                  <c:v>100</c:v>
                </c:pt>
                <c:pt idx="7746">
                  <c:v>91</c:v>
                </c:pt>
                <c:pt idx="7747">
                  <c:v>192</c:v>
                </c:pt>
                <c:pt idx="7748">
                  <c:v>306</c:v>
                </c:pt>
                <c:pt idx="7749">
                  <c:v>367</c:v>
                </c:pt>
                <c:pt idx="7750">
                  <c:v>320</c:v>
                </c:pt>
                <c:pt idx="7751">
                  <c:v>243</c:v>
                </c:pt>
                <c:pt idx="7752">
                  <c:v>195</c:v>
                </c:pt>
                <c:pt idx="7753">
                  <c:v>434</c:v>
                </c:pt>
                <c:pt idx="7754">
                  <c:v>283</c:v>
                </c:pt>
                <c:pt idx="7755">
                  <c:v>183</c:v>
                </c:pt>
                <c:pt idx="7756">
                  <c:v>49</c:v>
                </c:pt>
                <c:pt idx="7757">
                  <c:v>161</c:v>
                </c:pt>
                <c:pt idx="7758">
                  <c:v>192</c:v>
                </c:pt>
                <c:pt idx="7759">
                  <c:v>120</c:v>
                </c:pt>
                <c:pt idx="7760">
                  <c:v>457</c:v>
                </c:pt>
                <c:pt idx="7761">
                  <c:v>418</c:v>
                </c:pt>
                <c:pt idx="7762">
                  <c:v>244</c:v>
                </c:pt>
                <c:pt idx="7763">
                  <c:v>211</c:v>
                </c:pt>
                <c:pt idx="7764">
                  <c:v>242</c:v>
                </c:pt>
                <c:pt idx="7765">
                  <c:v>301</c:v>
                </c:pt>
                <c:pt idx="7766">
                  <c:v>259</c:v>
                </c:pt>
                <c:pt idx="7767">
                  <c:v>439</c:v>
                </c:pt>
                <c:pt idx="7768">
                  <c:v>145</c:v>
                </c:pt>
                <c:pt idx="7769">
                  <c:v>127</c:v>
                </c:pt>
                <c:pt idx="7770">
                  <c:v>26</c:v>
                </c:pt>
                <c:pt idx="7771">
                  <c:v>7</c:v>
                </c:pt>
                <c:pt idx="7772">
                  <c:v>189</c:v>
                </c:pt>
                <c:pt idx="7773">
                  <c:v>111</c:v>
                </c:pt>
                <c:pt idx="7774">
                  <c:v>64</c:v>
                </c:pt>
                <c:pt idx="7775">
                  <c:v>157</c:v>
                </c:pt>
                <c:pt idx="7776">
                  <c:v>198</c:v>
                </c:pt>
                <c:pt idx="7777">
                  <c:v>111</c:v>
                </c:pt>
                <c:pt idx="7778">
                  <c:v>97</c:v>
                </c:pt>
                <c:pt idx="7779">
                  <c:v>94</c:v>
                </c:pt>
                <c:pt idx="7780">
                  <c:v>71</c:v>
                </c:pt>
                <c:pt idx="7781">
                  <c:v>9</c:v>
                </c:pt>
                <c:pt idx="7782">
                  <c:v>16</c:v>
                </c:pt>
                <c:pt idx="7783">
                  <c:v>90</c:v>
                </c:pt>
                <c:pt idx="7784">
                  <c:v>20</c:v>
                </c:pt>
                <c:pt idx="7785">
                  <c:v>32</c:v>
                </c:pt>
                <c:pt idx="7786">
                  <c:v>14</c:v>
                </c:pt>
                <c:pt idx="7787">
                  <c:v>10</c:v>
                </c:pt>
                <c:pt idx="7788">
                  <c:v>103</c:v>
                </c:pt>
                <c:pt idx="7789">
                  <c:v>7</c:v>
                </c:pt>
                <c:pt idx="7790">
                  <c:v>0</c:v>
                </c:pt>
                <c:pt idx="7791">
                  <c:v>31</c:v>
                </c:pt>
                <c:pt idx="7792">
                  <c:v>0</c:v>
                </c:pt>
                <c:pt idx="7793">
                  <c:v>50</c:v>
                </c:pt>
                <c:pt idx="7794">
                  <c:v>9</c:v>
                </c:pt>
                <c:pt idx="7795">
                  <c:v>0</c:v>
                </c:pt>
                <c:pt idx="7796">
                  <c:v>28</c:v>
                </c:pt>
                <c:pt idx="7797">
                  <c:v>34</c:v>
                </c:pt>
                <c:pt idx="7798">
                  <c:v>84</c:v>
                </c:pt>
                <c:pt idx="7799">
                  <c:v>118</c:v>
                </c:pt>
                <c:pt idx="7800">
                  <c:v>54</c:v>
                </c:pt>
                <c:pt idx="7801">
                  <c:v>50</c:v>
                </c:pt>
                <c:pt idx="7802">
                  <c:v>95</c:v>
                </c:pt>
                <c:pt idx="7803">
                  <c:v>52</c:v>
                </c:pt>
                <c:pt idx="7804">
                  <c:v>129</c:v>
                </c:pt>
                <c:pt idx="7805">
                  <c:v>85</c:v>
                </c:pt>
                <c:pt idx="7806">
                  <c:v>12</c:v>
                </c:pt>
                <c:pt idx="7807">
                  <c:v>44</c:v>
                </c:pt>
                <c:pt idx="7808">
                  <c:v>160</c:v>
                </c:pt>
                <c:pt idx="7809">
                  <c:v>34</c:v>
                </c:pt>
                <c:pt idx="7810">
                  <c:v>77</c:v>
                </c:pt>
                <c:pt idx="7811">
                  <c:v>17</c:v>
                </c:pt>
                <c:pt idx="7812">
                  <c:v>21</c:v>
                </c:pt>
                <c:pt idx="7813">
                  <c:v>0</c:v>
                </c:pt>
                <c:pt idx="7814">
                  <c:v>0</c:v>
                </c:pt>
                <c:pt idx="7815">
                  <c:v>13</c:v>
                </c:pt>
                <c:pt idx="7816">
                  <c:v>0</c:v>
                </c:pt>
                <c:pt idx="7817">
                  <c:v>9</c:v>
                </c:pt>
                <c:pt idx="7818">
                  <c:v>49</c:v>
                </c:pt>
                <c:pt idx="7819">
                  <c:v>103</c:v>
                </c:pt>
                <c:pt idx="7820">
                  <c:v>29</c:v>
                </c:pt>
                <c:pt idx="7821">
                  <c:v>27</c:v>
                </c:pt>
                <c:pt idx="7822">
                  <c:v>0</c:v>
                </c:pt>
                <c:pt idx="7823">
                  <c:v>71</c:v>
                </c:pt>
                <c:pt idx="7824">
                  <c:v>61</c:v>
                </c:pt>
                <c:pt idx="7825">
                  <c:v>80</c:v>
                </c:pt>
                <c:pt idx="7826">
                  <c:v>135</c:v>
                </c:pt>
                <c:pt idx="7827">
                  <c:v>227</c:v>
                </c:pt>
                <c:pt idx="7828">
                  <c:v>34</c:v>
                </c:pt>
                <c:pt idx="7829">
                  <c:v>200</c:v>
                </c:pt>
                <c:pt idx="7830">
                  <c:v>51</c:v>
                </c:pt>
                <c:pt idx="7831">
                  <c:v>89</c:v>
                </c:pt>
                <c:pt idx="7832">
                  <c:v>71</c:v>
                </c:pt>
                <c:pt idx="7833">
                  <c:v>24</c:v>
                </c:pt>
                <c:pt idx="7834">
                  <c:v>200</c:v>
                </c:pt>
                <c:pt idx="7835">
                  <c:v>121</c:v>
                </c:pt>
                <c:pt idx="7836">
                  <c:v>59</c:v>
                </c:pt>
                <c:pt idx="7837">
                  <c:v>99</c:v>
                </c:pt>
                <c:pt idx="7838">
                  <c:v>34</c:v>
                </c:pt>
                <c:pt idx="7839">
                  <c:v>25</c:v>
                </c:pt>
                <c:pt idx="7840">
                  <c:v>35</c:v>
                </c:pt>
                <c:pt idx="7841">
                  <c:v>0</c:v>
                </c:pt>
                <c:pt idx="7842">
                  <c:v>74</c:v>
                </c:pt>
                <c:pt idx="7843">
                  <c:v>0</c:v>
                </c:pt>
                <c:pt idx="7844">
                  <c:v>18</c:v>
                </c:pt>
                <c:pt idx="7845">
                  <c:v>56</c:v>
                </c:pt>
                <c:pt idx="7846">
                  <c:v>56</c:v>
                </c:pt>
                <c:pt idx="7847">
                  <c:v>16</c:v>
                </c:pt>
                <c:pt idx="7848">
                  <c:v>31</c:v>
                </c:pt>
                <c:pt idx="7849">
                  <c:v>28</c:v>
                </c:pt>
                <c:pt idx="7850">
                  <c:v>41</c:v>
                </c:pt>
                <c:pt idx="7851">
                  <c:v>78</c:v>
                </c:pt>
                <c:pt idx="7852">
                  <c:v>50</c:v>
                </c:pt>
                <c:pt idx="7853">
                  <c:v>15</c:v>
                </c:pt>
                <c:pt idx="7854">
                  <c:v>68</c:v>
                </c:pt>
                <c:pt idx="7855">
                  <c:v>83</c:v>
                </c:pt>
                <c:pt idx="7856">
                  <c:v>112</c:v>
                </c:pt>
                <c:pt idx="7857">
                  <c:v>1</c:v>
                </c:pt>
                <c:pt idx="7858">
                  <c:v>71</c:v>
                </c:pt>
                <c:pt idx="7859">
                  <c:v>59</c:v>
                </c:pt>
                <c:pt idx="7860">
                  <c:v>74</c:v>
                </c:pt>
                <c:pt idx="7861">
                  <c:v>307</c:v>
                </c:pt>
                <c:pt idx="7862">
                  <c:v>379</c:v>
                </c:pt>
                <c:pt idx="7863">
                  <c:v>6</c:v>
                </c:pt>
                <c:pt idx="7864">
                  <c:v>29</c:v>
                </c:pt>
                <c:pt idx="7865">
                  <c:v>145</c:v>
                </c:pt>
                <c:pt idx="7866">
                  <c:v>24</c:v>
                </c:pt>
                <c:pt idx="7867">
                  <c:v>56</c:v>
                </c:pt>
                <c:pt idx="7868">
                  <c:v>125</c:v>
                </c:pt>
                <c:pt idx="7869">
                  <c:v>199</c:v>
                </c:pt>
                <c:pt idx="7870">
                  <c:v>177</c:v>
                </c:pt>
                <c:pt idx="7871">
                  <c:v>134</c:v>
                </c:pt>
                <c:pt idx="7872">
                  <c:v>7</c:v>
                </c:pt>
                <c:pt idx="7873">
                  <c:v>90</c:v>
                </c:pt>
                <c:pt idx="7874">
                  <c:v>6</c:v>
                </c:pt>
                <c:pt idx="7875">
                  <c:v>250</c:v>
                </c:pt>
                <c:pt idx="7876">
                  <c:v>190</c:v>
                </c:pt>
                <c:pt idx="7877">
                  <c:v>237</c:v>
                </c:pt>
                <c:pt idx="7878">
                  <c:v>215</c:v>
                </c:pt>
                <c:pt idx="7879">
                  <c:v>216</c:v>
                </c:pt>
                <c:pt idx="7880">
                  <c:v>191</c:v>
                </c:pt>
                <c:pt idx="7881">
                  <c:v>443</c:v>
                </c:pt>
                <c:pt idx="7882">
                  <c:v>102</c:v>
                </c:pt>
                <c:pt idx="7883">
                  <c:v>122</c:v>
                </c:pt>
                <c:pt idx="7884">
                  <c:v>333</c:v>
                </c:pt>
                <c:pt idx="7885">
                  <c:v>391</c:v>
                </c:pt>
                <c:pt idx="7886">
                  <c:v>14</c:v>
                </c:pt>
                <c:pt idx="7887">
                  <c:v>8</c:v>
                </c:pt>
                <c:pt idx="7888">
                  <c:v>101</c:v>
                </c:pt>
                <c:pt idx="7889">
                  <c:v>55</c:v>
                </c:pt>
                <c:pt idx="7890">
                  <c:v>27</c:v>
                </c:pt>
                <c:pt idx="7891">
                  <c:v>0</c:v>
                </c:pt>
                <c:pt idx="7892">
                  <c:v>55</c:v>
                </c:pt>
                <c:pt idx="7893">
                  <c:v>20</c:v>
                </c:pt>
                <c:pt idx="7894">
                  <c:v>0</c:v>
                </c:pt>
                <c:pt idx="7895">
                  <c:v>10</c:v>
                </c:pt>
                <c:pt idx="7896">
                  <c:v>5</c:v>
                </c:pt>
                <c:pt idx="7897">
                  <c:v>0</c:v>
                </c:pt>
                <c:pt idx="7898">
                  <c:v>17</c:v>
                </c:pt>
                <c:pt idx="7899">
                  <c:v>21</c:v>
                </c:pt>
                <c:pt idx="7900">
                  <c:v>113</c:v>
                </c:pt>
                <c:pt idx="7901">
                  <c:v>44</c:v>
                </c:pt>
                <c:pt idx="7902">
                  <c:v>3</c:v>
                </c:pt>
                <c:pt idx="7903">
                  <c:v>66</c:v>
                </c:pt>
                <c:pt idx="7904">
                  <c:v>64</c:v>
                </c:pt>
                <c:pt idx="7905">
                  <c:v>130</c:v>
                </c:pt>
                <c:pt idx="7906">
                  <c:v>261</c:v>
                </c:pt>
                <c:pt idx="7907">
                  <c:v>26</c:v>
                </c:pt>
                <c:pt idx="7908">
                  <c:v>151</c:v>
                </c:pt>
                <c:pt idx="7909">
                  <c:v>254</c:v>
                </c:pt>
                <c:pt idx="7910">
                  <c:v>119</c:v>
                </c:pt>
                <c:pt idx="7911">
                  <c:v>326</c:v>
                </c:pt>
                <c:pt idx="7912">
                  <c:v>128</c:v>
                </c:pt>
                <c:pt idx="7913">
                  <c:v>93</c:v>
                </c:pt>
                <c:pt idx="7914">
                  <c:v>26</c:v>
                </c:pt>
                <c:pt idx="7915">
                  <c:v>30</c:v>
                </c:pt>
                <c:pt idx="7916">
                  <c:v>0</c:v>
                </c:pt>
                <c:pt idx="7917">
                  <c:v>0</c:v>
                </c:pt>
                <c:pt idx="7918">
                  <c:v>82</c:v>
                </c:pt>
                <c:pt idx="7919">
                  <c:v>76</c:v>
                </c:pt>
                <c:pt idx="7920">
                  <c:v>43</c:v>
                </c:pt>
                <c:pt idx="7921">
                  <c:v>32</c:v>
                </c:pt>
                <c:pt idx="7922">
                  <c:v>59</c:v>
                </c:pt>
                <c:pt idx="7923">
                  <c:v>33</c:v>
                </c:pt>
                <c:pt idx="7924">
                  <c:v>104</c:v>
                </c:pt>
                <c:pt idx="7925">
                  <c:v>100</c:v>
                </c:pt>
                <c:pt idx="7926">
                  <c:v>38</c:v>
                </c:pt>
                <c:pt idx="7927">
                  <c:v>56</c:v>
                </c:pt>
                <c:pt idx="7928">
                  <c:v>115</c:v>
                </c:pt>
                <c:pt idx="7929">
                  <c:v>127</c:v>
                </c:pt>
                <c:pt idx="7930">
                  <c:v>197</c:v>
                </c:pt>
                <c:pt idx="7931">
                  <c:v>40</c:v>
                </c:pt>
                <c:pt idx="7932">
                  <c:v>165</c:v>
                </c:pt>
                <c:pt idx="7933">
                  <c:v>0</c:v>
                </c:pt>
                <c:pt idx="7934">
                  <c:v>38</c:v>
                </c:pt>
                <c:pt idx="7935">
                  <c:v>129</c:v>
                </c:pt>
                <c:pt idx="7936">
                  <c:v>69</c:v>
                </c:pt>
                <c:pt idx="7937">
                  <c:v>30</c:v>
                </c:pt>
                <c:pt idx="7938">
                  <c:v>23</c:v>
                </c:pt>
                <c:pt idx="7939">
                  <c:v>81</c:v>
                </c:pt>
                <c:pt idx="7940">
                  <c:v>4</c:v>
                </c:pt>
                <c:pt idx="7941">
                  <c:v>5</c:v>
                </c:pt>
                <c:pt idx="7942">
                  <c:v>41</c:v>
                </c:pt>
                <c:pt idx="7943">
                  <c:v>5</c:v>
                </c:pt>
                <c:pt idx="7944">
                  <c:v>8</c:v>
                </c:pt>
                <c:pt idx="7945">
                  <c:v>42</c:v>
                </c:pt>
                <c:pt idx="7946">
                  <c:v>38</c:v>
                </c:pt>
                <c:pt idx="7947">
                  <c:v>4</c:v>
                </c:pt>
                <c:pt idx="7948">
                  <c:v>6</c:v>
                </c:pt>
                <c:pt idx="7949">
                  <c:v>35</c:v>
                </c:pt>
                <c:pt idx="7950">
                  <c:v>186.67</c:v>
                </c:pt>
                <c:pt idx="7951">
                  <c:v>28.57</c:v>
                </c:pt>
                <c:pt idx="7952">
                  <c:v>126</c:v>
                </c:pt>
                <c:pt idx="7953">
                  <c:v>66</c:v>
                </c:pt>
                <c:pt idx="7954">
                  <c:v>158</c:v>
                </c:pt>
                <c:pt idx="7955">
                  <c:v>133</c:v>
                </c:pt>
                <c:pt idx="7956">
                  <c:v>99</c:v>
                </c:pt>
                <c:pt idx="7957">
                  <c:v>100</c:v>
                </c:pt>
                <c:pt idx="7958">
                  <c:v>0</c:v>
                </c:pt>
                <c:pt idx="7959">
                  <c:v>143</c:v>
                </c:pt>
                <c:pt idx="7960">
                  <c:v>127</c:v>
                </c:pt>
                <c:pt idx="7961">
                  <c:v>224</c:v>
                </c:pt>
                <c:pt idx="7962">
                  <c:v>345</c:v>
                </c:pt>
                <c:pt idx="7963">
                  <c:v>204</c:v>
                </c:pt>
                <c:pt idx="7964">
                  <c:v>408</c:v>
                </c:pt>
                <c:pt idx="7965">
                  <c:v>57</c:v>
                </c:pt>
                <c:pt idx="7966">
                  <c:v>0</c:v>
                </c:pt>
                <c:pt idx="7967">
                  <c:v>94</c:v>
                </c:pt>
                <c:pt idx="7968">
                  <c:v>0</c:v>
                </c:pt>
                <c:pt idx="7969">
                  <c:v>118</c:v>
                </c:pt>
                <c:pt idx="7970">
                  <c:v>93</c:v>
                </c:pt>
                <c:pt idx="7971">
                  <c:v>242</c:v>
                </c:pt>
                <c:pt idx="7972">
                  <c:v>93</c:v>
                </c:pt>
                <c:pt idx="7973">
                  <c:v>159</c:v>
                </c:pt>
                <c:pt idx="7974">
                  <c:v>9</c:v>
                </c:pt>
                <c:pt idx="7975">
                  <c:v>103</c:v>
                </c:pt>
                <c:pt idx="7976">
                  <c:v>27</c:v>
                </c:pt>
                <c:pt idx="7977">
                  <c:v>150</c:v>
                </c:pt>
                <c:pt idx="7978">
                  <c:v>99</c:v>
                </c:pt>
                <c:pt idx="7979">
                  <c:v>116</c:v>
                </c:pt>
                <c:pt idx="7980">
                  <c:v>300</c:v>
                </c:pt>
                <c:pt idx="7981">
                  <c:v>160</c:v>
                </c:pt>
                <c:pt idx="7982">
                  <c:v>383</c:v>
                </c:pt>
                <c:pt idx="7983">
                  <c:v>38</c:v>
                </c:pt>
                <c:pt idx="7984">
                  <c:v>189</c:v>
                </c:pt>
                <c:pt idx="7985">
                  <c:v>89</c:v>
                </c:pt>
                <c:pt idx="7986">
                  <c:v>95</c:v>
                </c:pt>
                <c:pt idx="7987">
                  <c:v>169</c:v>
                </c:pt>
                <c:pt idx="7988">
                  <c:v>188</c:v>
                </c:pt>
                <c:pt idx="7989">
                  <c:v>9</c:v>
                </c:pt>
                <c:pt idx="7990">
                  <c:v>60</c:v>
                </c:pt>
                <c:pt idx="7991">
                  <c:v>5</c:v>
                </c:pt>
                <c:pt idx="7992">
                  <c:v>66</c:v>
                </c:pt>
                <c:pt idx="7993">
                  <c:v>4</c:v>
                </c:pt>
                <c:pt idx="7994">
                  <c:v>47</c:v>
                </c:pt>
                <c:pt idx="7995">
                  <c:v>0</c:v>
                </c:pt>
                <c:pt idx="7996">
                  <c:v>12</c:v>
                </c:pt>
                <c:pt idx="7997">
                  <c:v>72</c:v>
                </c:pt>
                <c:pt idx="7998">
                  <c:v>45</c:v>
                </c:pt>
                <c:pt idx="7999">
                  <c:v>22</c:v>
                </c:pt>
                <c:pt idx="8000">
                  <c:v>69</c:v>
                </c:pt>
                <c:pt idx="8001">
                  <c:v>62</c:v>
                </c:pt>
                <c:pt idx="8002">
                  <c:v>75.56</c:v>
                </c:pt>
                <c:pt idx="8003">
                  <c:v>56</c:v>
                </c:pt>
                <c:pt idx="8004">
                  <c:v>59</c:v>
                </c:pt>
                <c:pt idx="8005">
                  <c:v>157</c:v>
                </c:pt>
                <c:pt idx="8006">
                  <c:v>126</c:v>
                </c:pt>
                <c:pt idx="8007">
                  <c:v>227</c:v>
                </c:pt>
                <c:pt idx="8008">
                  <c:v>87</c:v>
                </c:pt>
                <c:pt idx="8009">
                  <c:v>3</c:v>
                </c:pt>
                <c:pt idx="8010">
                  <c:v>25</c:v>
                </c:pt>
                <c:pt idx="8011">
                  <c:v>2</c:v>
                </c:pt>
                <c:pt idx="8012">
                  <c:v>80</c:v>
                </c:pt>
                <c:pt idx="8013">
                  <c:v>417</c:v>
                </c:pt>
                <c:pt idx="8014">
                  <c:v>243</c:v>
                </c:pt>
                <c:pt idx="8015">
                  <c:v>165</c:v>
                </c:pt>
                <c:pt idx="8016">
                  <c:v>116</c:v>
                </c:pt>
                <c:pt idx="8017">
                  <c:v>0</c:v>
                </c:pt>
                <c:pt idx="8018">
                  <c:v>41</c:v>
                </c:pt>
                <c:pt idx="8019">
                  <c:v>0</c:v>
                </c:pt>
                <c:pt idx="8020">
                  <c:v>30</c:v>
                </c:pt>
                <c:pt idx="8021">
                  <c:v>62</c:v>
                </c:pt>
                <c:pt idx="8022">
                  <c:v>107</c:v>
                </c:pt>
                <c:pt idx="8023">
                  <c:v>121</c:v>
                </c:pt>
                <c:pt idx="8024">
                  <c:v>170</c:v>
                </c:pt>
                <c:pt idx="8025">
                  <c:v>69</c:v>
                </c:pt>
                <c:pt idx="8026">
                  <c:v>102</c:v>
                </c:pt>
                <c:pt idx="8027">
                  <c:v>36</c:v>
                </c:pt>
                <c:pt idx="8028">
                  <c:v>97</c:v>
                </c:pt>
                <c:pt idx="8029">
                  <c:v>248</c:v>
                </c:pt>
                <c:pt idx="8030">
                  <c:v>234</c:v>
                </c:pt>
                <c:pt idx="8031">
                  <c:v>311</c:v>
                </c:pt>
                <c:pt idx="8032">
                  <c:v>189</c:v>
                </c:pt>
                <c:pt idx="8033">
                  <c:v>233</c:v>
                </c:pt>
                <c:pt idx="8034">
                  <c:v>71</c:v>
                </c:pt>
                <c:pt idx="8035">
                  <c:v>81</c:v>
                </c:pt>
                <c:pt idx="8036">
                  <c:v>156</c:v>
                </c:pt>
                <c:pt idx="8037">
                  <c:v>142</c:v>
                </c:pt>
                <c:pt idx="8038">
                  <c:v>137</c:v>
                </c:pt>
                <c:pt idx="8039">
                  <c:v>73</c:v>
                </c:pt>
                <c:pt idx="8040">
                  <c:v>80</c:v>
                </c:pt>
                <c:pt idx="8041">
                  <c:v>41</c:v>
                </c:pt>
                <c:pt idx="8042">
                  <c:v>124</c:v>
                </c:pt>
                <c:pt idx="8043">
                  <c:v>78</c:v>
                </c:pt>
                <c:pt idx="8044">
                  <c:v>94</c:v>
                </c:pt>
                <c:pt idx="8045">
                  <c:v>30</c:v>
                </c:pt>
                <c:pt idx="8046">
                  <c:v>121</c:v>
                </c:pt>
                <c:pt idx="8047">
                  <c:v>79</c:v>
                </c:pt>
                <c:pt idx="8048">
                  <c:v>20</c:v>
                </c:pt>
                <c:pt idx="8049">
                  <c:v>102</c:v>
                </c:pt>
                <c:pt idx="8050">
                  <c:v>44</c:v>
                </c:pt>
                <c:pt idx="8051">
                  <c:v>27</c:v>
                </c:pt>
                <c:pt idx="8052">
                  <c:v>75</c:v>
                </c:pt>
                <c:pt idx="8053">
                  <c:v>330</c:v>
                </c:pt>
                <c:pt idx="8054">
                  <c:v>117.78</c:v>
                </c:pt>
                <c:pt idx="8055">
                  <c:v>73</c:v>
                </c:pt>
                <c:pt idx="8056">
                  <c:v>159</c:v>
                </c:pt>
                <c:pt idx="8057">
                  <c:v>408</c:v>
                </c:pt>
                <c:pt idx="8058">
                  <c:v>277</c:v>
                </c:pt>
                <c:pt idx="8059">
                  <c:v>239</c:v>
                </c:pt>
                <c:pt idx="8060">
                  <c:v>239</c:v>
                </c:pt>
                <c:pt idx="8061">
                  <c:v>173</c:v>
                </c:pt>
                <c:pt idx="8062">
                  <c:v>380</c:v>
                </c:pt>
                <c:pt idx="8063">
                  <c:v>437</c:v>
                </c:pt>
                <c:pt idx="8064">
                  <c:v>360</c:v>
                </c:pt>
                <c:pt idx="8065">
                  <c:v>527</c:v>
                </c:pt>
                <c:pt idx="8066">
                  <c:v>273</c:v>
                </c:pt>
                <c:pt idx="8067">
                  <c:v>287</c:v>
                </c:pt>
                <c:pt idx="8068">
                  <c:v>105</c:v>
                </c:pt>
                <c:pt idx="8069">
                  <c:v>0</c:v>
                </c:pt>
                <c:pt idx="8070">
                  <c:v>73</c:v>
                </c:pt>
                <c:pt idx="8071">
                  <c:v>0</c:v>
                </c:pt>
                <c:pt idx="8072">
                  <c:v>56</c:v>
                </c:pt>
                <c:pt idx="8073">
                  <c:v>48</c:v>
                </c:pt>
                <c:pt idx="8074">
                  <c:v>105</c:v>
                </c:pt>
                <c:pt idx="8075">
                  <c:v>166</c:v>
                </c:pt>
                <c:pt idx="8076">
                  <c:v>201</c:v>
                </c:pt>
                <c:pt idx="8077">
                  <c:v>92</c:v>
                </c:pt>
                <c:pt idx="8078">
                  <c:v>22</c:v>
                </c:pt>
                <c:pt idx="8079">
                  <c:v>52</c:v>
                </c:pt>
                <c:pt idx="8080">
                  <c:v>67</c:v>
                </c:pt>
                <c:pt idx="8081">
                  <c:v>83</c:v>
                </c:pt>
                <c:pt idx="8082">
                  <c:v>81</c:v>
                </c:pt>
                <c:pt idx="8083">
                  <c:v>522</c:v>
                </c:pt>
                <c:pt idx="8084">
                  <c:v>136</c:v>
                </c:pt>
                <c:pt idx="8085">
                  <c:v>186</c:v>
                </c:pt>
                <c:pt idx="8086">
                  <c:v>170</c:v>
                </c:pt>
                <c:pt idx="8087">
                  <c:v>226</c:v>
                </c:pt>
                <c:pt idx="8088">
                  <c:v>38</c:v>
                </c:pt>
                <c:pt idx="8089">
                  <c:v>65</c:v>
                </c:pt>
                <c:pt idx="8090">
                  <c:v>73</c:v>
                </c:pt>
                <c:pt idx="8091">
                  <c:v>74</c:v>
                </c:pt>
                <c:pt idx="8092">
                  <c:v>14</c:v>
                </c:pt>
                <c:pt idx="8093">
                  <c:v>118</c:v>
                </c:pt>
                <c:pt idx="8094">
                  <c:v>0</c:v>
                </c:pt>
                <c:pt idx="8095">
                  <c:v>4</c:v>
                </c:pt>
                <c:pt idx="8096">
                  <c:v>11</c:v>
                </c:pt>
                <c:pt idx="8097">
                  <c:v>120</c:v>
                </c:pt>
                <c:pt idx="8098">
                  <c:v>0</c:v>
                </c:pt>
                <c:pt idx="8099">
                  <c:v>16</c:v>
                </c:pt>
                <c:pt idx="8100">
                  <c:v>0</c:v>
                </c:pt>
                <c:pt idx="8101">
                  <c:v>0</c:v>
                </c:pt>
                <c:pt idx="8102">
                  <c:v>0</c:v>
                </c:pt>
                <c:pt idx="8103">
                  <c:v>17</c:v>
                </c:pt>
                <c:pt idx="8104">
                  <c:v>41</c:v>
                </c:pt>
                <c:pt idx="8105">
                  <c:v>12</c:v>
                </c:pt>
                <c:pt idx="8106">
                  <c:v>18</c:v>
                </c:pt>
                <c:pt idx="8107">
                  <c:v>0</c:v>
                </c:pt>
                <c:pt idx="8108">
                  <c:v>119</c:v>
                </c:pt>
                <c:pt idx="8109">
                  <c:v>148</c:v>
                </c:pt>
                <c:pt idx="8110">
                  <c:v>69</c:v>
                </c:pt>
                <c:pt idx="8111">
                  <c:v>200</c:v>
                </c:pt>
                <c:pt idx="8112">
                  <c:v>71</c:v>
                </c:pt>
                <c:pt idx="8113">
                  <c:v>182</c:v>
                </c:pt>
                <c:pt idx="8114">
                  <c:v>72</c:v>
                </c:pt>
                <c:pt idx="8115">
                  <c:v>77</c:v>
                </c:pt>
                <c:pt idx="8116">
                  <c:v>224</c:v>
                </c:pt>
                <c:pt idx="8117">
                  <c:v>100</c:v>
                </c:pt>
                <c:pt idx="8118">
                  <c:v>33</c:v>
                </c:pt>
                <c:pt idx="8119">
                  <c:v>80</c:v>
                </c:pt>
                <c:pt idx="8120">
                  <c:v>0</c:v>
                </c:pt>
                <c:pt idx="8121">
                  <c:v>60</c:v>
                </c:pt>
                <c:pt idx="8122">
                  <c:v>0</c:v>
                </c:pt>
                <c:pt idx="8123">
                  <c:v>42</c:v>
                </c:pt>
                <c:pt idx="8124">
                  <c:v>48</c:v>
                </c:pt>
                <c:pt idx="8125">
                  <c:v>57</c:v>
                </c:pt>
                <c:pt idx="8126">
                  <c:v>0</c:v>
                </c:pt>
                <c:pt idx="8127">
                  <c:v>71.33</c:v>
                </c:pt>
                <c:pt idx="8128">
                  <c:v>130.66999999999999</c:v>
                </c:pt>
                <c:pt idx="8129">
                  <c:v>27.33</c:v>
                </c:pt>
                <c:pt idx="8130">
                  <c:v>54</c:v>
                </c:pt>
                <c:pt idx="8131">
                  <c:v>114</c:v>
                </c:pt>
                <c:pt idx="8132">
                  <c:v>120</c:v>
                </c:pt>
                <c:pt idx="8133">
                  <c:v>100</c:v>
                </c:pt>
                <c:pt idx="8134">
                  <c:v>22.67</c:v>
                </c:pt>
                <c:pt idx="8135">
                  <c:v>99.33</c:v>
                </c:pt>
                <c:pt idx="8136">
                  <c:v>90.669999999999973</c:v>
                </c:pt>
                <c:pt idx="8137">
                  <c:v>94.669999999999973</c:v>
                </c:pt>
                <c:pt idx="8138">
                  <c:v>259.33</c:v>
                </c:pt>
                <c:pt idx="8139">
                  <c:v>151.33000000000001</c:v>
                </c:pt>
                <c:pt idx="8140">
                  <c:v>114.67</c:v>
                </c:pt>
                <c:pt idx="8141">
                  <c:v>38</c:v>
                </c:pt>
                <c:pt idx="8142">
                  <c:v>73.33</c:v>
                </c:pt>
                <c:pt idx="8143">
                  <c:v>40.67</c:v>
                </c:pt>
                <c:pt idx="8144">
                  <c:v>48.67</c:v>
                </c:pt>
                <c:pt idx="8145">
                  <c:v>15.33</c:v>
                </c:pt>
                <c:pt idx="8146">
                  <c:v>19.329999999999991</c:v>
                </c:pt>
                <c:pt idx="8147">
                  <c:v>8.67</c:v>
                </c:pt>
                <c:pt idx="8148">
                  <c:v>0</c:v>
                </c:pt>
                <c:pt idx="8149">
                  <c:v>37.33</c:v>
                </c:pt>
                <c:pt idx="8150">
                  <c:v>27.33</c:v>
                </c:pt>
                <c:pt idx="8151">
                  <c:v>22</c:v>
                </c:pt>
                <c:pt idx="8152">
                  <c:v>0</c:v>
                </c:pt>
                <c:pt idx="8153">
                  <c:v>41.33</c:v>
                </c:pt>
                <c:pt idx="8154">
                  <c:v>0</c:v>
                </c:pt>
                <c:pt idx="8155">
                  <c:v>24</c:v>
                </c:pt>
                <c:pt idx="8156">
                  <c:v>0</c:v>
                </c:pt>
                <c:pt idx="8157">
                  <c:v>66.669999999999973</c:v>
                </c:pt>
                <c:pt idx="8158">
                  <c:v>61.33</c:v>
                </c:pt>
                <c:pt idx="8159">
                  <c:v>26.67</c:v>
                </c:pt>
                <c:pt idx="8160">
                  <c:v>32.67</c:v>
                </c:pt>
                <c:pt idx="8161">
                  <c:v>0</c:v>
                </c:pt>
                <c:pt idx="8162">
                  <c:v>102.67</c:v>
                </c:pt>
                <c:pt idx="8163">
                  <c:v>111.33</c:v>
                </c:pt>
                <c:pt idx="8164">
                  <c:v>64</c:v>
                </c:pt>
                <c:pt idx="8165">
                  <c:v>30</c:v>
                </c:pt>
                <c:pt idx="8166">
                  <c:v>30.67</c:v>
                </c:pt>
                <c:pt idx="8167">
                  <c:v>114.67</c:v>
                </c:pt>
                <c:pt idx="8168">
                  <c:v>110.67</c:v>
                </c:pt>
                <c:pt idx="8169">
                  <c:v>28.67</c:v>
                </c:pt>
                <c:pt idx="8170">
                  <c:v>73.33</c:v>
                </c:pt>
                <c:pt idx="8171">
                  <c:v>0</c:v>
                </c:pt>
                <c:pt idx="8172">
                  <c:v>66</c:v>
                </c:pt>
                <c:pt idx="8173">
                  <c:v>105</c:v>
                </c:pt>
                <c:pt idx="8174">
                  <c:v>11</c:v>
                </c:pt>
                <c:pt idx="8175">
                  <c:v>11</c:v>
                </c:pt>
                <c:pt idx="8176">
                  <c:v>82</c:v>
                </c:pt>
                <c:pt idx="8177">
                  <c:v>78</c:v>
                </c:pt>
                <c:pt idx="8178">
                  <c:v>93</c:v>
                </c:pt>
                <c:pt idx="8179">
                  <c:v>99</c:v>
                </c:pt>
                <c:pt idx="8180">
                  <c:v>192</c:v>
                </c:pt>
                <c:pt idx="8181">
                  <c:v>54</c:v>
                </c:pt>
                <c:pt idx="8182">
                  <c:v>158</c:v>
                </c:pt>
                <c:pt idx="8183">
                  <c:v>117</c:v>
                </c:pt>
                <c:pt idx="8184">
                  <c:v>79</c:v>
                </c:pt>
                <c:pt idx="8185">
                  <c:v>10</c:v>
                </c:pt>
                <c:pt idx="8186">
                  <c:v>34</c:v>
                </c:pt>
                <c:pt idx="8187">
                  <c:v>70</c:v>
                </c:pt>
                <c:pt idx="8188">
                  <c:v>88</c:v>
                </c:pt>
                <c:pt idx="8189">
                  <c:v>8</c:v>
                </c:pt>
                <c:pt idx="8190">
                  <c:v>12</c:v>
                </c:pt>
                <c:pt idx="8191">
                  <c:v>24</c:v>
                </c:pt>
                <c:pt idx="8192">
                  <c:v>97</c:v>
                </c:pt>
                <c:pt idx="8193">
                  <c:v>4</c:v>
                </c:pt>
                <c:pt idx="8194">
                  <c:v>9</c:v>
                </c:pt>
                <c:pt idx="8195">
                  <c:v>0</c:v>
                </c:pt>
                <c:pt idx="8196">
                  <c:v>0</c:v>
                </c:pt>
                <c:pt idx="8197">
                  <c:v>49</c:v>
                </c:pt>
                <c:pt idx="8198">
                  <c:v>116</c:v>
                </c:pt>
                <c:pt idx="8199">
                  <c:v>5</c:v>
                </c:pt>
                <c:pt idx="8200">
                  <c:v>15</c:v>
                </c:pt>
                <c:pt idx="8201">
                  <c:v>101</c:v>
                </c:pt>
                <c:pt idx="8202">
                  <c:v>0</c:v>
                </c:pt>
                <c:pt idx="8203">
                  <c:v>115</c:v>
                </c:pt>
                <c:pt idx="8204">
                  <c:v>87</c:v>
                </c:pt>
                <c:pt idx="8205">
                  <c:v>6</c:v>
                </c:pt>
                <c:pt idx="8206">
                  <c:v>29</c:v>
                </c:pt>
                <c:pt idx="8207">
                  <c:v>42</c:v>
                </c:pt>
                <c:pt idx="8208">
                  <c:v>82</c:v>
                </c:pt>
                <c:pt idx="8209">
                  <c:v>102</c:v>
                </c:pt>
                <c:pt idx="8210">
                  <c:v>41</c:v>
                </c:pt>
                <c:pt idx="8211">
                  <c:v>31</c:v>
                </c:pt>
                <c:pt idx="8212">
                  <c:v>259</c:v>
                </c:pt>
                <c:pt idx="8213">
                  <c:v>133</c:v>
                </c:pt>
                <c:pt idx="8214">
                  <c:v>301</c:v>
                </c:pt>
                <c:pt idx="8215">
                  <c:v>331</c:v>
                </c:pt>
                <c:pt idx="8216">
                  <c:v>160</c:v>
                </c:pt>
                <c:pt idx="8217">
                  <c:v>219</c:v>
                </c:pt>
                <c:pt idx="8218">
                  <c:v>11</c:v>
                </c:pt>
                <c:pt idx="8219">
                  <c:v>13</c:v>
                </c:pt>
                <c:pt idx="8220">
                  <c:v>94</c:v>
                </c:pt>
                <c:pt idx="8221">
                  <c:v>31</c:v>
                </c:pt>
                <c:pt idx="8222">
                  <c:v>161</c:v>
                </c:pt>
                <c:pt idx="8223">
                  <c:v>93</c:v>
                </c:pt>
                <c:pt idx="8224">
                  <c:v>269</c:v>
                </c:pt>
                <c:pt idx="8225">
                  <c:v>172</c:v>
                </c:pt>
                <c:pt idx="8226">
                  <c:v>384</c:v>
                </c:pt>
                <c:pt idx="8227">
                  <c:v>216</c:v>
                </c:pt>
                <c:pt idx="8228">
                  <c:v>149</c:v>
                </c:pt>
                <c:pt idx="8229">
                  <c:v>46</c:v>
                </c:pt>
                <c:pt idx="8230">
                  <c:v>72</c:v>
                </c:pt>
                <c:pt idx="8231">
                  <c:v>149</c:v>
                </c:pt>
                <c:pt idx="8232">
                  <c:v>28</c:v>
                </c:pt>
                <c:pt idx="8233">
                  <c:v>27</c:v>
                </c:pt>
                <c:pt idx="8234">
                  <c:v>0</c:v>
                </c:pt>
                <c:pt idx="8235">
                  <c:v>0</c:v>
                </c:pt>
                <c:pt idx="8236">
                  <c:v>35</c:v>
                </c:pt>
                <c:pt idx="8237">
                  <c:v>26</c:v>
                </c:pt>
                <c:pt idx="8238">
                  <c:v>36</c:v>
                </c:pt>
                <c:pt idx="8239">
                  <c:v>78</c:v>
                </c:pt>
                <c:pt idx="8240">
                  <c:v>122</c:v>
                </c:pt>
                <c:pt idx="8241">
                  <c:v>24</c:v>
                </c:pt>
                <c:pt idx="8242">
                  <c:v>88</c:v>
                </c:pt>
                <c:pt idx="8243">
                  <c:v>0</c:v>
                </c:pt>
                <c:pt idx="8244">
                  <c:v>0</c:v>
                </c:pt>
                <c:pt idx="8245">
                  <c:v>6</c:v>
                </c:pt>
                <c:pt idx="8246">
                  <c:v>42</c:v>
                </c:pt>
                <c:pt idx="8247">
                  <c:v>10</c:v>
                </c:pt>
                <c:pt idx="8248">
                  <c:v>58</c:v>
                </c:pt>
                <c:pt idx="8249">
                  <c:v>25</c:v>
                </c:pt>
                <c:pt idx="8250">
                  <c:v>186</c:v>
                </c:pt>
                <c:pt idx="8251">
                  <c:v>35</c:v>
                </c:pt>
                <c:pt idx="8252">
                  <c:v>41</c:v>
                </c:pt>
                <c:pt idx="8253">
                  <c:v>31</c:v>
                </c:pt>
                <c:pt idx="8254">
                  <c:v>50</c:v>
                </c:pt>
                <c:pt idx="8255">
                  <c:v>40</c:v>
                </c:pt>
                <c:pt idx="8256">
                  <c:v>28</c:v>
                </c:pt>
                <c:pt idx="8257">
                  <c:v>65</c:v>
                </c:pt>
                <c:pt idx="8258">
                  <c:v>23</c:v>
                </c:pt>
                <c:pt idx="8259">
                  <c:v>52</c:v>
                </c:pt>
                <c:pt idx="8260">
                  <c:v>45</c:v>
                </c:pt>
                <c:pt idx="8261">
                  <c:v>12</c:v>
                </c:pt>
                <c:pt idx="8262">
                  <c:v>164</c:v>
                </c:pt>
                <c:pt idx="8263">
                  <c:v>74</c:v>
                </c:pt>
                <c:pt idx="8264">
                  <c:v>60</c:v>
                </c:pt>
                <c:pt idx="8265">
                  <c:v>62</c:v>
                </c:pt>
                <c:pt idx="8266">
                  <c:v>72</c:v>
                </c:pt>
                <c:pt idx="8267">
                  <c:v>59</c:v>
                </c:pt>
                <c:pt idx="8268">
                  <c:v>162</c:v>
                </c:pt>
                <c:pt idx="8269">
                  <c:v>68</c:v>
                </c:pt>
                <c:pt idx="8270">
                  <c:v>135</c:v>
                </c:pt>
                <c:pt idx="8271">
                  <c:v>11</c:v>
                </c:pt>
                <c:pt idx="8272">
                  <c:v>11</c:v>
                </c:pt>
                <c:pt idx="8273">
                  <c:v>10</c:v>
                </c:pt>
                <c:pt idx="8274">
                  <c:v>164</c:v>
                </c:pt>
                <c:pt idx="8275">
                  <c:v>7</c:v>
                </c:pt>
                <c:pt idx="8276">
                  <c:v>27</c:v>
                </c:pt>
                <c:pt idx="8277">
                  <c:v>7</c:v>
                </c:pt>
                <c:pt idx="8278">
                  <c:v>97</c:v>
                </c:pt>
                <c:pt idx="8279">
                  <c:v>1</c:v>
                </c:pt>
                <c:pt idx="8280">
                  <c:v>8</c:v>
                </c:pt>
                <c:pt idx="8281">
                  <c:v>0</c:v>
                </c:pt>
                <c:pt idx="8282">
                  <c:v>4</c:v>
                </c:pt>
                <c:pt idx="8283">
                  <c:v>42</c:v>
                </c:pt>
                <c:pt idx="8284">
                  <c:v>12</c:v>
                </c:pt>
                <c:pt idx="8285">
                  <c:v>45</c:v>
                </c:pt>
                <c:pt idx="8286">
                  <c:v>28</c:v>
                </c:pt>
                <c:pt idx="8287">
                  <c:v>57</c:v>
                </c:pt>
                <c:pt idx="8288">
                  <c:v>7</c:v>
                </c:pt>
                <c:pt idx="8289">
                  <c:v>46</c:v>
                </c:pt>
                <c:pt idx="8290">
                  <c:v>78</c:v>
                </c:pt>
                <c:pt idx="8291">
                  <c:v>3</c:v>
                </c:pt>
                <c:pt idx="8292">
                  <c:v>77</c:v>
                </c:pt>
                <c:pt idx="8293">
                  <c:v>16</c:v>
                </c:pt>
                <c:pt idx="8294">
                  <c:v>104</c:v>
                </c:pt>
                <c:pt idx="8295">
                  <c:v>107</c:v>
                </c:pt>
                <c:pt idx="8296">
                  <c:v>23</c:v>
                </c:pt>
                <c:pt idx="8297">
                  <c:v>166</c:v>
                </c:pt>
                <c:pt idx="8298">
                  <c:v>74</c:v>
                </c:pt>
                <c:pt idx="8299">
                  <c:v>67</c:v>
                </c:pt>
                <c:pt idx="8300">
                  <c:v>101</c:v>
                </c:pt>
                <c:pt idx="8301">
                  <c:v>224</c:v>
                </c:pt>
                <c:pt idx="8302">
                  <c:v>79</c:v>
                </c:pt>
                <c:pt idx="8303">
                  <c:v>30</c:v>
                </c:pt>
                <c:pt idx="8304">
                  <c:v>45</c:v>
                </c:pt>
                <c:pt idx="8305">
                  <c:v>76</c:v>
                </c:pt>
                <c:pt idx="8306">
                  <c:v>132</c:v>
                </c:pt>
                <c:pt idx="8307">
                  <c:v>64</c:v>
                </c:pt>
                <c:pt idx="8308">
                  <c:v>78</c:v>
                </c:pt>
                <c:pt idx="8309">
                  <c:v>178</c:v>
                </c:pt>
                <c:pt idx="8310">
                  <c:v>278</c:v>
                </c:pt>
                <c:pt idx="8311">
                  <c:v>161</c:v>
                </c:pt>
                <c:pt idx="8312">
                  <c:v>92</c:v>
                </c:pt>
                <c:pt idx="8313">
                  <c:v>21</c:v>
                </c:pt>
                <c:pt idx="8314">
                  <c:v>97</c:v>
                </c:pt>
                <c:pt idx="8315">
                  <c:v>157</c:v>
                </c:pt>
                <c:pt idx="8316">
                  <c:v>60</c:v>
                </c:pt>
                <c:pt idx="8317">
                  <c:v>47</c:v>
                </c:pt>
                <c:pt idx="8318">
                  <c:v>33</c:v>
                </c:pt>
                <c:pt idx="8319">
                  <c:v>240</c:v>
                </c:pt>
                <c:pt idx="8320">
                  <c:v>82</c:v>
                </c:pt>
                <c:pt idx="8321">
                  <c:v>21</c:v>
                </c:pt>
                <c:pt idx="8322">
                  <c:v>62</c:v>
                </c:pt>
                <c:pt idx="8323">
                  <c:v>63</c:v>
                </c:pt>
                <c:pt idx="8324">
                  <c:v>44</c:v>
                </c:pt>
                <c:pt idx="8325">
                  <c:v>51</c:v>
                </c:pt>
                <c:pt idx="8326">
                  <c:v>199</c:v>
                </c:pt>
                <c:pt idx="8327">
                  <c:v>5</c:v>
                </c:pt>
                <c:pt idx="8328">
                  <c:v>165</c:v>
                </c:pt>
                <c:pt idx="8329">
                  <c:v>53</c:v>
                </c:pt>
                <c:pt idx="8330">
                  <c:v>100</c:v>
                </c:pt>
                <c:pt idx="8331">
                  <c:v>106</c:v>
                </c:pt>
                <c:pt idx="8332">
                  <c:v>206</c:v>
                </c:pt>
                <c:pt idx="8333">
                  <c:v>51</c:v>
                </c:pt>
                <c:pt idx="8334">
                  <c:v>67</c:v>
                </c:pt>
                <c:pt idx="8335">
                  <c:v>259</c:v>
                </c:pt>
                <c:pt idx="8336">
                  <c:v>389</c:v>
                </c:pt>
                <c:pt idx="8337">
                  <c:v>39</c:v>
                </c:pt>
                <c:pt idx="8338">
                  <c:v>240</c:v>
                </c:pt>
                <c:pt idx="8339">
                  <c:v>278</c:v>
                </c:pt>
                <c:pt idx="8340">
                  <c:v>354</c:v>
                </c:pt>
                <c:pt idx="8341">
                  <c:v>121</c:v>
                </c:pt>
                <c:pt idx="8342">
                  <c:v>86</c:v>
                </c:pt>
                <c:pt idx="8343">
                  <c:v>144</c:v>
                </c:pt>
                <c:pt idx="8344">
                  <c:v>76</c:v>
                </c:pt>
                <c:pt idx="8345">
                  <c:v>21</c:v>
                </c:pt>
                <c:pt idx="8346">
                  <c:v>180</c:v>
                </c:pt>
                <c:pt idx="8347">
                  <c:v>259</c:v>
                </c:pt>
                <c:pt idx="8348">
                  <c:v>349</c:v>
                </c:pt>
                <c:pt idx="8349">
                  <c:v>79</c:v>
                </c:pt>
                <c:pt idx="8350">
                  <c:v>174</c:v>
                </c:pt>
                <c:pt idx="8351">
                  <c:v>94</c:v>
                </c:pt>
                <c:pt idx="8352">
                  <c:v>266</c:v>
                </c:pt>
                <c:pt idx="8353">
                  <c:v>216</c:v>
                </c:pt>
                <c:pt idx="8354">
                  <c:v>300</c:v>
                </c:pt>
                <c:pt idx="8355">
                  <c:v>80</c:v>
                </c:pt>
                <c:pt idx="8356">
                  <c:v>160</c:v>
                </c:pt>
                <c:pt idx="8357">
                  <c:v>184</c:v>
                </c:pt>
                <c:pt idx="8358">
                  <c:v>227</c:v>
                </c:pt>
                <c:pt idx="8359">
                  <c:v>227</c:v>
                </c:pt>
                <c:pt idx="8360">
                  <c:v>137</c:v>
                </c:pt>
                <c:pt idx="8361">
                  <c:v>106</c:v>
                </c:pt>
                <c:pt idx="8362">
                  <c:v>76</c:v>
                </c:pt>
                <c:pt idx="8363">
                  <c:v>112</c:v>
                </c:pt>
                <c:pt idx="8364">
                  <c:v>151</c:v>
                </c:pt>
                <c:pt idx="8365">
                  <c:v>62</c:v>
                </c:pt>
                <c:pt idx="8366">
                  <c:v>81</c:v>
                </c:pt>
                <c:pt idx="8367">
                  <c:v>77</c:v>
                </c:pt>
                <c:pt idx="8368">
                  <c:v>38</c:v>
                </c:pt>
                <c:pt idx="8369">
                  <c:v>60</c:v>
                </c:pt>
                <c:pt idx="8370">
                  <c:v>77</c:v>
                </c:pt>
                <c:pt idx="8371">
                  <c:v>31</c:v>
                </c:pt>
                <c:pt idx="8372">
                  <c:v>137</c:v>
                </c:pt>
                <c:pt idx="8373">
                  <c:v>79</c:v>
                </c:pt>
                <c:pt idx="8374">
                  <c:v>16</c:v>
                </c:pt>
                <c:pt idx="8375">
                  <c:v>152</c:v>
                </c:pt>
                <c:pt idx="8376">
                  <c:v>94</c:v>
                </c:pt>
                <c:pt idx="8377">
                  <c:v>50</c:v>
                </c:pt>
                <c:pt idx="8378">
                  <c:v>254</c:v>
                </c:pt>
                <c:pt idx="8379">
                  <c:v>99</c:v>
                </c:pt>
                <c:pt idx="8380">
                  <c:v>123</c:v>
                </c:pt>
                <c:pt idx="8381">
                  <c:v>73</c:v>
                </c:pt>
                <c:pt idx="8382">
                  <c:v>70</c:v>
                </c:pt>
                <c:pt idx="8383">
                  <c:v>124</c:v>
                </c:pt>
                <c:pt idx="8384">
                  <c:v>120</c:v>
                </c:pt>
                <c:pt idx="8385">
                  <c:v>220.83</c:v>
                </c:pt>
                <c:pt idx="8386">
                  <c:v>209.17</c:v>
                </c:pt>
                <c:pt idx="8387">
                  <c:v>217.5</c:v>
                </c:pt>
                <c:pt idx="8388">
                  <c:v>198.33</c:v>
                </c:pt>
                <c:pt idx="8389">
                  <c:v>119.17</c:v>
                </c:pt>
                <c:pt idx="8390">
                  <c:v>328.33</c:v>
                </c:pt>
                <c:pt idx="8391">
                  <c:v>210</c:v>
                </c:pt>
                <c:pt idx="8392">
                  <c:v>342.5</c:v>
                </c:pt>
                <c:pt idx="8393">
                  <c:v>310.83</c:v>
                </c:pt>
                <c:pt idx="8394">
                  <c:v>388.33</c:v>
                </c:pt>
                <c:pt idx="8395">
                  <c:v>160</c:v>
                </c:pt>
                <c:pt idx="8396">
                  <c:v>114.17</c:v>
                </c:pt>
                <c:pt idx="8397">
                  <c:v>90</c:v>
                </c:pt>
                <c:pt idx="8398">
                  <c:v>348.33</c:v>
                </c:pt>
                <c:pt idx="8399">
                  <c:v>239.17</c:v>
                </c:pt>
                <c:pt idx="8400">
                  <c:v>180</c:v>
                </c:pt>
                <c:pt idx="8401">
                  <c:v>26.67</c:v>
                </c:pt>
                <c:pt idx="8402">
                  <c:v>106.67</c:v>
                </c:pt>
                <c:pt idx="8403">
                  <c:v>169.17</c:v>
                </c:pt>
                <c:pt idx="8404">
                  <c:v>90.83</c:v>
                </c:pt>
                <c:pt idx="8405">
                  <c:v>53.33</c:v>
                </c:pt>
                <c:pt idx="8406">
                  <c:v>80.83</c:v>
                </c:pt>
                <c:pt idx="8407">
                  <c:v>100.83</c:v>
                </c:pt>
                <c:pt idx="8408">
                  <c:v>108.33</c:v>
                </c:pt>
                <c:pt idx="8409">
                  <c:v>20.83</c:v>
                </c:pt>
                <c:pt idx="8410">
                  <c:v>90</c:v>
                </c:pt>
                <c:pt idx="8411">
                  <c:v>142.5</c:v>
                </c:pt>
                <c:pt idx="8412">
                  <c:v>41.67</c:v>
                </c:pt>
                <c:pt idx="8413">
                  <c:v>184.17</c:v>
                </c:pt>
                <c:pt idx="8414">
                  <c:v>75.83</c:v>
                </c:pt>
                <c:pt idx="8415">
                  <c:v>80.83</c:v>
                </c:pt>
                <c:pt idx="8416">
                  <c:v>45</c:v>
                </c:pt>
                <c:pt idx="8417">
                  <c:v>197.5</c:v>
                </c:pt>
                <c:pt idx="8418">
                  <c:v>79.169999999999973</c:v>
                </c:pt>
                <c:pt idx="8419">
                  <c:v>135.83000000000001</c:v>
                </c:pt>
                <c:pt idx="8420">
                  <c:v>74.169999999999973</c:v>
                </c:pt>
                <c:pt idx="8421">
                  <c:v>97.5</c:v>
                </c:pt>
                <c:pt idx="8422">
                  <c:v>70</c:v>
                </c:pt>
                <c:pt idx="8423">
                  <c:v>205</c:v>
                </c:pt>
                <c:pt idx="8424">
                  <c:v>124.17</c:v>
                </c:pt>
                <c:pt idx="8425">
                  <c:v>205</c:v>
                </c:pt>
                <c:pt idx="8426">
                  <c:v>104.17</c:v>
                </c:pt>
                <c:pt idx="8427">
                  <c:v>357.5</c:v>
                </c:pt>
                <c:pt idx="8428">
                  <c:v>60</c:v>
                </c:pt>
                <c:pt idx="8429">
                  <c:v>0</c:v>
                </c:pt>
                <c:pt idx="8430">
                  <c:v>131.66999999999999</c:v>
                </c:pt>
                <c:pt idx="8431">
                  <c:v>0</c:v>
                </c:pt>
                <c:pt idx="8432">
                  <c:v>145.83000000000001</c:v>
                </c:pt>
                <c:pt idx="8433">
                  <c:v>202.73</c:v>
                </c:pt>
                <c:pt idx="8434">
                  <c:v>128.18</c:v>
                </c:pt>
                <c:pt idx="8435">
                  <c:v>84.55</c:v>
                </c:pt>
                <c:pt idx="8436">
                  <c:v>126.36</c:v>
                </c:pt>
                <c:pt idx="8437">
                  <c:v>111.82</c:v>
                </c:pt>
                <c:pt idx="8438">
                  <c:v>343.64</c:v>
                </c:pt>
                <c:pt idx="8439">
                  <c:v>356.36</c:v>
                </c:pt>
                <c:pt idx="8440">
                  <c:v>101.82</c:v>
                </c:pt>
                <c:pt idx="8441">
                  <c:v>454.55</c:v>
                </c:pt>
                <c:pt idx="8442">
                  <c:v>211.82</c:v>
                </c:pt>
                <c:pt idx="8443">
                  <c:v>463.64</c:v>
                </c:pt>
                <c:pt idx="8444">
                  <c:v>201.82</c:v>
                </c:pt>
                <c:pt idx="8445">
                  <c:v>145.44999999999999</c:v>
                </c:pt>
                <c:pt idx="8446">
                  <c:v>77.27</c:v>
                </c:pt>
                <c:pt idx="8447">
                  <c:v>78.179999999999993</c:v>
                </c:pt>
                <c:pt idx="8448">
                  <c:v>111.82</c:v>
                </c:pt>
                <c:pt idx="8449">
                  <c:v>422.73</c:v>
                </c:pt>
                <c:pt idx="8450">
                  <c:v>66.36</c:v>
                </c:pt>
                <c:pt idx="8451">
                  <c:v>50</c:v>
                </c:pt>
                <c:pt idx="8452">
                  <c:v>62.73</c:v>
                </c:pt>
                <c:pt idx="8453">
                  <c:v>125.45</c:v>
                </c:pt>
                <c:pt idx="8454">
                  <c:v>0</c:v>
                </c:pt>
                <c:pt idx="8455">
                  <c:v>0</c:v>
                </c:pt>
                <c:pt idx="8456">
                  <c:v>128.18</c:v>
                </c:pt>
                <c:pt idx="8457">
                  <c:v>0</c:v>
                </c:pt>
                <c:pt idx="8458">
                  <c:v>0</c:v>
                </c:pt>
                <c:pt idx="8459">
                  <c:v>29.09</c:v>
                </c:pt>
                <c:pt idx="8460">
                  <c:v>0</c:v>
                </c:pt>
                <c:pt idx="8461">
                  <c:v>125.45</c:v>
                </c:pt>
                <c:pt idx="8462">
                  <c:v>44.55</c:v>
                </c:pt>
                <c:pt idx="8463">
                  <c:v>82.73</c:v>
                </c:pt>
                <c:pt idx="8464">
                  <c:v>153.63999999999999</c:v>
                </c:pt>
                <c:pt idx="8465">
                  <c:v>19.09</c:v>
                </c:pt>
                <c:pt idx="8466">
                  <c:v>47.27</c:v>
                </c:pt>
                <c:pt idx="8467">
                  <c:v>82.73</c:v>
                </c:pt>
                <c:pt idx="8468">
                  <c:v>48.18</c:v>
                </c:pt>
                <c:pt idx="8469">
                  <c:v>19.09</c:v>
                </c:pt>
                <c:pt idx="8470">
                  <c:v>24.55</c:v>
                </c:pt>
                <c:pt idx="8471">
                  <c:v>22.73</c:v>
                </c:pt>
                <c:pt idx="8472">
                  <c:v>97.27</c:v>
                </c:pt>
                <c:pt idx="8473">
                  <c:v>72.73</c:v>
                </c:pt>
                <c:pt idx="8474">
                  <c:v>63.64</c:v>
                </c:pt>
                <c:pt idx="8475">
                  <c:v>58.18</c:v>
                </c:pt>
                <c:pt idx="8476">
                  <c:v>103.64</c:v>
                </c:pt>
                <c:pt idx="8477">
                  <c:v>180.91</c:v>
                </c:pt>
                <c:pt idx="8478">
                  <c:v>10</c:v>
                </c:pt>
                <c:pt idx="8479">
                  <c:v>0</c:v>
                </c:pt>
                <c:pt idx="8480">
                  <c:v>20</c:v>
                </c:pt>
                <c:pt idx="8481">
                  <c:v>0</c:v>
                </c:pt>
                <c:pt idx="8482">
                  <c:v>184.55</c:v>
                </c:pt>
              </c:numCache>
            </c:numRef>
          </c:yVal>
          <c:smooth val="0"/>
          <c:extLst xmlns:c16r2="http://schemas.microsoft.com/office/drawing/2015/06/chart">
            <c:ext xmlns:c16="http://schemas.microsoft.com/office/drawing/2014/chart" uri="{C3380CC4-5D6E-409C-BE32-E72D297353CC}">
              <c16:uniqueId val="{00000002-62F3-479B-AB13-DD001799D73C}"/>
            </c:ext>
          </c:extLst>
        </c:ser>
        <c:dLbls>
          <c:showLegendKey val="0"/>
          <c:showVal val="0"/>
          <c:showCatName val="0"/>
          <c:showSerName val="0"/>
          <c:showPercent val="0"/>
          <c:showBubbleSize val="0"/>
        </c:dLbls>
        <c:axId val="378395280"/>
        <c:axId val="378392928"/>
      </c:scatterChart>
      <c:valAx>
        <c:axId val="378395280"/>
        <c:scaling>
          <c:orientation val="minMax"/>
          <c:max val="1"/>
        </c:scaling>
        <c:delete val="0"/>
        <c:axPos val="b"/>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TW"/>
          </a:p>
        </c:txPr>
        <c:crossAx val="378392928"/>
        <c:crosses val="autoZero"/>
        <c:crossBetween val="midCat"/>
      </c:valAx>
      <c:valAx>
        <c:axId val="378392928"/>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zh-TW"/>
          </a:p>
        </c:txPr>
        <c:crossAx val="3783952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zh-TW"/>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zh-TW" altLang="en-US" b="1"/>
              <a:t>高雄市誘卵桶優先注意與注意里數量</a:t>
            </a:r>
            <a:endParaRPr lang="zh-TW"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barChart>
        <c:barDir val="col"/>
        <c:grouping val="stacked"/>
        <c:varyColors val="0"/>
        <c:ser>
          <c:idx val="0"/>
          <c:order val="0"/>
          <c:tx>
            <c:strRef>
              <c:f>工作表1!$D$3</c:f>
              <c:strCache>
                <c:ptCount val="1"/>
                <c:pt idx="0">
                  <c:v>優先注意</c:v>
                </c:pt>
              </c:strCache>
            </c:strRef>
          </c:tx>
          <c:spPr>
            <a:solidFill>
              <a:srgbClr val="FF0000"/>
            </a:solidFill>
            <a:ln>
              <a:solidFill>
                <a:schemeClr val="tx1">
                  <a:lumMod val="50000"/>
                  <a:lumOff val="50000"/>
                </a:schemeClr>
              </a:solidFill>
            </a:ln>
            <a:effectLst/>
          </c:spPr>
          <c:invertIfNegative val="0"/>
          <c:cat>
            <c:strRef>
              <c:f>工作表1!$A$4:$A$66</c:f>
              <c:strCache>
                <c:ptCount val="63"/>
                <c:pt idx="0">
                  <c:v>2017年第1週</c:v>
                </c:pt>
                <c:pt idx="1">
                  <c:v>2017年第2週</c:v>
                </c:pt>
                <c:pt idx="2">
                  <c:v>2017年第3週</c:v>
                </c:pt>
                <c:pt idx="3">
                  <c:v>2017年第4週</c:v>
                </c:pt>
                <c:pt idx="4">
                  <c:v>2017年第5週</c:v>
                </c:pt>
                <c:pt idx="5">
                  <c:v>2017年第6週</c:v>
                </c:pt>
                <c:pt idx="6">
                  <c:v>2017年第7週</c:v>
                </c:pt>
                <c:pt idx="7">
                  <c:v>2017年第8週</c:v>
                </c:pt>
                <c:pt idx="8">
                  <c:v>2017年第9週</c:v>
                </c:pt>
                <c:pt idx="9">
                  <c:v>2017年第10週</c:v>
                </c:pt>
                <c:pt idx="10">
                  <c:v>2017年第11週</c:v>
                </c:pt>
                <c:pt idx="11">
                  <c:v>2017年第12週</c:v>
                </c:pt>
                <c:pt idx="12">
                  <c:v>2017年第13週</c:v>
                </c:pt>
                <c:pt idx="13">
                  <c:v>2017年第14週</c:v>
                </c:pt>
                <c:pt idx="14">
                  <c:v>2017年第15週</c:v>
                </c:pt>
                <c:pt idx="15">
                  <c:v>2017年第16週</c:v>
                </c:pt>
                <c:pt idx="16">
                  <c:v>2017年第17週</c:v>
                </c:pt>
                <c:pt idx="17">
                  <c:v>2017年第18週</c:v>
                </c:pt>
                <c:pt idx="18">
                  <c:v>2017年第19週</c:v>
                </c:pt>
                <c:pt idx="19">
                  <c:v>2017年第20週</c:v>
                </c:pt>
                <c:pt idx="20">
                  <c:v>2017年第21週</c:v>
                </c:pt>
                <c:pt idx="21">
                  <c:v>2017年第22週</c:v>
                </c:pt>
                <c:pt idx="22">
                  <c:v>2017年第23週</c:v>
                </c:pt>
                <c:pt idx="23">
                  <c:v>2017年第24週</c:v>
                </c:pt>
                <c:pt idx="24">
                  <c:v>2017年第25週</c:v>
                </c:pt>
                <c:pt idx="25">
                  <c:v>2017年第26週</c:v>
                </c:pt>
                <c:pt idx="26">
                  <c:v>2017年第27週</c:v>
                </c:pt>
                <c:pt idx="27">
                  <c:v>2017年第28週</c:v>
                </c:pt>
                <c:pt idx="28">
                  <c:v>2017年第29週</c:v>
                </c:pt>
                <c:pt idx="29">
                  <c:v>2017年第30週</c:v>
                </c:pt>
                <c:pt idx="30">
                  <c:v>2017年第31週</c:v>
                </c:pt>
                <c:pt idx="31">
                  <c:v>2017年第32週</c:v>
                </c:pt>
                <c:pt idx="32">
                  <c:v>2017年第33週</c:v>
                </c:pt>
                <c:pt idx="33">
                  <c:v>2017年第34週</c:v>
                </c:pt>
                <c:pt idx="34">
                  <c:v>2017年第35週</c:v>
                </c:pt>
                <c:pt idx="35">
                  <c:v>2017年第36週</c:v>
                </c:pt>
                <c:pt idx="36">
                  <c:v>2017年第37週</c:v>
                </c:pt>
                <c:pt idx="37">
                  <c:v>2017年第38週</c:v>
                </c:pt>
                <c:pt idx="38">
                  <c:v>2017年第39週</c:v>
                </c:pt>
                <c:pt idx="39">
                  <c:v>2017年第40週</c:v>
                </c:pt>
                <c:pt idx="40">
                  <c:v>2017年第41週</c:v>
                </c:pt>
                <c:pt idx="41">
                  <c:v>2017年第42週</c:v>
                </c:pt>
                <c:pt idx="42">
                  <c:v>2017年第43週</c:v>
                </c:pt>
                <c:pt idx="43">
                  <c:v>2017年第44週</c:v>
                </c:pt>
                <c:pt idx="44">
                  <c:v>2017年第45週</c:v>
                </c:pt>
                <c:pt idx="45">
                  <c:v>2017年第46週</c:v>
                </c:pt>
                <c:pt idx="46">
                  <c:v>2017年第47週</c:v>
                </c:pt>
                <c:pt idx="47">
                  <c:v>2017年第48週</c:v>
                </c:pt>
                <c:pt idx="48">
                  <c:v>2017年第49週</c:v>
                </c:pt>
                <c:pt idx="49">
                  <c:v>2017年第50週</c:v>
                </c:pt>
                <c:pt idx="50">
                  <c:v>2017年第51週</c:v>
                </c:pt>
                <c:pt idx="51">
                  <c:v>2017年第52週</c:v>
                </c:pt>
                <c:pt idx="52">
                  <c:v>2018年第1週</c:v>
                </c:pt>
                <c:pt idx="53">
                  <c:v>2018年第2週</c:v>
                </c:pt>
                <c:pt idx="54">
                  <c:v>2018年第3週</c:v>
                </c:pt>
                <c:pt idx="55">
                  <c:v>2018年第4週</c:v>
                </c:pt>
                <c:pt idx="56">
                  <c:v>2018年第5週</c:v>
                </c:pt>
                <c:pt idx="57">
                  <c:v>2018年第6週</c:v>
                </c:pt>
                <c:pt idx="58">
                  <c:v>2018年第7週</c:v>
                </c:pt>
                <c:pt idx="59">
                  <c:v>2018年第8週</c:v>
                </c:pt>
                <c:pt idx="60">
                  <c:v>2018年第9週</c:v>
                </c:pt>
                <c:pt idx="61">
                  <c:v>2018年第10週</c:v>
                </c:pt>
                <c:pt idx="62">
                  <c:v>2018年第11週</c:v>
                </c:pt>
              </c:strCache>
            </c:strRef>
          </c:cat>
          <c:val>
            <c:numRef>
              <c:f>工作表1!$D$4:$D$66</c:f>
              <c:numCache>
                <c:formatCode>General</c:formatCode>
                <c:ptCount val="63"/>
                <c:pt idx="0">
                  <c:v>0</c:v>
                </c:pt>
                <c:pt idx="1">
                  <c:v>0</c:v>
                </c:pt>
                <c:pt idx="2">
                  <c:v>0</c:v>
                </c:pt>
                <c:pt idx="3">
                  <c:v>1</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1</c:v>
                </c:pt>
                <c:pt idx="19">
                  <c:v>0</c:v>
                </c:pt>
                <c:pt idx="20">
                  <c:v>0</c:v>
                </c:pt>
                <c:pt idx="21">
                  <c:v>1</c:v>
                </c:pt>
                <c:pt idx="22">
                  <c:v>0</c:v>
                </c:pt>
                <c:pt idx="23">
                  <c:v>3</c:v>
                </c:pt>
                <c:pt idx="24">
                  <c:v>0</c:v>
                </c:pt>
                <c:pt idx="25">
                  <c:v>5</c:v>
                </c:pt>
                <c:pt idx="26">
                  <c:v>2</c:v>
                </c:pt>
                <c:pt idx="27">
                  <c:v>0</c:v>
                </c:pt>
                <c:pt idx="28">
                  <c:v>0</c:v>
                </c:pt>
                <c:pt idx="29">
                  <c:v>1</c:v>
                </c:pt>
                <c:pt idx="30">
                  <c:v>0</c:v>
                </c:pt>
                <c:pt idx="31">
                  <c:v>0</c:v>
                </c:pt>
                <c:pt idx="32">
                  <c:v>1</c:v>
                </c:pt>
                <c:pt idx="33">
                  <c:v>0</c:v>
                </c:pt>
                <c:pt idx="34">
                  <c:v>0</c:v>
                </c:pt>
                <c:pt idx="35">
                  <c:v>0</c:v>
                </c:pt>
                <c:pt idx="36">
                  <c:v>1</c:v>
                </c:pt>
                <c:pt idx="37">
                  <c:v>0</c:v>
                </c:pt>
                <c:pt idx="38">
                  <c:v>0</c:v>
                </c:pt>
                <c:pt idx="39">
                  <c:v>0</c:v>
                </c:pt>
                <c:pt idx="40">
                  <c:v>1</c:v>
                </c:pt>
                <c:pt idx="41">
                  <c:v>1</c:v>
                </c:pt>
                <c:pt idx="42">
                  <c:v>0</c:v>
                </c:pt>
                <c:pt idx="43">
                  <c:v>1</c:v>
                </c:pt>
                <c:pt idx="44">
                  <c:v>0</c:v>
                </c:pt>
                <c:pt idx="45">
                  <c:v>0</c:v>
                </c:pt>
                <c:pt idx="46">
                  <c:v>3</c:v>
                </c:pt>
                <c:pt idx="47">
                  <c:v>2</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numCache>
            </c:numRef>
          </c:val>
          <c:extLst xmlns:c16r2="http://schemas.microsoft.com/office/drawing/2015/06/chart">
            <c:ext xmlns:c16="http://schemas.microsoft.com/office/drawing/2014/chart" uri="{C3380CC4-5D6E-409C-BE32-E72D297353CC}">
              <c16:uniqueId val="{00000000-0C56-4BBF-8ADE-7E269DD785E8}"/>
            </c:ext>
          </c:extLst>
        </c:ser>
        <c:ser>
          <c:idx val="1"/>
          <c:order val="1"/>
          <c:tx>
            <c:strRef>
              <c:f>工作表1!$E$3</c:f>
              <c:strCache>
                <c:ptCount val="1"/>
                <c:pt idx="0">
                  <c:v>注意</c:v>
                </c:pt>
              </c:strCache>
            </c:strRef>
          </c:tx>
          <c:spPr>
            <a:solidFill>
              <a:srgbClr val="FF9900"/>
            </a:solidFill>
            <a:ln>
              <a:solidFill>
                <a:schemeClr val="tx1">
                  <a:lumMod val="50000"/>
                  <a:lumOff val="50000"/>
                </a:schemeClr>
              </a:solidFill>
            </a:ln>
            <a:effectLst/>
          </c:spPr>
          <c:invertIfNegative val="0"/>
          <c:cat>
            <c:strRef>
              <c:f>工作表1!$A$4:$A$66</c:f>
              <c:strCache>
                <c:ptCount val="63"/>
                <c:pt idx="0">
                  <c:v>2017年第1週</c:v>
                </c:pt>
                <c:pt idx="1">
                  <c:v>2017年第2週</c:v>
                </c:pt>
                <c:pt idx="2">
                  <c:v>2017年第3週</c:v>
                </c:pt>
                <c:pt idx="3">
                  <c:v>2017年第4週</c:v>
                </c:pt>
                <c:pt idx="4">
                  <c:v>2017年第5週</c:v>
                </c:pt>
                <c:pt idx="5">
                  <c:v>2017年第6週</c:v>
                </c:pt>
                <c:pt idx="6">
                  <c:v>2017年第7週</c:v>
                </c:pt>
                <c:pt idx="7">
                  <c:v>2017年第8週</c:v>
                </c:pt>
                <c:pt idx="8">
                  <c:v>2017年第9週</c:v>
                </c:pt>
                <c:pt idx="9">
                  <c:v>2017年第10週</c:v>
                </c:pt>
                <c:pt idx="10">
                  <c:v>2017年第11週</c:v>
                </c:pt>
                <c:pt idx="11">
                  <c:v>2017年第12週</c:v>
                </c:pt>
                <c:pt idx="12">
                  <c:v>2017年第13週</c:v>
                </c:pt>
                <c:pt idx="13">
                  <c:v>2017年第14週</c:v>
                </c:pt>
                <c:pt idx="14">
                  <c:v>2017年第15週</c:v>
                </c:pt>
                <c:pt idx="15">
                  <c:v>2017年第16週</c:v>
                </c:pt>
                <c:pt idx="16">
                  <c:v>2017年第17週</c:v>
                </c:pt>
                <c:pt idx="17">
                  <c:v>2017年第18週</c:v>
                </c:pt>
                <c:pt idx="18">
                  <c:v>2017年第19週</c:v>
                </c:pt>
                <c:pt idx="19">
                  <c:v>2017年第20週</c:v>
                </c:pt>
                <c:pt idx="20">
                  <c:v>2017年第21週</c:v>
                </c:pt>
                <c:pt idx="21">
                  <c:v>2017年第22週</c:v>
                </c:pt>
                <c:pt idx="22">
                  <c:v>2017年第23週</c:v>
                </c:pt>
                <c:pt idx="23">
                  <c:v>2017年第24週</c:v>
                </c:pt>
                <c:pt idx="24">
                  <c:v>2017年第25週</c:v>
                </c:pt>
                <c:pt idx="25">
                  <c:v>2017年第26週</c:v>
                </c:pt>
                <c:pt idx="26">
                  <c:v>2017年第27週</c:v>
                </c:pt>
                <c:pt idx="27">
                  <c:v>2017年第28週</c:v>
                </c:pt>
                <c:pt idx="28">
                  <c:v>2017年第29週</c:v>
                </c:pt>
                <c:pt idx="29">
                  <c:v>2017年第30週</c:v>
                </c:pt>
                <c:pt idx="30">
                  <c:v>2017年第31週</c:v>
                </c:pt>
                <c:pt idx="31">
                  <c:v>2017年第32週</c:v>
                </c:pt>
                <c:pt idx="32">
                  <c:v>2017年第33週</c:v>
                </c:pt>
                <c:pt idx="33">
                  <c:v>2017年第34週</c:v>
                </c:pt>
                <c:pt idx="34">
                  <c:v>2017年第35週</c:v>
                </c:pt>
                <c:pt idx="35">
                  <c:v>2017年第36週</c:v>
                </c:pt>
                <c:pt idx="36">
                  <c:v>2017年第37週</c:v>
                </c:pt>
                <c:pt idx="37">
                  <c:v>2017年第38週</c:v>
                </c:pt>
                <c:pt idx="38">
                  <c:v>2017年第39週</c:v>
                </c:pt>
                <c:pt idx="39">
                  <c:v>2017年第40週</c:v>
                </c:pt>
                <c:pt idx="40">
                  <c:v>2017年第41週</c:v>
                </c:pt>
                <c:pt idx="41">
                  <c:v>2017年第42週</c:v>
                </c:pt>
                <c:pt idx="42">
                  <c:v>2017年第43週</c:v>
                </c:pt>
                <c:pt idx="43">
                  <c:v>2017年第44週</c:v>
                </c:pt>
                <c:pt idx="44">
                  <c:v>2017年第45週</c:v>
                </c:pt>
                <c:pt idx="45">
                  <c:v>2017年第46週</c:v>
                </c:pt>
                <c:pt idx="46">
                  <c:v>2017年第47週</c:v>
                </c:pt>
                <c:pt idx="47">
                  <c:v>2017年第48週</c:v>
                </c:pt>
                <c:pt idx="48">
                  <c:v>2017年第49週</c:v>
                </c:pt>
                <c:pt idx="49">
                  <c:v>2017年第50週</c:v>
                </c:pt>
                <c:pt idx="50">
                  <c:v>2017年第51週</c:v>
                </c:pt>
                <c:pt idx="51">
                  <c:v>2017年第52週</c:v>
                </c:pt>
                <c:pt idx="52">
                  <c:v>2018年第1週</c:v>
                </c:pt>
                <c:pt idx="53">
                  <c:v>2018年第2週</c:v>
                </c:pt>
                <c:pt idx="54">
                  <c:v>2018年第3週</c:v>
                </c:pt>
                <c:pt idx="55">
                  <c:v>2018年第4週</c:v>
                </c:pt>
                <c:pt idx="56">
                  <c:v>2018年第5週</c:v>
                </c:pt>
                <c:pt idx="57">
                  <c:v>2018年第6週</c:v>
                </c:pt>
                <c:pt idx="58">
                  <c:v>2018年第7週</c:v>
                </c:pt>
                <c:pt idx="59">
                  <c:v>2018年第8週</c:v>
                </c:pt>
                <c:pt idx="60">
                  <c:v>2018年第9週</c:v>
                </c:pt>
                <c:pt idx="61">
                  <c:v>2018年第10週</c:v>
                </c:pt>
                <c:pt idx="62">
                  <c:v>2018年第11週</c:v>
                </c:pt>
              </c:strCache>
            </c:strRef>
          </c:cat>
          <c:val>
            <c:numRef>
              <c:f>工作表1!$E$4:$E$66</c:f>
              <c:numCache>
                <c:formatCode>General</c:formatCode>
                <c:ptCount val="63"/>
                <c:pt idx="0">
                  <c:v>0</c:v>
                </c:pt>
                <c:pt idx="1">
                  <c:v>4</c:v>
                </c:pt>
                <c:pt idx="2">
                  <c:v>1</c:v>
                </c:pt>
                <c:pt idx="3">
                  <c:v>2</c:v>
                </c:pt>
                <c:pt idx="4">
                  <c:v>0</c:v>
                </c:pt>
                <c:pt idx="5">
                  <c:v>0</c:v>
                </c:pt>
                <c:pt idx="6">
                  <c:v>0</c:v>
                </c:pt>
                <c:pt idx="7">
                  <c:v>0</c:v>
                </c:pt>
                <c:pt idx="8">
                  <c:v>1</c:v>
                </c:pt>
                <c:pt idx="9">
                  <c:v>0</c:v>
                </c:pt>
                <c:pt idx="10">
                  <c:v>0</c:v>
                </c:pt>
                <c:pt idx="11">
                  <c:v>0</c:v>
                </c:pt>
                <c:pt idx="12">
                  <c:v>0</c:v>
                </c:pt>
                <c:pt idx="13">
                  <c:v>1</c:v>
                </c:pt>
                <c:pt idx="14">
                  <c:v>1</c:v>
                </c:pt>
                <c:pt idx="15">
                  <c:v>0</c:v>
                </c:pt>
                <c:pt idx="16">
                  <c:v>5</c:v>
                </c:pt>
                <c:pt idx="17">
                  <c:v>11</c:v>
                </c:pt>
                <c:pt idx="18">
                  <c:v>9</c:v>
                </c:pt>
                <c:pt idx="19">
                  <c:v>3</c:v>
                </c:pt>
                <c:pt idx="20">
                  <c:v>3</c:v>
                </c:pt>
                <c:pt idx="21">
                  <c:v>14</c:v>
                </c:pt>
                <c:pt idx="22">
                  <c:v>13</c:v>
                </c:pt>
                <c:pt idx="23">
                  <c:v>24</c:v>
                </c:pt>
                <c:pt idx="24">
                  <c:v>11</c:v>
                </c:pt>
                <c:pt idx="25">
                  <c:v>17</c:v>
                </c:pt>
                <c:pt idx="26">
                  <c:v>12</c:v>
                </c:pt>
                <c:pt idx="27">
                  <c:v>10</c:v>
                </c:pt>
                <c:pt idx="28">
                  <c:v>7</c:v>
                </c:pt>
                <c:pt idx="29">
                  <c:v>8</c:v>
                </c:pt>
                <c:pt idx="30">
                  <c:v>4</c:v>
                </c:pt>
                <c:pt idx="31">
                  <c:v>8</c:v>
                </c:pt>
                <c:pt idx="32">
                  <c:v>15</c:v>
                </c:pt>
                <c:pt idx="33">
                  <c:v>16</c:v>
                </c:pt>
                <c:pt idx="34">
                  <c:v>4</c:v>
                </c:pt>
                <c:pt idx="35">
                  <c:v>14</c:v>
                </c:pt>
                <c:pt idx="36">
                  <c:v>12</c:v>
                </c:pt>
                <c:pt idx="37">
                  <c:v>14</c:v>
                </c:pt>
                <c:pt idx="38">
                  <c:v>8</c:v>
                </c:pt>
                <c:pt idx="39">
                  <c:v>9</c:v>
                </c:pt>
                <c:pt idx="40">
                  <c:v>7</c:v>
                </c:pt>
                <c:pt idx="41">
                  <c:v>5</c:v>
                </c:pt>
                <c:pt idx="42">
                  <c:v>8</c:v>
                </c:pt>
                <c:pt idx="43">
                  <c:v>13</c:v>
                </c:pt>
                <c:pt idx="44">
                  <c:v>5</c:v>
                </c:pt>
                <c:pt idx="45">
                  <c:v>8</c:v>
                </c:pt>
                <c:pt idx="46">
                  <c:v>15</c:v>
                </c:pt>
                <c:pt idx="47">
                  <c:v>10</c:v>
                </c:pt>
                <c:pt idx="48">
                  <c:v>9</c:v>
                </c:pt>
                <c:pt idx="49">
                  <c:v>2</c:v>
                </c:pt>
                <c:pt idx="50">
                  <c:v>1</c:v>
                </c:pt>
                <c:pt idx="51">
                  <c:v>2</c:v>
                </c:pt>
                <c:pt idx="52">
                  <c:v>0</c:v>
                </c:pt>
                <c:pt idx="53">
                  <c:v>0</c:v>
                </c:pt>
                <c:pt idx="54">
                  <c:v>0</c:v>
                </c:pt>
                <c:pt idx="55">
                  <c:v>0</c:v>
                </c:pt>
                <c:pt idx="56">
                  <c:v>1</c:v>
                </c:pt>
                <c:pt idx="57">
                  <c:v>0</c:v>
                </c:pt>
                <c:pt idx="58">
                  <c:v>0</c:v>
                </c:pt>
                <c:pt idx="59">
                  <c:v>0</c:v>
                </c:pt>
                <c:pt idx="60">
                  <c:v>0</c:v>
                </c:pt>
                <c:pt idx="61">
                  <c:v>2</c:v>
                </c:pt>
                <c:pt idx="62">
                  <c:v>0</c:v>
                </c:pt>
              </c:numCache>
            </c:numRef>
          </c:val>
          <c:extLst xmlns:c16r2="http://schemas.microsoft.com/office/drawing/2015/06/chart">
            <c:ext xmlns:c16="http://schemas.microsoft.com/office/drawing/2014/chart" uri="{C3380CC4-5D6E-409C-BE32-E72D297353CC}">
              <c16:uniqueId val="{00000001-0C56-4BBF-8ADE-7E269DD785E8}"/>
            </c:ext>
          </c:extLst>
        </c:ser>
        <c:ser>
          <c:idx val="2"/>
          <c:order val="2"/>
          <c:spPr>
            <a:noFill/>
            <a:ln>
              <a:solidFill>
                <a:schemeClr val="tx1">
                  <a:lumMod val="50000"/>
                  <a:lumOff val="50000"/>
                </a:schemeClr>
              </a:solidFill>
            </a:ln>
            <a:effectLst/>
          </c:spPr>
          <c:invertIfNegative val="0"/>
          <c:cat>
            <c:strRef>
              <c:f>工作表1!$A$4:$A$66</c:f>
              <c:strCache>
                <c:ptCount val="63"/>
                <c:pt idx="0">
                  <c:v>2017年第1週</c:v>
                </c:pt>
                <c:pt idx="1">
                  <c:v>2017年第2週</c:v>
                </c:pt>
                <c:pt idx="2">
                  <c:v>2017年第3週</c:v>
                </c:pt>
                <c:pt idx="3">
                  <c:v>2017年第4週</c:v>
                </c:pt>
                <c:pt idx="4">
                  <c:v>2017年第5週</c:v>
                </c:pt>
                <c:pt idx="5">
                  <c:v>2017年第6週</c:v>
                </c:pt>
                <c:pt idx="6">
                  <c:v>2017年第7週</c:v>
                </c:pt>
                <c:pt idx="7">
                  <c:v>2017年第8週</c:v>
                </c:pt>
                <c:pt idx="8">
                  <c:v>2017年第9週</c:v>
                </c:pt>
                <c:pt idx="9">
                  <c:v>2017年第10週</c:v>
                </c:pt>
                <c:pt idx="10">
                  <c:v>2017年第11週</c:v>
                </c:pt>
                <c:pt idx="11">
                  <c:v>2017年第12週</c:v>
                </c:pt>
                <c:pt idx="12">
                  <c:v>2017年第13週</c:v>
                </c:pt>
                <c:pt idx="13">
                  <c:v>2017年第14週</c:v>
                </c:pt>
                <c:pt idx="14">
                  <c:v>2017年第15週</c:v>
                </c:pt>
                <c:pt idx="15">
                  <c:v>2017年第16週</c:v>
                </c:pt>
                <c:pt idx="16">
                  <c:v>2017年第17週</c:v>
                </c:pt>
                <c:pt idx="17">
                  <c:v>2017年第18週</c:v>
                </c:pt>
                <c:pt idx="18">
                  <c:v>2017年第19週</c:v>
                </c:pt>
                <c:pt idx="19">
                  <c:v>2017年第20週</c:v>
                </c:pt>
                <c:pt idx="20">
                  <c:v>2017年第21週</c:v>
                </c:pt>
                <c:pt idx="21">
                  <c:v>2017年第22週</c:v>
                </c:pt>
                <c:pt idx="22">
                  <c:v>2017年第23週</c:v>
                </c:pt>
                <c:pt idx="23">
                  <c:v>2017年第24週</c:v>
                </c:pt>
                <c:pt idx="24">
                  <c:v>2017年第25週</c:v>
                </c:pt>
                <c:pt idx="25">
                  <c:v>2017年第26週</c:v>
                </c:pt>
                <c:pt idx="26">
                  <c:v>2017年第27週</c:v>
                </c:pt>
                <c:pt idx="27">
                  <c:v>2017年第28週</c:v>
                </c:pt>
                <c:pt idx="28">
                  <c:v>2017年第29週</c:v>
                </c:pt>
                <c:pt idx="29">
                  <c:v>2017年第30週</c:v>
                </c:pt>
                <c:pt idx="30">
                  <c:v>2017年第31週</c:v>
                </c:pt>
                <c:pt idx="31">
                  <c:v>2017年第32週</c:v>
                </c:pt>
                <c:pt idx="32">
                  <c:v>2017年第33週</c:v>
                </c:pt>
                <c:pt idx="33">
                  <c:v>2017年第34週</c:v>
                </c:pt>
                <c:pt idx="34">
                  <c:v>2017年第35週</c:v>
                </c:pt>
                <c:pt idx="35">
                  <c:v>2017年第36週</c:v>
                </c:pt>
                <c:pt idx="36">
                  <c:v>2017年第37週</c:v>
                </c:pt>
                <c:pt idx="37">
                  <c:v>2017年第38週</c:v>
                </c:pt>
                <c:pt idx="38">
                  <c:v>2017年第39週</c:v>
                </c:pt>
                <c:pt idx="39">
                  <c:v>2017年第40週</c:v>
                </c:pt>
                <c:pt idx="40">
                  <c:v>2017年第41週</c:v>
                </c:pt>
                <c:pt idx="41">
                  <c:v>2017年第42週</c:v>
                </c:pt>
                <c:pt idx="42">
                  <c:v>2017年第43週</c:v>
                </c:pt>
                <c:pt idx="43">
                  <c:v>2017年第44週</c:v>
                </c:pt>
                <c:pt idx="44">
                  <c:v>2017年第45週</c:v>
                </c:pt>
                <c:pt idx="45">
                  <c:v>2017年第46週</c:v>
                </c:pt>
                <c:pt idx="46">
                  <c:v>2017年第47週</c:v>
                </c:pt>
                <c:pt idx="47">
                  <c:v>2017年第48週</c:v>
                </c:pt>
                <c:pt idx="48">
                  <c:v>2017年第49週</c:v>
                </c:pt>
                <c:pt idx="49">
                  <c:v>2017年第50週</c:v>
                </c:pt>
                <c:pt idx="50">
                  <c:v>2017年第51週</c:v>
                </c:pt>
                <c:pt idx="51">
                  <c:v>2017年第52週</c:v>
                </c:pt>
                <c:pt idx="52">
                  <c:v>2018年第1週</c:v>
                </c:pt>
                <c:pt idx="53">
                  <c:v>2018年第2週</c:v>
                </c:pt>
                <c:pt idx="54">
                  <c:v>2018年第3週</c:v>
                </c:pt>
                <c:pt idx="55">
                  <c:v>2018年第4週</c:v>
                </c:pt>
                <c:pt idx="56">
                  <c:v>2018年第5週</c:v>
                </c:pt>
                <c:pt idx="57">
                  <c:v>2018年第6週</c:v>
                </c:pt>
                <c:pt idx="58">
                  <c:v>2018年第7週</c:v>
                </c:pt>
                <c:pt idx="59">
                  <c:v>2018年第8週</c:v>
                </c:pt>
                <c:pt idx="60">
                  <c:v>2018年第9週</c:v>
                </c:pt>
                <c:pt idx="61">
                  <c:v>2018年第10週</c:v>
                </c:pt>
                <c:pt idx="62">
                  <c:v>2018年第11週</c:v>
                </c:pt>
              </c:strCache>
            </c:strRef>
          </c:cat>
          <c:val>
            <c:numRef>
              <c:f>工作表1!$N$4:$N$66</c:f>
              <c:numCache>
                <c:formatCode>General</c:formatCode>
                <c:ptCount val="63"/>
                <c:pt idx="0">
                  <c:v>32</c:v>
                </c:pt>
                <c:pt idx="1">
                  <c:v>28</c:v>
                </c:pt>
                <c:pt idx="2">
                  <c:v>31</c:v>
                </c:pt>
                <c:pt idx="3">
                  <c:v>29</c:v>
                </c:pt>
                <c:pt idx="4">
                  <c:v>32</c:v>
                </c:pt>
                <c:pt idx="5">
                  <c:v>32</c:v>
                </c:pt>
                <c:pt idx="6">
                  <c:v>32</c:v>
                </c:pt>
                <c:pt idx="7">
                  <c:v>32</c:v>
                </c:pt>
                <c:pt idx="8">
                  <c:v>31</c:v>
                </c:pt>
                <c:pt idx="9">
                  <c:v>32</c:v>
                </c:pt>
                <c:pt idx="10">
                  <c:v>32</c:v>
                </c:pt>
                <c:pt idx="11">
                  <c:v>32</c:v>
                </c:pt>
                <c:pt idx="12">
                  <c:v>32</c:v>
                </c:pt>
                <c:pt idx="13">
                  <c:v>31</c:v>
                </c:pt>
                <c:pt idx="14">
                  <c:v>31</c:v>
                </c:pt>
                <c:pt idx="15">
                  <c:v>32</c:v>
                </c:pt>
                <c:pt idx="16">
                  <c:v>27</c:v>
                </c:pt>
                <c:pt idx="17">
                  <c:v>21</c:v>
                </c:pt>
                <c:pt idx="18">
                  <c:v>22</c:v>
                </c:pt>
                <c:pt idx="19">
                  <c:v>29</c:v>
                </c:pt>
                <c:pt idx="20">
                  <c:v>29</c:v>
                </c:pt>
                <c:pt idx="21">
                  <c:v>17</c:v>
                </c:pt>
                <c:pt idx="22">
                  <c:v>19</c:v>
                </c:pt>
                <c:pt idx="23">
                  <c:v>5</c:v>
                </c:pt>
                <c:pt idx="24">
                  <c:v>21</c:v>
                </c:pt>
                <c:pt idx="25">
                  <c:v>10</c:v>
                </c:pt>
                <c:pt idx="26">
                  <c:v>18</c:v>
                </c:pt>
                <c:pt idx="27">
                  <c:v>22</c:v>
                </c:pt>
                <c:pt idx="28">
                  <c:v>25</c:v>
                </c:pt>
                <c:pt idx="29">
                  <c:v>23</c:v>
                </c:pt>
                <c:pt idx="30">
                  <c:v>28</c:v>
                </c:pt>
                <c:pt idx="31">
                  <c:v>24</c:v>
                </c:pt>
                <c:pt idx="32">
                  <c:v>16</c:v>
                </c:pt>
                <c:pt idx="33">
                  <c:v>16</c:v>
                </c:pt>
                <c:pt idx="34">
                  <c:v>28</c:v>
                </c:pt>
                <c:pt idx="35">
                  <c:v>18</c:v>
                </c:pt>
                <c:pt idx="36">
                  <c:v>19</c:v>
                </c:pt>
                <c:pt idx="37">
                  <c:v>18</c:v>
                </c:pt>
                <c:pt idx="38">
                  <c:v>24</c:v>
                </c:pt>
                <c:pt idx="39">
                  <c:v>23</c:v>
                </c:pt>
                <c:pt idx="40">
                  <c:v>24</c:v>
                </c:pt>
                <c:pt idx="41">
                  <c:v>26</c:v>
                </c:pt>
                <c:pt idx="42">
                  <c:v>24</c:v>
                </c:pt>
                <c:pt idx="43">
                  <c:v>18</c:v>
                </c:pt>
                <c:pt idx="44">
                  <c:v>27</c:v>
                </c:pt>
                <c:pt idx="45">
                  <c:v>24</c:v>
                </c:pt>
                <c:pt idx="46">
                  <c:v>14</c:v>
                </c:pt>
                <c:pt idx="47">
                  <c:v>20</c:v>
                </c:pt>
                <c:pt idx="48">
                  <c:v>23</c:v>
                </c:pt>
                <c:pt idx="49">
                  <c:v>30</c:v>
                </c:pt>
                <c:pt idx="50">
                  <c:v>31</c:v>
                </c:pt>
                <c:pt idx="51">
                  <c:v>30</c:v>
                </c:pt>
                <c:pt idx="52">
                  <c:v>32</c:v>
                </c:pt>
                <c:pt idx="53">
                  <c:v>32</c:v>
                </c:pt>
                <c:pt idx="54">
                  <c:v>14</c:v>
                </c:pt>
                <c:pt idx="55">
                  <c:v>14</c:v>
                </c:pt>
                <c:pt idx="56">
                  <c:v>13</c:v>
                </c:pt>
                <c:pt idx="57">
                  <c:v>14</c:v>
                </c:pt>
                <c:pt idx="58">
                  <c:v>14</c:v>
                </c:pt>
                <c:pt idx="59">
                  <c:v>14</c:v>
                </c:pt>
                <c:pt idx="60">
                  <c:v>14</c:v>
                </c:pt>
                <c:pt idx="61">
                  <c:v>12</c:v>
                </c:pt>
                <c:pt idx="62">
                  <c:v>14</c:v>
                </c:pt>
              </c:numCache>
            </c:numRef>
          </c:val>
          <c:extLst xmlns:c16r2="http://schemas.microsoft.com/office/drawing/2015/06/chart">
            <c:ext xmlns:c16="http://schemas.microsoft.com/office/drawing/2014/chart" uri="{C3380CC4-5D6E-409C-BE32-E72D297353CC}">
              <c16:uniqueId val="{00000002-0C56-4BBF-8ADE-7E269DD785E8}"/>
            </c:ext>
          </c:extLst>
        </c:ser>
        <c:dLbls>
          <c:showLegendKey val="0"/>
          <c:showVal val="0"/>
          <c:showCatName val="0"/>
          <c:showSerName val="0"/>
          <c:showPercent val="0"/>
          <c:showBubbleSize val="0"/>
        </c:dLbls>
        <c:gapWidth val="150"/>
        <c:overlap val="100"/>
        <c:axId val="380473568"/>
        <c:axId val="380476704"/>
      </c:barChart>
      <c:catAx>
        <c:axId val="380473568"/>
        <c:scaling>
          <c:orientation val="minMax"/>
        </c:scaling>
        <c:delete val="1"/>
        <c:axPos val="b"/>
        <c:numFmt formatCode="General" sourceLinked="1"/>
        <c:majorTickMark val="none"/>
        <c:minorTickMark val="none"/>
        <c:tickLblPos val="nextTo"/>
        <c:crossAx val="380476704"/>
        <c:crosses val="autoZero"/>
        <c:auto val="1"/>
        <c:lblAlgn val="ctr"/>
        <c:lblOffset val="100"/>
        <c:noMultiLvlLbl val="0"/>
      </c:catAx>
      <c:valAx>
        <c:axId val="380476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380473568"/>
        <c:crosses val="autoZero"/>
        <c:crossBetween val="between"/>
      </c:valAx>
      <c:spPr>
        <a:noFill/>
        <a:ln>
          <a:solidFill>
            <a:schemeClr val="bg1">
              <a:lumMod val="75000"/>
            </a:schemeClr>
          </a:solid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標楷體" panose="03000509000000000000" pitchFamily="65" charset="-120"/>
          <a:ea typeface="標楷體" panose="03000509000000000000" pitchFamily="65" charset="-120"/>
        </a:defRPr>
      </a:pPr>
      <a:endParaRPr lang="zh-TW"/>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zh-TW" altLang="en-US" b="1"/>
              <a:t>屏東縣誘卵桶優先注意與注意里數量</a:t>
            </a:r>
            <a:endParaRPr lang="zh-TW"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barChart>
        <c:barDir val="col"/>
        <c:grouping val="stacked"/>
        <c:varyColors val="0"/>
        <c:ser>
          <c:idx val="0"/>
          <c:order val="0"/>
          <c:tx>
            <c:strRef>
              <c:f>工作表1!$F$3</c:f>
              <c:strCache>
                <c:ptCount val="1"/>
                <c:pt idx="0">
                  <c:v>優先注意</c:v>
                </c:pt>
              </c:strCache>
            </c:strRef>
          </c:tx>
          <c:spPr>
            <a:solidFill>
              <a:srgbClr val="FF0000"/>
            </a:solidFill>
            <a:ln>
              <a:solidFill>
                <a:schemeClr val="tx1">
                  <a:lumMod val="50000"/>
                  <a:lumOff val="50000"/>
                </a:schemeClr>
              </a:solidFill>
            </a:ln>
            <a:effectLst/>
          </c:spPr>
          <c:invertIfNegative val="0"/>
          <c:cat>
            <c:strRef>
              <c:f>工作表1!$A$4:$A$66</c:f>
              <c:strCache>
                <c:ptCount val="63"/>
                <c:pt idx="0">
                  <c:v>2017年第1週</c:v>
                </c:pt>
                <c:pt idx="1">
                  <c:v>2017年第2週</c:v>
                </c:pt>
                <c:pt idx="2">
                  <c:v>2017年第3週</c:v>
                </c:pt>
                <c:pt idx="3">
                  <c:v>2017年第4週</c:v>
                </c:pt>
                <c:pt idx="4">
                  <c:v>2017年第5週</c:v>
                </c:pt>
                <c:pt idx="5">
                  <c:v>2017年第6週</c:v>
                </c:pt>
                <c:pt idx="6">
                  <c:v>2017年第7週</c:v>
                </c:pt>
                <c:pt idx="7">
                  <c:v>2017年第8週</c:v>
                </c:pt>
                <c:pt idx="8">
                  <c:v>2017年第9週</c:v>
                </c:pt>
                <c:pt idx="9">
                  <c:v>2017年第10週</c:v>
                </c:pt>
                <c:pt idx="10">
                  <c:v>2017年第11週</c:v>
                </c:pt>
                <c:pt idx="11">
                  <c:v>2017年第12週</c:v>
                </c:pt>
                <c:pt idx="12">
                  <c:v>2017年第13週</c:v>
                </c:pt>
                <c:pt idx="13">
                  <c:v>2017年第14週</c:v>
                </c:pt>
                <c:pt idx="14">
                  <c:v>2017年第15週</c:v>
                </c:pt>
                <c:pt idx="15">
                  <c:v>2017年第16週</c:v>
                </c:pt>
                <c:pt idx="16">
                  <c:v>2017年第17週</c:v>
                </c:pt>
                <c:pt idx="17">
                  <c:v>2017年第18週</c:v>
                </c:pt>
                <c:pt idx="18">
                  <c:v>2017年第19週</c:v>
                </c:pt>
                <c:pt idx="19">
                  <c:v>2017年第20週</c:v>
                </c:pt>
                <c:pt idx="20">
                  <c:v>2017年第21週</c:v>
                </c:pt>
                <c:pt idx="21">
                  <c:v>2017年第22週</c:v>
                </c:pt>
                <c:pt idx="22">
                  <c:v>2017年第23週</c:v>
                </c:pt>
                <c:pt idx="23">
                  <c:v>2017年第24週</c:v>
                </c:pt>
                <c:pt idx="24">
                  <c:v>2017年第25週</c:v>
                </c:pt>
                <c:pt idx="25">
                  <c:v>2017年第26週</c:v>
                </c:pt>
                <c:pt idx="26">
                  <c:v>2017年第27週</c:v>
                </c:pt>
                <c:pt idx="27">
                  <c:v>2017年第28週</c:v>
                </c:pt>
                <c:pt idx="28">
                  <c:v>2017年第29週</c:v>
                </c:pt>
                <c:pt idx="29">
                  <c:v>2017年第30週</c:v>
                </c:pt>
                <c:pt idx="30">
                  <c:v>2017年第31週</c:v>
                </c:pt>
                <c:pt idx="31">
                  <c:v>2017年第32週</c:v>
                </c:pt>
                <c:pt idx="32">
                  <c:v>2017年第33週</c:v>
                </c:pt>
                <c:pt idx="33">
                  <c:v>2017年第34週</c:v>
                </c:pt>
                <c:pt idx="34">
                  <c:v>2017年第35週</c:v>
                </c:pt>
                <c:pt idx="35">
                  <c:v>2017年第36週</c:v>
                </c:pt>
                <c:pt idx="36">
                  <c:v>2017年第37週</c:v>
                </c:pt>
                <c:pt idx="37">
                  <c:v>2017年第38週</c:v>
                </c:pt>
                <c:pt idx="38">
                  <c:v>2017年第39週</c:v>
                </c:pt>
                <c:pt idx="39">
                  <c:v>2017年第40週</c:v>
                </c:pt>
                <c:pt idx="40">
                  <c:v>2017年第41週</c:v>
                </c:pt>
                <c:pt idx="41">
                  <c:v>2017年第42週</c:v>
                </c:pt>
                <c:pt idx="42">
                  <c:v>2017年第43週</c:v>
                </c:pt>
                <c:pt idx="43">
                  <c:v>2017年第44週</c:v>
                </c:pt>
                <c:pt idx="44">
                  <c:v>2017年第45週</c:v>
                </c:pt>
                <c:pt idx="45">
                  <c:v>2017年第46週</c:v>
                </c:pt>
                <c:pt idx="46">
                  <c:v>2017年第47週</c:v>
                </c:pt>
                <c:pt idx="47">
                  <c:v>2017年第48週</c:v>
                </c:pt>
                <c:pt idx="48">
                  <c:v>2017年第49週</c:v>
                </c:pt>
                <c:pt idx="49">
                  <c:v>2017年第50週</c:v>
                </c:pt>
                <c:pt idx="50">
                  <c:v>2017年第51週</c:v>
                </c:pt>
                <c:pt idx="51">
                  <c:v>2017年第52週</c:v>
                </c:pt>
                <c:pt idx="52">
                  <c:v>2018年第1週</c:v>
                </c:pt>
                <c:pt idx="53">
                  <c:v>2018年第2週</c:v>
                </c:pt>
                <c:pt idx="54">
                  <c:v>2018年第3週</c:v>
                </c:pt>
                <c:pt idx="55">
                  <c:v>2018年第4週</c:v>
                </c:pt>
                <c:pt idx="56">
                  <c:v>2018年第5週</c:v>
                </c:pt>
                <c:pt idx="57">
                  <c:v>2018年第6週</c:v>
                </c:pt>
                <c:pt idx="58">
                  <c:v>2018年第7週</c:v>
                </c:pt>
                <c:pt idx="59">
                  <c:v>2018年第8週</c:v>
                </c:pt>
                <c:pt idx="60">
                  <c:v>2018年第9週</c:v>
                </c:pt>
                <c:pt idx="61">
                  <c:v>2018年第10週</c:v>
                </c:pt>
                <c:pt idx="62">
                  <c:v>2018年第11週</c:v>
                </c:pt>
              </c:strCache>
            </c:strRef>
          </c:cat>
          <c:val>
            <c:numRef>
              <c:f>工作表1!$F$4:$F$66</c:f>
              <c:numCache>
                <c:formatCode>General</c:formatCode>
                <c:ptCount val="63"/>
                <c:pt idx="7">
                  <c:v>0</c:v>
                </c:pt>
                <c:pt idx="8">
                  <c:v>0</c:v>
                </c:pt>
                <c:pt idx="9">
                  <c:v>0</c:v>
                </c:pt>
                <c:pt idx="10">
                  <c:v>0</c:v>
                </c:pt>
                <c:pt idx="11">
                  <c:v>0</c:v>
                </c:pt>
                <c:pt idx="12">
                  <c:v>0</c:v>
                </c:pt>
                <c:pt idx="13">
                  <c:v>0</c:v>
                </c:pt>
                <c:pt idx="14">
                  <c:v>0</c:v>
                </c:pt>
                <c:pt idx="15">
                  <c:v>0</c:v>
                </c:pt>
                <c:pt idx="16">
                  <c:v>0</c:v>
                </c:pt>
                <c:pt idx="17">
                  <c:v>1</c:v>
                </c:pt>
                <c:pt idx="18">
                  <c:v>6</c:v>
                </c:pt>
                <c:pt idx="19">
                  <c:v>1</c:v>
                </c:pt>
                <c:pt idx="20">
                  <c:v>0</c:v>
                </c:pt>
                <c:pt idx="21">
                  <c:v>3</c:v>
                </c:pt>
                <c:pt idx="22">
                  <c:v>3</c:v>
                </c:pt>
                <c:pt idx="23">
                  <c:v>5</c:v>
                </c:pt>
                <c:pt idx="24">
                  <c:v>4</c:v>
                </c:pt>
                <c:pt idx="25">
                  <c:v>10</c:v>
                </c:pt>
                <c:pt idx="26">
                  <c:v>3</c:v>
                </c:pt>
                <c:pt idx="27">
                  <c:v>1</c:v>
                </c:pt>
                <c:pt idx="28">
                  <c:v>2</c:v>
                </c:pt>
                <c:pt idx="29">
                  <c:v>3</c:v>
                </c:pt>
                <c:pt idx="30">
                  <c:v>0</c:v>
                </c:pt>
                <c:pt idx="31">
                  <c:v>1</c:v>
                </c:pt>
                <c:pt idx="32">
                  <c:v>5</c:v>
                </c:pt>
                <c:pt idx="33">
                  <c:v>0</c:v>
                </c:pt>
                <c:pt idx="34">
                  <c:v>2</c:v>
                </c:pt>
                <c:pt idx="35">
                  <c:v>2</c:v>
                </c:pt>
                <c:pt idx="36">
                  <c:v>3</c:v>
                </c:pt>
                <c:pt idx="37">
                  <c:v>2</c:v>
                </c:pt>
                <c:pt idx="38">
                  <c:v>2</c:v>
                </c:pt>
                <c:pt idx="39">
                  <c:v>1</c:v>
                </c:pt>
                <c:pt idx="40">
                  <c:v>0</c:v>
                </c:pt>
                <c:pt idx="41">
                  <c:v>0</c:v>
                </c:pt>
                <c:pt idx="42">
                  <c:v>1</c:v>
                </c:pt>
                <c:pt idx="43">
                  <c:v>0</c:v>
                </c:pt>
                <c:pt idx="44">
                  <c:v>1</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1</c:v>
                </c:pt>
                <c:pt idx="62">
                  <c:v>0</c:v>
                </c:pt>
              </c:numCache>
            </c:numRef>
          </c:val>
          <c:extLst xmlns:c16r2="http://schemas.microsoft.com/office/drawing/2015/06/chart">
            <c:ext xmlns:c16="http://schemas.microsoft.com/office/drawing/2014/chart" uri="{C3380CC4-5D6E-409C-BE32-E72D297353CC}">
              <c16:uniqueId val="{00000000-35DF-4F40-A024-1E44894FC0D8}"/>
            </c:ext>
          </c:extLst>
        </c:ser>
        <c:ser>
          <c:idx val="1"/>
          <c:order val="1"/>
          <c:tx>
            <c:strRef>
              <c:f>工作表1!$G$3</c:f>
              <c:strCache>
                <c:ptCount val="1"/>
                <c:pt idx="0">
                  <c:v>注意</c:v>
                </c:pt>
              </c:strCache>
            </c:strRef>
          </c:tx>
          <c:spPr>
            <a:solidFill>
              <a:srgbClr val="FF9900"/>
            </a:solidFill>
            <a:ln>
              <a:solidFill>
                <a:schemeClr val="tx1">
                  <a:lumMod val="50000"/>
                  <a:lumOff val="50000"/>
                </a:schemeClr>
              </a:solidFill>
            </a:ln>
            <a:effectLst/>
          </c:spPr>
          <c:invertIfNegative val="0"/>
          <c:cat>
            <c:strRef>
              <c:f>工作表1!$A$4:$A$66</c:f>
              <c:strCache>
                <c:ptCount val="63"/>
                <c:pt idx="0">
                  <c:v>2017年第1週</c:v>
                </c:pt>
                <c:pt idx="1">
                  <c:v>2017年第2週</c:v>
                </c:pt>
                <c:pt idx="2">
                  <c:v>2017年第3週</c:v>
                </c:pt>
                <c:pt idx="3">
                  <c:v>2017年第4週</c:v>
                </c:pt>
                <c:pt idx="4">
                  <c:v>2017年第5週</c:v>
                </c:pt>
                <c:pt idx="5">
                  <c:v>2017年第6週</c:v>
                </c:pt>
                <c:pt idx="6">
                  <c:v>2017年第7週</c:v>
                </c:pt>
                <c:pt idx="7">
                  <c:v>2017年第8週</c:v>
                </c:pt>
                <c:pt idx="8">
                  <c:v>2017年第9週</c:v>
                </c:pt>
                <c:pt idx="9">
                  <c:v>2017年第10週</c:v>
                </c:pt>
                <c:pt idx="10">
                  <c:v>2017年第11週</c:v>
                </c:pt>
                <c:pt idx="11">
                  <c:v>2017年第12週</c:v>
                </c:pt>
                <c:pt idx="12">
                  <c:v>2017年第13週</c:v>
                </c:pt>
                <c:pt idx="13">
                  <c:v>2017年第14週</c:v>
                </c:pt>
                <c:pt idx="14">
                  <c:v>2017年第15週</c:v>
                </c:pt>
                <c:pt idx="15">
                  <c:v>2017年第16週</c:v>
                </c:pt>
                <c:pt idx="16">
                  <c:v>2017年第17週</c:v>
                </c:pt>
                <c:pt idx="17">
                  <c:v>2017年第18週</c:v>
                </c:pt>
                <c:pt idx="18">
                  <c:v>2017年第19週</c:v>
                </c:pt>
                <c:pt idx="19">
                  <c:v>2017年第20週</c:v>
                </c:pt>
                <c:pt idx="20">
                  <c:v>2017年第21週</c:v>
                </c:pt>
                <c:pt idx="21">
                  <c:v>2017年第22週</c:v>
                </c:pt>
                <c:pt idx="22">
                  <c:v>2017年第23週</c:v>
                </c:pt>
                <c:pt idx="23">
                  <c:v>2017年第24週</c:v>
                </c:pt>
                <c:pt idx="24">
                  <c:v>2017年第25週</c:v>
                </c:pt>
                <c:pt idx="25">
                  <c:v>2017年第26週</c:v>
                </c:pt>
                <c:pt idx="26">
                  <c:v>2017年第27週</c:v>
                </c:pt>
                <c:pt idx="27">
                  <c:v>2017年第28週</c:v>
                </c:pt>
                <c:pt idx="28">
                  <c:v>2017年第29週</c:v>
                </c:pt>
                <c:pt idx="29">
                  <c:v>2017年第30週</c:v>
                </c:pt>
                <c:pt idx="30">
                  <c:v>2017年第31週</c:v>
                </c:pt>
                <c:pt idx="31">
                  <c:v>2017年第32週</c:v>
                </c:pt>
                <c:pt idx="32">
                  <c:v>2017年第33週</c:v>
                </c:pt>
                <c:pt idx="33">
                  <c:v>2017年第34週</c:v>
                </c:pt>
                <c:pt idx="34">
                  <c:v>2017年第35週</c:v>
                </c:pt>
                <c:pt idx="35">
                  <c:v>2017年第36週</c:v>
                </c:pt>
                <c:pt idx="36">
                  <c:v>2017年第37週</c:v>
                </c:pt>
                <c:pt idx="37">
                  <c:v>2017年第38週</c:v>
                </c:pt>
                <c:pt idx="38">
                  <c:v>2017年第39週</c:v>
                </c:pt>
                <c:pt idx="39">
                  <c:v>2017年第40週</c:v>
                </c:pt>
                <c:pt idx="40">
                  <c:v>2017年第41週</c:v>
                </c:pt>
                <c:pt idx="41">
                  <c:v>2017年第42週</c:v>
                </c:pt>
                <c:pt idx="42">
                  <c:v>2017年第43週</c:v>
                </c:pt>
                <c:pt idx="43">
                  <c:v>2017年第44週</c:v>
                </c:pt>
                <c:pt idx="44">
                  <c:v>2017年第45週</c:v>
                </c:pt>
                <c:pt idx="45">
                  <c:v>2017年第46週</c:v>
                </c:pt>
                <c:pt idx="46">
                  <c:v>2017年第47週</c:v>
                </c:pt>
                <c:pt idx="47">
                  <c:v>2017年第48週</c:v>
                </c:pt>
                <c:pt idx="48">
                  <c:v>2017年第49週</c:v>
                </c:pt>
                <c:pt idx="49">
                  <c:v>2017年第50週</c:v>
                </c:pt>
                <c:pt idx="50">
                  <c:v>2017年第51週</c:v>
                </c:pt>
                <c:pt idx="51">
                  <c:v>2017年第52週</c:v>
                </c:pt>
                <c:pt idx="52">
                  <c:v>2018年第1週</c:v>
                </c:pt>
                <c:pt idx="53">
                  <c:v>2018年第2週</c:v>
                </c:pt>
                <c:pt idx="54">
                  <c:v>2018年第3週</c:v>
                </c:pt>
                <c:pt idx="55">
                  <c:v>2018年第4週</c:v>
                </c:pt>
                <c:pt idx="56">
                  <c:v>2018年第5週</c:v>
                </c:pt>
                <c:pt idx="57">
                  <c:v>2018年第6週</c:v>
                </c:pt>
                <c:pt idx="58">
                  <c:v>2018年第7週</c:v>
                </c:pt>
                <c:pt idx="59">
                  <c:v>2018年第8週</c:v>
                </c:pt>
                <c:pt idx="60">
                  <c:v>2018年第9週</c:v>
                </c:pt>
                <c:pt idx="61">
                  <c:v>2018年第10週</c:v>
                </c:pt>
                <c:pt idx="62">
                  <c:v>2018年第11週</c:v>
                </c:pt>
              </c:strCache>
            </c:strRef>
          </c:cat>
          <c:val>
            <c:numRef>
              <c:f>工作表1!$G$4:$G$66</c:f>
              <c:numCache>
                <c:formatCode>General</c:formatCode>
                <c:ptCount val="63"/>
                <c:pt idx="7">
                  <c:v>0</c:v>
                </c:pt>
                <c:pt idx="8">
                  <c:v>0</c:v>
                </c:pt>
                <c:pt idx="9">
                  <c:v>4</c:v>
                </c:pt>
                <c:pt idx="10">
                  <c:v>0</c:v>
                </c:pt>
                <c:pt idx="11">
                  <c:v>1</c:v>
                </c:pt>
                <c:pt idx="12">
                  <c:v>3</c:v>
                </c:pt>
                <c:pt idx="13">
                  <c:v>5</c:v>
                </c:pt>
                <c:pt idx="14">
                  <c:v>7</c:v>
                </c:pt>
                <c:pt idx="15">
                  <c:v>12</c:v>
                </c:pt>
                <c:pt idx="16">
                  <c:v>13</c:v>
                </c:pt>
                <c:pt idx="17">
                  <c:v>18</c:v>
                </c:pt>
                <c:pt idx="18">
                  <c:v>22</c:v>
                </c:pt>
                <c:pt idx="19">
                  <c:v>9</c:v>
                </c:pt>
                <c:pt idx="20">
                  <c:v>9</c:v>
                </c:pt>
                <c:pt idx="21">
                  <c:v>21</c:v>
                </c:pt>
                <c:pt idx="22">
                  <c:v>22</c:v>
                </c:pt>
                <c:pt idx="23">
                  <c:v>22</c:v>
                </c:pt>
                <c:pt idx="24">
                  <c:v>26</c:v>
                </c:pt>
                <c:pt idx="25">
                  <c:v>22</c:v>
                </c:pt>
                <c:pt idx="26">
                  <c:v>21</c:v>
                </c:pt>
                <c:pt idx="27">
                  <c:v>12</c:v>
                </c:pt>
                <c:pt idx="28">
                  <c:v>17</c:v>
                </c:pt>
                <c:pt idx="29">
                  <c:v>17</c:v>
                </c:pt>
                <c:pt idx="30">
                  <c:v>18</c:v>
                </c:pt>
                <c:pt idx="31">
                  <c:v>23</c:v>
                </c:pt>
                <c:pt idx="32">
                  <c:v>20</c:v>
                </c:pt>
                <c:pt idx="33">
                  <c:v>17</c:v>
                </c:pt>
                <c:pt idx="34">
                  <c:v>20</c:v>
                </c:pt>
                <c:pt idx="35">
                  <c:v>26</c:v>
                </c:pt>
                <c:pt idx="36">
                  <c:v>24</c:v>
                </c:pt>
                <c:pt idx="37">
                  <c:v>16</c:v>
                </c:pt>
                <c:pt idx="38">
                  <c:v>8</c:v>
                </c:pt>
                <c:pt idx="39">
                  <c:v>3</c:v>
                </c:pt>
                <c:pt idx="40">
                  <c:v>11</c:v>
                </c:pt>
                <c:pt idx="41">
                  <c:v>10</c:v>
                </c:pt>
                <c:pt idx="42">
                  <c:v>10</c:v>
                </c:pt>
                <c:pt idx="43">
                  <c:v>11</c:v>
                </c:pt>
                <c:pt idx="44">
                  <c:v>5</c:v>
                </c:pt>
                <c:pt idx="45">
                  <c:v>5</c:v>
                </c:pt>
                <c:pt idx="46">
                  <c:v>6</c:v>
                </c:pt>
                <c:pt idx="47">
                  <c:v>6</c:v>
                </c:pt>
                <c:pt idx="48">
                  <c:v>4</c:v>
                </c:pt>
                <c:pt idx="49">
                  <c:v>0</c:v>
                </c:pt>
                <c:pt idx="50">
                  <c:v>0</c:v>
                </c:pt>
                <c:pt idx="51">
                  <c:v>0</c:v>
                </c:pt>
                <c:pt idx="52">
                  <c:v>0</c:v>
                </c:pt>
                <c:pt idx="53">
                  <c:v>0</c:v>
                </c:pt>
                <c:pt idx="54">
                  <c:v>0</c:v>
                </c:pt>
                <c:pt idx="55">
                  <c:v>0</c:v>
                </c:pt>
                <c:pt idx="56">
                  <c:v>1</c:v>
                </c:pt>
                <c:pt idx="57">
                  <c:v>0</c:v>
                </c:pt>
                <c:pt idx="58">
                  <c:v>0</c:v>
                </c:pt>
                <c:pt idx="59">
                  <c:v>0</c:v>
                </c:pt>
                <c:pt idx="60">
                  <c:v>1</c:v>
                </c:pt>
                <c:pt idx="61">
                  <c:v>2</c:v>
                </c:pt>
                <c:pt idx="62">
                  <c:v>1</c:v>
                </c:pt>
              </c:numCache>
            </c:numRef>
          </c:val>
          <c:extLst xmlns:c16r2="http://schemas.microsoft.com/office/drawing/2015/06/chart">
            <c:ext xmlns:c16="http://schemas.microsoft.com/office/drawing/2014/chart" uri="{C3380CC4-5D6E-409C-BE32-E72D297353CC}">
              <c16:uniqueId val="{00000001-35DF-4F40-A024-1E44894FC0D8}"/>
            </c:ext>
          </c:extLst>
        </c:ser>
        <c:ser>
          <c:idx val="2"/>
          <c:order val="2"/>
          <c:spPr>
            <a:noFill/>
            <a:ln>
              <a:solidFill>
                <a:schemeClr val="tx1">
                  <a:lumMod val="50000"/>
                  <a:lumOff val="50000"/>
                </a:schemeClr>
              </a:solidFill>
            </a:ln>
            <a:effectLst/>
          </c:spPr>
          <c:invertIfNegative val="0"/>
          <c:cat>
            <c:strRef>
              <c:f>工作表1!$A$4:$A$66</c:f>
              <c:strCache>
                <c:ptCount val="63"/>
                <c:pt idx="0">
                  <c:v>2017年第1週</c:v>
                </c:pt>
                <c:pt idx="1">
                  <c:v>2017年第2週</c:v>
                </c:pt>
                <c:pt idx="2">
                  <c:v>2017年第3週</c:v>
                </c:pt>
                <c:pt idx="3">
                  <c:v>2017年第4週</c:v>
                </c:pt>
                <c:pt idx="4">
                  <c:v>2017年第5週</c:v>
                </c:pt>
                <c:pt idx="5">
                  <c:v>2017年第6週</c:v>
                </c:pt>
                <c:pt idx="6">
                  <c:v>2017年第7週</c:v>
                </c:pt>
                <c:pt idx="7">
                  <c:v>2017年第8週</c:v>
                </c:pt>
                <c:pt idx="8">
                  <c:v>2017年第9週</c:v>
                </c:pt>
                <c:pt idx="9">
                  <c:v>2017年第10週</c:v>
                </c:pt>
                <c:pt idx="10">
                  <c:v>2017年第11週</c:v>
                </c:pt>
                <c:pt idx="11">
                  <c:v>2017年第12週</c:v>
                </c:pt>
                <c:pt idx="12">
                  <c:v>2017年第13週</c:v>
                </c:pt>
                <c:pt idx="13">
                  <c:v>2017年第14週</c:v>
                </c:pt>
                <c:pt idx="14">
                  <c:v>2017年第15週</c:v>
                </c:pt>
                <c:pt idx="15">
                  <c:v>2017年第16週</c:v>
                </c:pt>
                <c:pt idx="16">
                  <c:v>2017年第17週</c:v>
                </c:pt>
                <c:pt idx="17">
                  <c:v>2017年第18週</c:v>
                </c:pt>
                <c:pt idx="18">
                  <c:v>2017年第19週</c:v>
                </c:pt>
                <c:pt idx="19">
                  <c:v>2017年第20週</c:v>
                </c:pt>
                <c:pt idx="20">
                  <c:v>2017年第21週</c:v>
                </c:pt>
                <c:pt idx="21">
                  <c:v>2017年第22週</c:v>
                </c:pt>
                <c:pt idx="22">
                  <c:v>2017年第23週</c:v>
                </c:pt>
                <c:pt idx="23">
                  <c:v>2017年第24週</c:v>
                </c:pt>
                <c:pt idx="24">
                  <c:v>2017年第25週</c:v>
                </c:pt>
                <c:pt idx="25">
                  <c:v>2017年第26週</c:v>
                </c:pt>
                <c:pt idx="26">
                  <c:v>2017年第27週</c:v>
                </c:pt>
                <c:pt idx="27">
                  <c:v>2017年第28週</c:v>
                </c:pt>
                <c:pt idx="28">
                  <c:v>2017年第29週</c:v>
                </c:pt>
                <c:pt idx="29">
                  <c:v>2017年第30週</c:v>
                </c:pt>
                <c:pt idx="30">
                  <c:v>2017年第31週</c:v>
                </c:pt>
                <c:pt idx="31">
                  <c:v>2017年第32週</c:v>
                </c:pt>
                <c:pt idx="32">
                  <c:v>2017年第33週</c:v>
                </c:pt>
                <c:pt idx="33">
                  <c:v>2017年第34週</c:v>
                </c:pt>
                <c:pt idx="34">
                  <c:v>2017年第35週</c:v>
                </c:pt>
                <c:pt idx="35">
                  <c:v>2017年第36週</c:v>
                </c:pt>
                <c:pt idx="36">
                  <c:v>2017年第37週</c:v>
                </c:pt>
                <c:pt idx="37">
                  <c:v>2017年第38週</c:v>
                </c:pt>
                <c:pt idx="38">
                  <c:v>2017年第39週</c:v>
                </c:pt>
                <c:pt idx="39">
                  <c:v>2017年第40週</c:v>
                </c:pt>
                <c:pt idx="40">
                  <c:v>2017年第41週</c:v>
                </c:pt>
                <c:pt idx="41">
                  <c:v>2017年第42週</c:v>
                </c:pt>
                <c:pt idx="42">
                  <c:v>2017年第43週</c:v>
                </c:pt>
                <c:pt idx="43">
                  <c:v>2017年第44週</c:v>
                </c:pt>
                <c:pt idx="44">
                  <c:v>2017年第45週</c:v>
                </c:pt>
                <c:pt idx="45">
                  <c:v>2017年第46週</c:v>
                </c:pt>
                <c:pt idx="46">
                  <c:v>2017年第47週</c:v>
                </c:pt>
                <c:pt idx="47">
                  <c:v>2017年第48週</c:v>
                </c:pt>
                <c:pt idx="48">
                  <c:v>2017年第49週</c:v>
                </c:pt>
                <c:pt idx="49">
                  <c:v>2017年第50週</c:v>
                </c:pt>
                <c:pt idx="50">
                  <c:v>2017年第51週</c:v>
                </c:pt>
                <c:pt idx="51">
                  <c:v>2017年第52週</c:v>
                </c:pt>
                <c:pt idx="52">
                  <c:v>2018年第1週</c:v>
                </c:pt>
                <c:pt idx="53">
                  <c:v>2018年第2週</c:v>
                </c:pt>
                <c:pt idx="54">
                  <c:v>2018年第3週</c:v>
                </c:pt>
                <c:pt idx="55">
                  <c:v>2018年第4週</c:v>
                </c:pt>
                <c:pt idx="56">
                  <c:v>2018年第5週</c:v>
                </c:pt>
                <c:pt idx="57">
                  <c:v>2018年第6週</c:v>
                </c:pt>
                <c:pt idx="58">
                  <c:v>2018年第7週</c:v>
                </c:pt>
                <c:pt idx="59">
                  <c:v>2018年第8週</c:v>
                </c:pt>
                <c:pt idx="60">
                  <c:v>2018年第9週</c:v>
                </c:pt>
                <c:pt idx="61">
                  <c:v>2018年第10週</c:v>
                </c:pt>
                <c:pt idx="62">
                  <c:v>2018年第11週</c:v>
                </c:pt>
              </c:strCache>
            </c:strRef>
          </c:cat>
          <c:val>
            <c:numRef>
              <c:f>工作表1!$O$4:$O$66</c:f>
              <c:numCache>
                <c:formatCode>General</c:formatCode>
                <c:ptCount val="63"/>
                <c:pt idx="0">
                  <c:v>0</c:v>
                </c:pt>
                <c:pt idx="1">
                  <c:v>0</c:v>
                </c:pt>
                <c:pt idx="2">
                  <c:v>0</c:v>
                </c:pt>
                <c:pt idx="3">
                  <c:v>0</c:v>
                </c:pt>
                <c:pt idx="4">
                  <c:v>0</c:v>
                </c:pt>
                <c:pt idx="5">
                  <c:v>0</c:v>
                </c:pt>
                <c:pt idx="6">
                  <c:v>0</c:v>
                </c:pt>
                <c:pt idx="7">
                  <c:v>3</c:v>
                </c:pt>
                <c:pt idx="8">
                  <c:v>5</c:v>
                </c:pt>
                <c:pt idx="9">
                  <c:v>1</c:v>
                </c:pt>
                <c:pt idx="10">
                  <c:v>10</c:v>
                </c:pt>
                <c:pt idx="11">
                  <c:v>14</c:v>
                </c:pt>
                <c:pt idx="12">
                  <c:v>17</c:v>
                </c:pt>
                <c:pt idx="13">
                  <c:v>23</c:v>
                </c:pt>
                <c:pt idx="14">
                  <c:v>24</c:v>
                </c:pt>
                <c:pt idx="15">
                  <c:v>24</c:v>
                </c:pt>
                <c:pt idx="16">
                  <c:v>23</c:v>
                </c:pt>
                <c:pt idx="17">
                  <c:v>19</c:v>
                </c:pt>
                <c:pt idx="18">
                  <c:v>10</c:v>
                </c:pt>
                <c:pt idx="19">
                  <c:v>28</c:v>
                </c:pt>
                <c:pt idx="20">
                  <c:v>29</c:v>
                </c:pt>
                <c:pt idx="21">
                  <c:v>14</c:v>
                </c:pt>
                <c:pt idx="22">
                  <c:v>13</c:v>
                </c:pt>
                <c:pt idx="23">
                  <c:v>11</c:v>
                </c:pt>
                <c:pt idx="24">
                  <c:v>8</c:v>
                </c:pt>
                <c:pt idx="25">
                  <c:v>6</c:v>
                </c:pt>
                <c:pt idx="26">
                  <c:v>14</c:v>
                </c:pt>
                <c:pt idx="27">
                  <c:v>25</c:v>
                </c:pt>
                <c:pt idx="28">
                  <c:v>19</c:v>
                </c:pt>
                <c:pt idx="29">
                  <c:v>18</c:v>
                </c:pt>
                <c:pt idx="30">
                  <c:v>20</c:v>
                </c:pt>
                <c:pt idx="31">
                  <c:v>14</c:v>
                </c:pt>
                <c:pt idx="32">
                  <c:v>13</c:v>
                </c:pt>
                <c:pt idx="33">
                  <c:v>21</c:v>
                </c:pt>
                <c:pt idx="34">
                  <c:v>16</c:v>
                </c:pt>
                <c:pt idx="35">
                  <c:v>10</c:v>
                </c:pt>
                <c:pt idx="36">
                  <c:v>11</c:v>
                </c:pt>
                <c:pt idx="37">
                  <c:v>20</c:v>
                </c:pt>
                <c:pt idx="38">
                  <c:v>28</c:v>
                </c:pt>
                <c:pt idx="39">
                  <c:v>34</c:v>
                </c:pt>
                <c:pt idx="40">
                  <c:v>27</c:v>
                </c:pt>
                <c:pt idx="41">
                  <c:v>28</c:v>
                </c:pt>
                <c:pt idx="42">
                  <c:v>27</c:v>
                </c:pt>
                <c:pt idx="43">
                  <c:v>27</c:v>
                </c:pt>
                <c:pt idx="44">
                  <c:v>32</c:v>
                </c:pt>
                <c:pt idx="45">
                  <c:v>33</c:v>
                </c:pt>
                <c:pt idx="46">
                  <c:v>32</c:v>
                </c:pt>
                <c:pt idx="47">
                  <c:v>32</c:v>
                </c:pt>
                <c:pt idx="48">
                  <c:v>29</c:v>
                </c:pt>
                <c:pt idx="49">
                  <c:v>13</c:v>
                </c:pt>
                <c:pt idx="50">
                  <c:v>13</c:v>
                </c:pt>
                <c:pt idx="51">
                  <c:v>13</c:v>
                </c:pt>
                <c:pt idx="52">
                  <c:v>7</c:v>
                </c:pt>
                <c:pt idx="53">
                  <c:v>7</c:v>
                </c:pt>
                <c:pt idx="54">
                  <c:v>5</c:v>
                </c:pt>
                <c:pt idx="55">
                  <c:v>5</c:v>
                </c:pt>
                <c:pt idx="56">
                  <c:v>4</c:v>
                </c:pt>
                <c:pt idx="57">
                  <c:v>5</c:v>
                </c:pt>
                <c:pt idx="58">
                  <c:v>5</c:v>
                </c:pt>
                <c:pt idx="59">
                  <c:v>5</c:v>
                </c:pt>
                <c:pt idx="60">
                  <c:v>4</c:v>
                </c:pt>
                <c:pt idx="61">
                  <c:v>5</c:v>
                </c:pt>
                <c:pt idx="62">
                  <c:v>7</c:v>
                </c:pt>
              </c:numCache>
            </c:numRef>
          </c:val>
          <c:extLst xmlns:c16r2="http://schemas.microsoft.com/office/drawing/2015/06/chart">
            <c:ext xmlns:c16="http://schemas.microsoft.com/office/drawing/2014/chart" uri="{C3380CC4-5D6E-409C-BE32-E72D297353CC}">
              <c16:uniqueId val="{00000002-35DF-4F40-A024-1E44894FC0D8}"/>
            </c:ext>
          </c:extLst>
        </c:ser>
        <c:dLbls>
          <c:showLegendKey val="0"/>
          <c:showVal val="0"/>
          <c:showCatName val="0"/>
          <c:showSerName val="0"/>
          <c:showPercent val="0"/>
          <c:showBubbleSize val="0"/>
        </c:dLbls>
        <c:gapWidth val="150"/>
        <c:overlap val="100"/>
        <c:axId val="380472784"/>
        <c:axId val="380477096"/>
      </c:barChart>
      <c:catAx>
        <c:axId val="38047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380477096"/>
        <c:crosses val="autoZero"/>
        <c:auto val="1"/>
        <c:lblAlgn val="ctr"/>
        <c:lblOffset val="100"/>
        <c:noMultiLvlLbl val="0"/>
      </c:catAx>
      <c:valAx>
        <c:axId val="380477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380472784"/>
        <c:crosses val="autoZero"/>
        <c:crossBetween val="between"/>
        <c:majorUnit val="10"/>
      </c:valAx>
      <c:spPr>
        <a:noFill/>
        <a:ln>
          <a:solidFill>
            <a:schemeClr val="bg1">
              <a:lumMod val="75000"/>
            </a:schemeClr>
          </a:solidFill>
        </a:ln>
        <a:effectLst/>
      </c:spPr>
    </c:plotArea>
    <c:legend>
      <c:legendPos val="b"/>
      <c:legendEntry>
        <c:idx val="2"/>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標楷體" panose="03000509000000000000" pitchFamily="65" charset="-120"/>
          <a:ea typeface="標楷體" panose="03000509000000000000" pitchFamily="65" charset="-120"/>
        </a:defRPr>
      </a:pPr>
      <a:endParaRPr lang="zh-TW"/>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r>
              <a:rPr lang="zh-TW" altLang="en-US" b="1"/>
              <a:t>台南市誘卵桶優先注意與注意里數量</a:t>
            </a:r>
            <a:endParaRPr lang="zh-TW"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title>
    <c:autoTitleDeleted val="0"/>
    <c:plotArea>
      <c:layout/>
      <c:barChart>
        <c:barDir val="col"/>
        <c:grouping val="stacked"/>
        <c:varyColors val="0"/>
        <c:ser>
          <c:idx val="0"/>
          <c:order val="0"/>
          <c:tx>
            <c:strRef>
              <c:f>[優先注意與注意里數.xlsx]工作表1!$B$3</c:f>
              <c:strCache>
                <c:ptCount val="1"/>
                <c:pt idx="0">
                  <c:v>優先注意</c:v>
                </c:pt>
              </c:strCache>
            </c:strRef>
          </c:tx>
          <c:spPr>
            <a:solidFill>
              <a:srgbClr val="FF0000"/>
            </a:solidFill>
            <a:ln>
              <a:solidFill>
                <a:schemeClr val="tx1">
                  <a:lumMod val="50000"/>
                  <a:lumOff val="50000"/>
                </a:schemeClr>
              </a:solidFill>
            </a:ln>
            <a:effectLst/>
          </c:spPr>
          <c:invertIfNegative val="0"/>
          <c:cat>
            <c:strRef>
              <c:f>[優先注意與注意里數.xlsx]工作表1!$A$4:$A$66</c:f>
              <c:strCache>
                <c:ptCount val="63"/>
                <c:pt idx="0">
                  <c:v>2017年第1週</c:v>
                </c:pt>
                <c:pt idx="1">
                  <c:v>2017年第2週</c:v>
                </c:pt>
                <c:pt idx="2">
                  <c:v>2017年第3週</c:v>
                </c:pt>
                <c:pt idx="3">
                  <c:v>2017年第4週</c:v>
                </c:pt>
                <c:pt idx="4">
                  <c:v>2017年第5週</c:v>
                </c:pt>
                <c:pt idx="5">
                  <c:v>2017年第6週</c:v>
                </c:pt>
                <c:pt idx="6">
                  <c:v>2017年第7週</c:v>
                </c:pt>
                <c:pt idx="7">
                  <c:v>2017年第8週</c:v>
                </c:pt>
                <c:pt idx="8">
                  <c:v>2017年第9週</c:v>
                </c:pt>
                <c:pt idx="9">
                  <c:v>2017年第10週</c:v>
                </c:pt>
                <c:pt idx="10">
                  <c:v>2017年第11週</c:v>
                </c:pt>
                <c:pt idx="11">
                  <c:v>2017年第12週</c:v>
                </c:pt>
                <c:pt idx="12">
                  <c:v>2017年第13週</c:v>
                </c:pt>
                <c:pt idx="13">
                  <c:v>2017年第14週</c:v>
                </c:pt>
                <c:pt idx="14">
                  <c:v>2017年第15週</c:v>
                </c:pt>
                <c:pt idx="15">
                  <c:v>2017年第16週</c:v>
                </c:pt>
                <c:pt idx="16">
                  <c:v>2017年第17週</c:v>
                </c:pt>
                <c:pt idx="17">
                  <c:v>2017年第18週</c:v>
                </c:pt>
                <c:pt idx="18">
                  <c:v>2017年第19週</c:v>
                </c:pt>
                <c:pt idx="19">
                  <c:v>2017年第20週</c:v>
                </c:pt>
                <c:pt idx="20">
                  <c:v>2017年第21週</c:v>
                </c:pt>
                <c:pt idx="21">
                  <c:v>2017年第22週</c:v>
                </c:pt>
                <c:pt idx="22">
                  <c:v>2017年第23週</c:v>
                </c:pt>
                <c:pt idx="23">
                  <c:v>2017年第24週</c:v>
                </c:pt>
                <c:pt idx="24">
                  <c:v>2017年第25週</c:v>
                </c:pt>
                <c:pt idx="25">
                  <c:v>2017年第26週</c:v>
                </c:pt>
                <c:pt idx="26">
                  <c:v>2017年第27週</c:v>
                </c:pt>
                <c:pt idx="27">
                  <c:v>2017年第28週</c:v>
                </c:pt>
                <c:pt idx="28">
                  <c:v>2017年第29週</c:v>
                </c:pt>
                <c:pt idx="29">
                  <c:v>2017年第30週</c:v>
                </c:pt>
                <c:pt idx="30">
                  <c:v>2017年第31週</c:v>
                </c:pt>
                <c:pt idx="31">
                  <c:v>2017年第32週</c:v>
                </c:pt>
                <c:pt idx="32">
                  <c:v>2017年第33週</c:v>
                </c:pt>
                <c:pt idx="33">
                  <c:v>2017年第34週</c:v>
                </c:pt>
                <c:pt idx="34">
                  <c:v>2017年第35週</c:v>
                </c:pt>
                <c:pt idx="35">
                  <c:v>2017年第36週</c:v>
                </c:pt>
                <c:pt idx="36">
                  <c:v>2017年第37週</c:v>
                </c:pt>
                <c:pt idx="37">
                  <c:v>2017年第38週</c:v>
                </c:pt>
                <c:pt idx="38">
                  <c:v>2017年第39週</c:v>
                </c:pt>
                <c:pt idx="39">
                  <c:v>2017年第40週</c:v>
                </c:pt>
                <c:pt idx="40">
                  <c:v>2017年第41週</c:v>
                </c:pt>
                <c:pt idx="41">
                  <c:v>2017年第42週</c:v>
                </c:pt>
                <c:pt idx="42">
                  <c:v>2017年第43週</c:v>
                </c:pt>
                <c:pt idx="43">
                  <c:v>2017年第44週</c:v>
                </c:pt>
                <c:pt idx="44">
                  <c:v>2017年第45週</c:v>
                </c:pt>
                <c:pt idx="45">
                  <c:v>2017年第46週</c:v>
                </c:pt>
                <c:pt idx="46">
                  <c:v>2017年第47週</c:v>
                </c:pt>
                <c:pt idx="47">
                  <c:v>2017年第48週</c:v>
                </c:pt>
                <c:pt idx="48">
                  <c:v>2017年第49週</c:v>
                </c:pt>
                <c:pt idx="49">
                  <c:v>2017年第50週</c:v>
                </c:pt>
                <c:pt idx="50">
                  <c:v>2017年第51週</c:v>
                </c:pt>
                <c:pt idx="51">
                  <c:v>2017年第52週</c:v>
                </c:pt>
                <c:pt idx="52">
                  <c:v>2018年第1週</c:v>
                </c:pt>
                <c:pt idx="53">
                  <c:v>2018年第2週</c:v>
                </c:pt>
                <c:pt idx="54">
                  <c:v>2018年第3週</c:v>
                </c:pt>
                <c:pt idx="55">
                  <c:v>2018年第4週</c:v>
                </c:pt>
                <c:pt idx="56">
                  <c:v>2018年第5週</c:v>
                </c:pt>
                <c:pt idx="57">
                  <c:v>2018年第6週</c:v>
                </c:pt>
                <c:pt idx="58">
                  <c:v>2018年第7週</c:v>
                </c:pt>
                <c:pt idx="59">
                  <c:v>2018年第8週</c:v>
                </c:pt>
                <c:pt idx="60">
                  <c:v>2018年第9週</c:v>
                </c:pt>
                <c:pt idx="61">
                  <c:v>2018年第10週</c:v>
                </c:pt>
                <c:pt idx="62">
                  <c:v>2018年第11週</c:v>
                </c:pt>
              </c:strCache>
            </c:strRef>
          </c:cat>
          <c:val>
            <c:numRef>
              <c:f>[優先注意與注意里數.xlsx]工作表1!$B$4:$B$66</c:f>
              <c:numCache>
                <c:formatCode>General</c:formatCode>
                <c:ptCount val="6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6</c:v>
                </c:pt>
                <c:pt idx="18">
                  <c:v>7</c:v>
                </c:pt>
                <c:pt idx="19">
                  <c:v>1</c:v>
                </c:pt>
                <c:pt idx="20">
                  <c:v>0</c:v>
                </c:pt>
                <c:pt idx="21">
                  <c:v>7</c:v>
                </c:pt>
                <c:pt idx="22">
                  <c:v>0</c:v>
                </c:pt>
                <c:pt idx="23">
                  <c:v>15</c:v>
                </c:pt>
                <c:pt idx="24">
                  <c:v>2</c:v>
                </c:pt>
                <c:pt idx="25">
                  <c:v>14</c:v>
                </c:pt>
                <c:pt idx="26">
                  <c:v>6</c:v>
                </c:pt>
                <c:pt idx="27">
                  <c:v>0</c:v>
                </c:pt>
                <c:pt idx="28">
                  <c:v>0</c:v>
                </c:pt>
                <c:pt idx="29">
                  <c:v>2</c:v>
                </c:pt>
                <c:pt idx="30">
                  <c:v>1</c:v>
                </c:pt>
                <c:pt idx="31">
                  <c:v>1</c:v>
                </c:pt>
                <c:pt idx="32">
                  <c:v>5</c:v>
                </c:pt>
                <c:pt idx="33">
                  <c:v>4</c:v>
                </c:pt>
                <c:pt idx="34">
                  <c:v>3</c:v>
                </c:pt>
                <c:pt idx="35">
                  <c:v>1</c:v>
                </c:pt>
                <c:pt idx="36">
                  <c:v>3</c:v>
                </c:pt>
                <c:pt idx="37">
                  <c:v>4</c:v>
                </c:pt>
                <c:pt idx="38">
                  <c:v>2</c:v>
                </c:pt>
                <c:pt idx="39">
                  <c:v>0</c:v>
                </c:pt>
                <c:pt idx="40">
                  <c:v>2</c:v>
                </c:pt>
                <c:pt idx="41">
                  <c:v>0</c:v>
                </c:pt>
                <c:pt idx="42">
                  <c:v>0</c:v>
                </c:pt>
                <c:pt idx="43">
                  <c:v>0</c:v>
                </c:pt>
                <c:pt idx="44">
                  <c:v>0</c:v>
                </c:pt>
                <c:pt idx="45">
                  <c:v>1</c:v>
                </c:pt>
                <c:pt idx="46">
                  <c:v>0</c:v>
                </c:pt>
                <c:pt idx="47">
                  <c:v>2</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numCache>
            </c:numRef>
          </c:val>
          <c:extLst xmlns:c16r2="http://schemas.microsoft.com/office/drawing/2015/06/chart">
            <c:ext xmlns:c16="http://schemas.microsoft.com/office/drawing/2014/chart" uri="{C3380CC4-5D6E-409C-BE32-E72D297353CC}">
              <c16:uniqueId val="{00000000-24AA-43E2-A15B-2A5224F978F3}"/>
            </c:ext>
          </c:extLst>
        </c:ser>
        <c:ser>
          <c:idx val="1"/>
          <c:order val="1"/>
          <c:tx>
            <c:strRef>
              <c:f>[優先注意與注意里數.xlsx]工作表1!$C$3</c:f>
              <c:strCache>
                <c:ptCount val="1"/>
                <c:pt idx="0">
                  <c:v>注意</c:v>
                </c:pt>
              </c:strCache>
            </c:strRef>
          </c:tx>
          <c:spPr>
            <a:solidFill>
              <a:srgbClr val="FF9900"/>
            </a:solidFill>
            <a:ln>
              <a:solidFill>
                <a:schemeClr val="tx1">
                  <a:lumMod val="50000"/>
                  <a:lumOff val="50000"/>
                </a:schemeClr>
              </a:solidFill>
            </a:ln>
            <a:effectLst/>
          </c:spPr>
          <c:invertIfNegative val="0"/>
          <c:cat>
            <c:strRef>
              <c:f>[優先注意與注意里數.xlsx]工作表1!$A$4:$A$66</c:f>
              <c:strCache>
                <c:ptCount val="63"/>
                <c:pt idx="0">
                  <c:v>2017年第1週</c:v>
                </c:pt>
                <c:pt idx="1">
                  <c:v>2017年第2週</c:v>
                </c:pt>
                <c:pt idx="2">
                  <c:v>2017年第3週</c:v>
                </c:pt>
                <c:pt idx="3">
                  <c:v>2017年第4週</c:v>
                </c:pt>
                <c:pt idx="4">
                  <c:v>2017年第5週</c:v>
                </c:pt>
                <c:pt idx="5">
                  <c:v>2017年第6週</c:v>
                </c:pt>
                <c:pt idx="6">
                  <c:v>2017年第7週</c:v>
                </c:pt>
                <c:pt idx="7">
                  <c:v>2017年第8週</c:v>
                </c:pt>
                <c:pt idx="8">
                  <c:v>2017年第9週</c:v>
                </c:pt>
                <c:pt idx="9">
                  <c:v>2017年第10週</c:v>
                </c:pt>
                <c:pt idx="10">
                  <c:v>2017年第11週</c:v>
                </c:pt>
                <c:pt idx="11">
                  <c:v>2017年第12週</c:v>
                </c:pt>
                <c:pt idx="12">
                  <c:v>2017年第13週</c:v>
                </c:pt>
                <c:pt idx="13">
                  <c:v>2017年第14週</c:v>
                </c:pt>
                <c:pt idx="14">
                  <c:v>2017年第15週</c:v>
                </c:pt>
                <c:pt idx="15">
                  <c:v>2017年第16週</c:v>
                </c:pt>
                <c:pt idx="16">
                  <c:v>2017年第17週</c:v>
                </c:pt>
                <c:pt idx="17">
                  <c:v>2017年第18週</c:v>
                </c:pt>
                <c:pt idx="18">
                  <c:v>2017年第19週</c:v>
                </c:pt>
                <c:pt idx="19">
                  <c:v>2017年第20週</c:v>
                </c:pt>
                <c:pt idx="20">
                  <c:v>2017年第21週</c:v>
                </c:pt>
                <c:pt idx="21">
                  <c:v>2017年第22週</c:v>
                </c:pt>
                <c:pt idx="22">
                  <c:v>2017年第23週</c:v>
                </c:pt>
                <c:pt idx="23">
                  <c:v>2017年第24週</c:v>
                </c:pt>
                <c:pt idx="24">
                  <c:v>2017年第25週</c:v>
                </c:pt>
                <c:pt idx="25">
                  <c:v>2017年第26週</c:v>
                </c:pt>
                <c:pt idx="26">
                  <c:v>2017年第27週</c:v>
                </c:pt>
                <c:pt idx="27">
                  <c:v>2017年第28週</c:v>
                </c:pt>
                <c:pt idx="28">
                  <c:v>2017年第29週</c:v>
                </c:pt>
                <c:pt idx="29">
                  <c:v>2017年第30週</c:v>
                </c:pt>
                <c:pt idx="30">
                  <c:v>2017年第31週</c:v>
                </c:pt>
                <c:pt idx="31">
                  <c:v>2017年第32週</c:v>
                </c:pt>
                <c:pt idx="32">
                  <c:v>2017年第33週</c:v>
                </c:pt>
                <c:pt idx="33">
                  <c:v>2017年第34週</c:v>
                </c:pt>
                <c:pt idx="34">
                  <c:v>2017年第35週</c:v>
                </c:pt>
                <c:pt idx="35">
                  <c:v>2017年第36週</c:v>
                </c:pt>
                <c:pt idx="36">
                  <c:v>2017年第37週</c:v>
                </c:pt>
                <c:pt idx="37">
                  <c:v>2017年第38週</c:v>
                </c:pt>
                <c:pt idx="38">
                  <c:v>2017年第39週</c:v>
                </c:pt>
                <c:pt idx="39">
                  <c:v>2017年第40週</c:v>
                </c:pt>
                <c:pt idx="40">
                  <c:v>2017年第41週</c:v>
                </c:pt>
                <c:pt idx="41">
                  <c:v>2017年第42週</c:v>
                </c:pt>
                <c:pt idx="42">
                  <c:v>2017年第43週</c:v>
                </c:pt>
                <c:pt idx="43">
                  <c:v>2017年第44週</c:v>
                </c:pt>
                <c:pt idx="44">
                  <c:v>2017年第45週</c:v>
                </c:pt>
                <c:pt idx="45">
                  <c:v>2017年第46週</c:v>
                </c:pt>
                <c:pt idx="46">
                  <c:v>2017年第47週</c:v>
                </c:pt>
                <c:pt idx="47">
                  <c:v>2017年第48週</c:v>
                </c:pt>
                <c:pt idx="48">
                  <c:v>2017年第49週</c:v>
                </c:pt>
                <c:pt idx="49">
                  <c:v>2017年第50週</c:v>
                </c:pt>
                <c:pt idx="50">
                  <c:v>2017年第51週</c:v>
                </c:pt>
                <c:pt idx="51">
                  <c:v>2017年第52週</c:v>
                </c:pt>
                <c:pt idx="52">
                  <c:v>2018年第1週</c:v>
                </c:pt>
                <c:pt idx="53">
                  <c:v>2018年第2週</c:v>
                </c:pt>
                <c:pt idx="54">
                  <c:v>2018年第3週</c:v>
                </c:pt>
                <c:pt idx="55">
                  <c:v>2018年第4週</c:v>
                </c:pt>
                <c:pt idx="56">
                  <c:v>2018年第5週</c:v>
                </c:pt>
                <c:pt idx="57">
                  <c:v>2018年第6週</c:v>
                </c:pt>
                <c:pt idx="58">
                  <c:v>2018年第7週</c:v>
                </c:pt>
                <c:pt idx="59">
                  <c:v>2018年第8週</c:v>
                </c:pt>
                <c:pt idx="60">
                  <c:v>2018年第9週</c:v>
                </c:pt>
                <c:pt idx="61">
                  <c:v>2018年第10週</c:v>
                </c:pt>
                <c:pt idx="62">
                  <c:v>2018年第11週</c:v>
                </c:pt>
              </c:strCache>
            </c:strRef>
          </c:cat>
          <c:val>
            <c:numRef>
              <c:f>[優先注意與注意里數.xlsx]工作表1!$C$4:$C$66</c:f>
              <c:numCache>
                <c:formatCode>General</c:formatCode>
                <c:ptCount val="63"/>
                <c:pt idx="0">
                  <c:v>0</c:v>
                </c:pt>
                <c:pt idx="1">
                  <c:v>0</c:v>
                </c:pt>
                <c:pt idx="2">
                  <c:v>0</c:v>
                </c:pt>
                <c:pt idx="3">
                  <c:v>0</c:v>
                </c:pt>
                <c:pt idx="4">
                  <c:v>0</c:v>
                </c:pt>
                <c:pt idx="5">
                  <c:v>0</c:v>
                </c:pt>
                <c:pt idx="6">
                  <c:v>0</c:v>
                </c:pt>
                <c:pt idx="7">
                  <c:v>1</c:v>
                </c:pt>
                <c:pt idx="8">
                  <c:v>0</c:v>
                </c:pt>
                <c:pt idx="9">
                  <c:v>0</c:v>
                </c:pt>
                <c:pt idx="10">
                  <c:v>0</c:v>
                </c:pt>
                <c:pt idx="11">
                  <c:v>1</c:v>
                </c:pt>
                <c:pt idx="12">
                  <c:v>0</c:v>
                </c:pt>
                <c:pt idx="13">
                  <c:v>11</c:v>
                </c:pt>
                <c:pt idx="14">
                  <c:v>1</c:v>
                </c:pt>
                <c:pt idx="15">
                  <c:v>0</c:v>
                </c:pt>
                <c:pt idx="16">
                  <c:v>5</c:v>
                </c:pt>
                <c:pt idx="17">
                  <c:v>45</c:v>
                </c:pt>
                <c:pt idx="18">
                  <c:v>39</c:v>
                </c:pt>
                <c:pt idx="19">
                  <c:v>25</c:v>
                </c:pt>
                <c:pt idx="20">
                  <c:v>11</c:v>
                </c:pt>
                <c:pt idx="21">
                  <c:v>40</c:v>
                </c:pt>
                <c:pt idx="22">
                  <c:v>23</c:v>
                </c:pt>
                <c:pt idx="23">
                  <c:v>95</c:v>
                </c:pt>
                <c:pt idx="24">
                  <c:v>61</c:v>
                </c:pt>
                <c:pt idx="25">
                  <c:v>96</c:v>
                </c:pt>
                <c:pt idx="26">
                  <c:v>82</c:v>
                </c:pt>
                <c:pt idx="27">
                  <c:v>34</c:v>
                </c:pt>
                <c:pt idx="28">
                  <c:v>70</c:v>
                </c:pt>
                <c:pt idx="29">
                  <c:v>67</c:v>
                </c:pt>
                <c:pt idx="30">
                  <c:v>70</c:v>
                </c:pt>
                <c:pt idx="31">
                  <c:v>95</c:v>
                </c:pt>
                <c:pt idx="32">
                  <c:v>121</c:v>
                </c:pt>
                <c:pt idx="33">
                  <c:v>103</c:v>
                </c:pt>
                <c:pt idx="34">
                  <c:v>69</c:v>
                </c:pt>
                <c:pt idx="35">
                  <c:v>77</c:v>
                </c:pt>
                <c:pt idx="36">
                  <c:v>90</c:v>
                </c:pt>
                <c:pt idx="37">
                  <c:v>79</c:v>
                </c:pt>
                <c:pt idx="38">
                  <c:v>49</c:v>
                </c:pt>
                <c:pt idx="39">
                  <c:v>32</c:v>
                </c:pt>
                <c:pt idx="40">
                  <c:v>43</c:v>
                </c:pt>
                <c:pt idx="41">
                  <c:v>9</c:v>
                </c:pt>
                <c:pt idx="42">
                  <c:v>19</c:v>
                </c:pt>
                <c:pt idx="43">
                  <c:v>37</c:v>
                </c:pt>
                <c:pt idx="44">
                  <c:v>26</c:v>
                </c:pt>
                <c:pt idx="45">
                  <c:v>21</c:v>
                </c:pt>
                <c:pt idx="46">
                  <c:v>21</c:v>
                </c:pt>
                <c:pt idx="47">
                  <c:v>11</c:v>
                </c:pt>
                <c:pt idx="48">
                  <c:v>17</c:v>
                </c:pt>
                <c:pt idx="49">
                  <c:v>0</c:v>
                </c:pt>
                <c:pt idx="50">
                  <c:v>1</c:v>
                </c:pt>
                <c:pt idx="51">
                  <c:v>0</c:v>
                </c:pt>
                <c:pt idx="52">
                  <c:v>0</c:v>
                </c:pt>
                <c:pt idx="53">
                  <c:v>0</c:v>
                </c:pt>
                <c:pt idx="54">
                  <c:v>0</c:v>
                </c:pt>
                <c:pt idx="55">
                  <c:v>0</c:v>
                </c:pt>
                <c:pt idx="56">
                  <c:v>0</c:v>
                </c:pt>
                <c:pt idx="57">
                  <c:v>0</c:v>
                </c:pt>
                <c:pt idx="58">
                  <c:v>0</c:v>
                </c:pt>
                <c:pt idx="59">
                  <c:v>1</c:v>
                </c:pt>
                <c:pt idx="60">
                  <c:v>0</c:v>
                </c:pt>
                <c:pt idx="61">
                  <c:v>0</c:v>
                </c:pt>
                <c:pt idx="62">
                  <c:v>0</c:v>
                </c:pt>
              </c:numCache>
            </c:numRef>
          </c:val>
          <c:extLst xmlns:c16r2="http://schemas.microsoft.com/office/drawing/2015/06/chart">
            <c:ext xmlns:c16="http://schemas.microsoft.com/office/drawing/2014/chart" uri="{C3380CC4-5D6E-409C-BE32-E72D297353CC}">
              <c16:uniqueId val="{00000001-24AA-43E2-A15B-2A5224F978F3}"/>
            </c:ext>
          </c:extLst>
        </c:ser>
        <c:ser>
          <c:idx val="2"/>
          <c:order val="2"/>
          <c:spPr>
            <a:noFill/>
            <a:ln>
              <a:solidFill>
                <a:schemeClr val="tx1">
                  <a:lumMod val="50000"/>
                  <a:lumOff val="50000"/>
                </a:schemeClr>
              </a:solidFill>
            </a:ln>
            <a:effectLst/>
          </c:spPr>
          <c:invertIfNegative val="0"/>
          <c:cat>
            <c:strRef>
              <c:f>[優先注意與注意里數.xlsx]工作表1!$A$4:$A$66</c:f>
              <c:strCache>
                <c:ptCount val="63"/>
                <c:pt idx="0">
                  <c:v>2017年第1週</c:v>
                </c:pt>
                <c:pt idx="1">
                  <c:v>2017年第2週</c:v>
                </c:pt>
                <c:pt idx="2">
                  <c:v>2017年第3週</c:v>
                </c:pt>
                <c:pt idx="3">
                  <c:v>2017年第4週</c:v>
                </c:pt>
                <c:pt idx="4">
                  <c:v>2017年第5週</c:v>
                </c:pt>
                <c:pt idx="5">
                  <c:v>2017年第6週</c:v>
                </c:pt>
                <c:pt idx="6">
                  <c:v>2017年第7週</c:v>
                </c:pt>
                <c:pt idx="7">
                  <c:v>2017年第8週</c:v>
                </c:pt>
                <c:pt idx="8">
                  <c:v>2017年第9週</c:v>
                </c:pt>
                <c:pt idx="9">
                  <c:v>2017年第10週</c:v>
                </c:pt>
                <c:pt idx="10">
                  <c:v>2017年第11週</c:v>
                </c:pt>
                <c:pt idx="11">
                  <c:v>2017年第12週</c:v>
                </c:pt>
                <c:pt idx="12">
                  <c:v>2017年第13週</c:v>
                </c:pt>
                <c:pt idx="13">
                  <c:v>2017年第14週</c:v>
                </c:pt>
                <c:pt idx="14">
                  <c:v>2017年第15週</c:v>
                </c:pt>
                <c:pt idx="15">
                  <c:v>2017年第16週</c:v>
                </c:pt>
                <c:pt idx="16">
                  <c:v>2017年第17週</c:v>
                </c:pt>
                <c:pt idx="17">
                  <c:v>2017年第18週</c:v>
                </c:pt>
                <c:pt idx="18">
                  <c:v>2017年第19週</c:v>
                </c:pt>
                <c:pt idx="19">
                  <c:v>2017年第20週</c:v>
                </c:pt>
                <c:pt idx="20">
                  <c:v>2017年第21週</c:v>
                </c:pt>
                <c:pt idx="21">
                  <c:v>2017年第22週</c:v>
                </c:pt>
                <c:pt idx="22">
                  <c:v>2017年第23週</c:v>
                </c:pt>
                <c:pt idx="23">
                  <c:v>2017年第24週</c:v>
                </c:pt>
                <c:pt idx="24">
                  <c:v>2017年第25週</c:v>
                </c:pt>
                <c:pt idx="25">
                  <c:v>2017年第26週</c:v>
                </c:pt>
                <c:pt idx="26">
                  <c:v>2017年第27週</c:v>
                </c:pt>
                <c:pt idx="27">
                  <c:v>2017年第28週</c:v>
                </c:pt>
                <c:pt idx="28">
                  <c:v>2017年第29週</c:v>
                </c:pt>
                <c:pt idx="29">
                  <c:v>2017年第30週</c:v>
                </c:pt>
                <c:pt idx="30">
                  <c:v>2017年第31週</c:v>
                </c:pt>
                <c:pt idx="31">
                  <c:v>2017年第32週</c:v>
                </c:pt>
                <c:pt idx="32">
                  <c:v>2017年第33週</c:v>
                </c:pt>
                <c:pt idx="33">
                  <c:v>2017年第34週</c:v>
                </c:pt>
                <c:pt idx="34">
                  <c:v>2017年第35週</c:v>
                </c:pt>
                <c:pt idx="35">
                  <c:v>2017年第36週</c:v>
                </c:pt>
                <c:pt idx="36">
                  <c:v>2017年第37週</c:v>
                </c:pt>
                <c:pt idx="37">
                  <c:v>2017年第38週</c:v>
                </c:pt>
                <c:pt idx="38">
                  <c:v>2017年第39週</c:v>
                </c:pt>
                <c:pt idx="39">
                  <c:v>2017年第40週</c:v>
                </c:pt>
                <c:pt idx="40">
                  <c:v>2017年第41週</c:v>
                </c:pt>
                <c:pt idx="41">
                  <c:v>2017年第42週</c:v>
                </c:pt>
                <c:pt idx="42">
                  <c:v>2017年第43週</c:v>
                </c:pt>
                <c:pt idx="43">
                  <c:v>2017年第44週</c:v>
                </c:pt>
                <c:pt idx="44">
                  <c:v>2017年第45週</c:v>
                </c:pt>
                <c:pt idx="45">
                  <c:v>2017年第46週</c:v>
                </c:pt>
                <c:pt idx="46">
                  <c:v>2017年第47週</c:v>
                </c:pt>
                <c:pt idx="47">
                  <c:v>2017年第48週</c:v>
                </c:pt>
                <c:pt idx="48">
                  <c:v>2017年第49週</c:v>
                </c:pt>
                <c:pt idx="49">
                  <c:v>2017年第50週</c:v>
                </c:pt>
                <c:pt idx="50">
                  <c:v>2017年第51週</c:v>
                </c:pt>
                <c:pt idx="51">
                  <c:v>2017年第52週</c:v>
                </c:pt>
                <c:pt idx="52">
                  <c:v>2018年第1週</c:v>
                </c:pt>
                <c:pt idx="53">
                  <c:v>2018年第2週</c:v>
                </c:pt>
                <c:pt idx="54">
                  <c:v>2018年第3週</c:v>
                </c:pt>
                <c:pt idx="55">
                  <c:v>2018年第4週</c:v>
                </c:pt>
                <c:pt idx="56">
                  <c:v>2018年第5週</c:v>
                </c:pt>
                <c:pt idx="57">
                  <c:v>2018年第6週</c:v>
                </c:pt>
                <c:pt idx="58">
                  <c:v>2018年第7週</c:v>
                </c:pt>
                <c:pt idx="59">
                  <c:v>2018年第8週</c:v>
                </c:pt>
                <c:pt idx="60">
                  <c:v>2018年第9週</c:v>
                </c:pt>
                <c:pt idx="61">
                  <c:v>2018年第10週</c:v>
                </c:pt>
                <c:pt idx="62">
                  <c:v>2018年第11週</c:v>
                </c:pt>
              </c:strCache>
            </c:strRef>
          </c:cat>
          <c:val>
            <c:numRef>
              <c:f>[優先注意與注意里數.xlsx]工作表1!$M$4:$M$66</c:f>
              <c:numCache>
                <c:formatCode>General</c:formatCode>
                <c:ptCount val="63"/>
                <c:pt idx="0">
                  <c:v>79</c:v>
                </c:pt>
                <c:pt idx="1">
                  <c:v>79</c:v>
                </c:pt>
                <c:pt idx="2">
                  <c:v>79</c:v>
                </c:pt>
                <c:pt idx="3">
                  <c:v>79</c:v>
                </c:pt>
                <c:pt idx="4">
                  <c:v>79</c:v>
                </c:pt>
                <c:pt idx="5">
                  <c:v>87</c:v>
                </c:pt>
                <c:pt idx="6">
                  <c:v>89</c:v>
                </c:pt>
                <c:pt idx="7">
                  <c:v>88</c:v>
                </c:pt>
                <c:pt idx="8">
                  <c:v>89</c:v>
                </c:pt>
                <c:pt idx="9">
                  <c:v>89</c:v>
                </c:pt>
                <c:pt idx="10">
                  <c:v>89</c:v>
                </c:pt>
                <c:pt idx="11">
                  <c:v>159</c:v>
                </c:pt>
                <c:pt idx="12">
                  <c:v>160</c:v>
                </c:pt>
                <c:pt idx="13">
                  <c:v>149</c:v>
                </c:pt>
                <c:pt idx="14">
                  <c:v>159</c:v>
                </c:pt>
                <c:pt idx="15">
                  <c:v>184</c:v>
                </c:pt>
                <c:pt idx="16">
                  <c:v>179</c:v>
                </c:pt>
                <c:pt idx="17">
                  <c:v>133</c:v>
                </c:pt>
                <c:pt idx="18">
                  <c:v>138</c:v>
                </c:pt>
                <c:pt idx="19">
                  <c:v>158</c:v>
                </c:pt>
                <c:pt idx="20">
                  <c:v>173</c:v>
                </c:pt>
                <c:pt idx="21">
                  <c:v>137</c:v>
                </c:pt>
                <c:pt idx="22">
                  <c:v>161</c:v>
                </c:pt>
                <c:pt idx="23">
                  <c:v>74</c:v>
                </c:pt>
                <c:pt idx="24">
                  <c:v>121</c:v>
                </c:pt>
                <c:pt idx="25">
                  <c:v>74</c:v>
                </c:pt>
                <c:pt idx="26">
                  <c:v>96</c:v>
                </c:pt>
                <c:pt idx="27">
                  <c:v>150</c:v>
                </c:pt>
                <c:pt idx="28">
                  <c:v>114</c:v>
                </c:pt>
                <c:pt idx="29">
                  <c:v>115</c:v>
                </c:pt>
                <c:pt idx="30">
                  <c:v>217</c:v>
                </c:pt>
                <c:pt idx="31">
                  <c:v>192</c:v>
                </c:pt>
                <c:pt idx="32">
                  <c:v>162</c:v>
                </c:pt>
                <c:pt idx="33">
                  <c:v>181</c:v>
                </c:pt>
                <c:pt idx="34">
                  <c:v>216</c:v>
                </c:pt>
                <c:pt idx="35">
                  <c:v>210</c:v>
                </c:pt>
                <c:pt idx="36">
                  <c:v>195</c:v>
                </c:pt>
                <c:pt idx="37">
                  <c:v>205</c:v>
                </c:pt>
                <c:pt idx="38">
                  <c:v>237</c:v>
                </c:pt>
                <c:pt idx="39">
                  <c:v>256</c:v>
                </c:pt>
                <c:pt idx="40">
                  <c:v>243</c:v>
                </c:pt>
                <c:pt idx="41">
                  <c:v>279</c:v>
                </c:pt>
                <c:pt idx="42">
                  <c:v>269</c:v>
                </c:pt>
                <c:pt idx="43">
                  <c:v>251</c:v>
                </c:pt>
                <c:pt idx="44">
                  <c:v>262</c:v>
                </c:pt>
                <c:pt idx="45">
                  <c:v>266</c:v>
                </c:pt>
                <c:pt idx="46">
                  <c:v>267</c:v>
                </c:pt>
                <c:pt idx="47">
                  <c:v>275</c:v>
                </c:pt>
                <c:pt idx="48">
                  <c:v>271</c:v>
                </c:pt>
                <c:pt idx="49">
                  <c:v>288</c:v>
                </c:pt>
                <c:pt idx="50">
                  <c:v>287</c:v>
                </c:pt>
                <c:pt idx="51">
                  <c:v>288</c:v>
                </c:pt>
                <c:pt idx="52">
                  <c:v>288</c:v>
                </c:pt>
                <c:pt idx="53">
                  <c:v>288</c:v>
                </c:pt>
                <c:pt idx="54">
                  <c:v>288</c:v>
                </c:pt>
                <c:pt idx="55">
                  <c:v>288</c:v>
                </c:pt>
                <c:pt idx="56">
                  <c:v>288</c:v>
                </c:pt>
                <c:pt idx="57">
                  <c:v>288</c:v>
                </c:pt>
                <c:pt idx="58">
                  <c:v>288</c:v>
                </c:pt>
                <c:pt idx="59">
                  <c:v>287</c:v>
                </c:pt>
                <c:pt idx="60">
                  <c:v>288</c:v>
                </c:pt>
                <c:pt idx="61">
                  <c:v>288</c:v>
                </c:pt>
                <c:pt idx="62">
                  <c:v>288</c:v>
                </c:pt>
              </c:numCache>
            </c:numRef>
          </c:val>
          <c:extLst xmlns:c16r2="http://schemas.microsoft.com/office/drawing/2015/06/chart">
            <c:ext xmlns:c16="http://schemas.microsoft.com/office/drawing/2014/chart" uri="{C3380CC4-5D6E-409C-BE32-E72D297353CC}">
              <c16:uniqueId val="{00000002-24AA-43E2-A15B-2A5224F978F3}"/>
            </c:ext>
          </c:extLst>
        </c:ser>
        <c:dLbls>
          <c:showLegendKey val="0"/>
          <c:showVal val="0"/>
          <c:showCatName val="0"/>
          <c:showSerName val="0"/>
          <c:showPercent val="0"/>
          <c:showBubbleSize val="0"/>
        </c:dLbls>
        <c:gapWidth val="150"/>
        <c:overlap val="100"/>
        <c:axId val="380475920"/>
        <c:axId val="380473176"/>
      </c:barChart>
      <c:catAx>
        <c:axId val="380475920"/>
        <c:scaling>
          <c:orientation val="minMax"/>
        </c:scaling>
        <c:delete val="1"/>
        <c:axPos val="b"/>
        <c:numFmt formatCode="General" sourceLinked="1"/>
        <c:majorTickMark val="none"/>
        <c:minorTickMark val="none"/>
        <c:tickLblPos val="nextTo"/>
        <c:crossAx val="380473176"/>
        <c:crosses val="autoZero"/>
        <c:auto val="1"/>
        <c:lblAlgn val="ctr"/>
        <c:lblOffset val="100"/>
        <c:noMultiLvlLbl val="0"/>
      </c:catAx>
      <c:valAx>
        <c:axId val="380473176"/>
        <c:scaling>
          <c:orientation val="minMax"/>
          <c:max val="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38047592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標楷體" panose="03000509000000000000" pitchFamily="65" charset="-120"/>
          <a:ea typeface="標楷體" panose="03000509000000000000" pitchFamily="65" charset="-120"/>
        </a:defRPr>
      </a:pPr>
      <a:endParaRPr lang="zh-TW"/>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'[106年北區動員_0307_2.xlsm]水平柱狀'!$C$1</c:f>
              <c:strCache>
                <c:ptCount val="1"/>
                <c:pt idx="0">
                  <c:v>Reduce OI</c:v>
                </c:pt>
              </c:strCache>
            </c:strRef>
          </c:tx>
          <c:spPr>
            <a:solidFill>
              <a:schemeClr val="accent1"/>
            </a:solidFill>
            <a:ln>
              <a:noFill/>
            </a:ln>
            <a:effectLst/>
          </c:spPr>
          <c:invertIfNegative val="0"/>
          <c:cat>
            <c:numRef>
              <c:f>'[106年北區動員_0307_2.xlsm]水平柱狀'!$B$3</c:f>
              <c:numCache>
                <c:formatCode>0%</c:formatCode>
                <c:ptCount val="1"/>
                <c:pt idx="0">
                  <c:v>0.6</c:v>
                </c:pt>
              </c:numCache>
            </c:numRef>
          </c:cat>
          <c:val>
            <c:numRef>
              <c:f>'[106年北區動員_0307_2.xlsm]水平柱狀'!$C$3</c:f>
              <c:numCache>
                <c:formatCode>#;#;0</c:formatCode>
                <c:ptCount val="1"/>
                <c:pt idx="0">
                  <c:v>-234</c:v>
                </c:pt>
              </c:numCache>
            </c:numRef>
          </c:val>
          <c:extLst xmlns:c16r2="http://schemas.microsoft.com/office/drawing/2015/06/chart">
            <c:ext xmlns:c16="http://schemas.microsoft.com/office/drawing/2014/chart" uri="{C3380CC4-5D6E-409C-BE32-E72D297353CC}">
              <c16:uniqueId val="{00000000-8087-4F61-9AF5-99B97F2F9D61}"/>
            </c:ext>
          </c:extLst>
        </c:ser>
        <c:ser>
          <c:idx val="1"/>
          <c:order val="1"/>
          <c:tx>
            <c:strRef>
              <c:f>'[106年北區動員_0307_2.xlsm]水平柱狀'!$D$1</c:f>
              <c:strCache>
                <c:ptCount val="1"/>
                <c:pt idx="0">
                  <c:v>No Reduce OI</c:v>
                </c:pt>
              </c:strCache>
            </c:strRef>
          </c:tx>
          <c:spPr>
            <a:solidFill>
              <a:schemeClr val="accent2"/>
            </a:solidFill>
            <a:ln>
              <a:noFill/>
            </a:ln>
            <a:effectLst/>
          </c:spPr>
          <c:invertIfNegative val="0"/>
          <c:cat>
            <c:numRef>
              <c:f>'[106年北區動員_0307_2.xlsm]水平柱狀'!$B$3</c:f>
              <c:numCache>
                <c:formatCode>0%</c:formatCode>
                <c:ptCount val="1"/>
                <c:pt idx="0">
                  <c:v>0.6</c:v>
                </c:pt>
              </c:numCache>
            </c:numRef>
          </c:cat>
          <c:val>
            <c:numRef>
              <c:f>'[106年北區動員_0307_2.xlsm]水平柱狀'!$D$3</c:f>
              <c:numCache>
                <c:formatCode>General</c:formatCode>
                <c:ptCount val="1"/>
                <c:pt idx="0">
                  <c:v>116</c:v>
                </c:pt>
              </c:numCache>
            </c:numRef>
          </c:val>
          <c:extLst xmlns:c16r2="http://schemas.microsoft.com/office/drawing/2015/06/chart">
            <c:ext xmlns:c16="http://schemas.microsoft.com/office/drawing/2014/chart" uri="{C3380CC4-5D6E-409C-BE32-E72D297353CC}">
              <c16:uniqueId val="{00000001-8087-4F61-9AF5-99B97F2F9D61}"/>
            </c:ext>
          </c:extLst>
        </c:ser>
        <c:dLbls>
          <c:showLegendKey val="0"/>
          <c:showVal val="0"/>
          <c:showCatName val="0"/>
          <c:showSerName val="0"/>
          <c:showPercent val="0"/>
          <c:showBubbleSize val="0"/>
        </c:dLbls>
        <c:gapWidth val="150"/>
        <c:overlap val="100"/>
        <c:axId val="454016048"/>
        <c:axId val="454014088"/>
      </c:barChart>
      <c:catAx>
        <c:axId val="454016048"/>
        <c:scaling>
          <c:orientation val="minMax"/>
        </c:scaling>
        <c:delete val="1"/>
        <c:axPos val="l"/>
        <c:numFmt formatCode="0%" sourceLinked="1"/>
        <c:majorTickMark val="none"/>
        <c:minorTickMark val="none"/>
        <c:tickLblPos val="nextTo"/>
        <c:crossAx val="454014088"/>
        <c:crosses val="autoZero"/>
        <c:auto val="1"/>
        <c:lblAlgn val="ctr"/>
        <c:lblOffset val="100"/>
        <c:noMultiLvlLbl val="0"/>
      </c:catAx>
      <c:valAx>
        <c:axId val="454014088"/>
        <c:scaling>
          <c:orientation val="minMax"/>
          <c:max val="300"/>
          <c:min val="-3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標楷體" panose="03000509000000000000" pitchFamily="65" charset="-120"/>
                    <a:cs typeface="Times New Roman" panose="02020603050405020304" pitchFamily="18" charset="0"/>
                  </a:defRPr>
                </a:pPr>
                <a:r>
                  <a:rPr lang="en-US" altLang="zh-TW" sz="1600">
                    <a:latin typeface="Times New Roman" panose="02020603050405020304" pitchFamily="18" charset="0"/>
                    <a:cs typeface="Times New Roman" panose="02020603050405020304" pitchFamily="18" charset="0"/>
                  </a:rPr>
                  <a:t>Times</a:t>
                </a:r>
                <a:endParaRPr lang="zh-TW" altLang="en-US" sz="1600">
                  <a:latin typeface="Times New Roman" panose="02020603050405020304" pitchFamily="18" charset="0"/>
                  <a:cs typeface="Times New Roman" panose="02020603050405020304" pitchFamily="18" charset="0"/>
                </a:endParaRP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crossAx val="454016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latin typeface="標楷體" panose="03000509000000000000" pitchFamily="65" charset="-120"/>
          <a:ea typeface="標楷體" panose="03000509000000000000" pitchFamily="65" charset="-120"/>
        </a:defRPr>
      </a:pPr>
      <a:endParaRPr lang="zh-TW"/>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89AC55-8B79-9043-A21C-64D3E65CA582}" type="doc">
      <dgm:prSet loTypeId="urn:microsoft.com/office/officeart/2005/8/layout/process1" loCatId="" qsTypeId="urn:microsoft.com/office/officeart/2005/8/quickstyle/simple4" qsCatId="simple" csTypeId="urn:microsoft.com/office/officeart/2005/8/colors/colorful4" csCatId="colorful" phldr="1"/>
      <dgm:spPr/>
    </dgm:pt>
    <dgm:pt modelId="{567AD303-0156-D04A-ACA6-80287037A0B3}">
      <dgm:prSet phldrT="[文字]"/>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Method</a:t>
          </a:r>
          <a:r>
            <a:rPr lang="zh-TW" altLang="en-US" dirty="0" smtClean="0">
              <a:solidFill>
                <a:schemeClr val="tx1"/>
              </a:solidFill>
              <a:latin typeface="Times New Roman" panose="02020603050405020304" pitchFamily="18" charset="0"/>
              <a:cs typeface="Times New Roman" panose="02020603050405020304" pitchFamily="18" charset="0"/>
            </a:rPr>
            <a:t> </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ACA9D7AA-1D1B-C34A-94FB-17D8DE345183}" type="parTrans" cxnId="{E814A8F3-8E20-1A41-9F53-9E60A656213F}">
      <dgm:prSet/>
      <dgm:spPr/>
      <dgm:t>
        <a:bodyPr/>
        <a:lstStyle/>
        <a:p>
          <a:endParaRPr lang="zh-TW" altLang="en-US">
            <a:solidFill>
              <a:schemeClr val="tx1"/>
            </a:solidFill>
          </a:endParaRPr>
        </a:p>
      </dgm:t>
    </dgm:pt>
    <dgm:pt modelId="{F4DEB41A-3163-6848-B51E-67F807803909}" type="sibTrans" cxnId="{E814A8F3-8E20-1A41-9F53-9E60A656213F}">
      <dgm:prSet/>
      <dgm:spPr/>
      <dgm:t>
        <a:bodyPr/>
        <a:lstStyle/>
        <a:p>
          <a:endParaRPr lang="zh-TW" altLang="en-US">
            <a:solidFill>
              <a:schemeClr val="tx1"/>
            </a:solidFill>
          </a:endParaRPr>
        </a:p>
      </dgm:t>
    </dgm:pt>
    <dgm:pt modelId="{D0399F24-F5B6-9443-81FD-DAC8983B212F}">
      <dgm:prSet phldrT="[文字]"/>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Control system</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C6CFC985-379A-1040-89FD-C5670ED699CC}" type="parTrans" cxnId="{87600F58-2442-4745-A754-49B679CAEDFF}">
      <dgm:prSet/>
      <dgm:spPr/>
      <dgm:t>
        <a:bodyPr/>
        <a:lstStyle/>
        <a:p>
          <a:endParaRPr lang="zh-TW" altLang="en-US">
            <a:solidFill>
              <a:schemeClr val="tx1"/>
            </a:solidFill>
          </a:endParaRPr>
        </a:p>
      </dgm:t>
    </dgm:pt>
    <dgm:pt modelId="{A8F5E1D8-AB10-0C4A-AA9F-FF198C6A5793}" type="sibTrans" cxnId="{87600F58-2442-4745-A754-49B679CAEDFF}">
      <dgm:prSet/>
      <dgm:spPr/>
      <dgm:t>
        <a:bodyPr/>
        <a:lstStyle/>
        <a:p>
          <a:endParaRPr lang="zh-TW" altLang="en-US">
            <a:solidFill>
              <a:schemeClr val="tx1"/>
            </a:solidFill>
          </a:endParaRPr>
        </a:p>
      </dgm:t>
    </dgm:pt>
    <dgm:pt modelId="{A7FA03EA-3CD4-B74F-89B0-DEF3E29E2DBA}">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Sampling site</a:t>
          </a:r>
          <a:r>
            <a:rPr lang="zh-TW" altLang="en-US" dirty="0" smtClean="0">
              <a:solidFill>
                <a:schemeClr val="tx1"/>
              </a:solidFill>
              <a:latin typeface="Times New Roman" panose="02020603050405020304" pitchFamily="18" charset="0"/>
              <a:cs typeface="Times New Roman" panose="02020603050405020304" pitchFamily="18" charset="0"/>
            </a:rPr>
            <a:t> </a:t>
          </a:r>
          <a:r>
            <a:rPr lang="en-US" altLang="zh-TW" dirty="0" smtClean="0">
              <a:solidFill>
                <a:schemeClr val="tx1"/>
              </a:solidFill>
              <a:latin typeface="Times New Roman" panose="02020603050405020304" pitchFamily="18" charset="0"/>
              <a:cs typeface="Times New Roman" panose="02020603050405020304" pitchFamily="18" charset="0"/>
            </a:rPr>
            <a:t>with</a:t>
          </a:r>
          <a:r>
            <a:rPr lang="zh-TW" altLang="en-US" dirty="0" smtClean="0">
              <a:solidFill>
                <a:schemeClr val="tx1"/>
              </a:solidFill>
              <a:latin typeface="Times New Roman" panose="02020603050405020304" pitchFamily="18" charset="0"/>
              <a:cs typeface="Times New Roman" panose="02020603050405020304" pitchFamily="18" charset="0"/>
            </a:rPr>
            <a:t> </a:t>
          </a:r>
          <a:r>
            <a:rPr lang="en-US" altLang="zh-TW" dirty="0" smtClean="0">
              <a:solidFill>
                <a:schemeClr val="tx1"/>
              </a:solidFill>
              <a:latin typeface="Times New Roman" panose="02020603050405020304" pitchFamily="18" charset="0"/>
              <a:cs typeface="Times New Roman" panose="02020603050405020304" pitchFamily="18" charset="0"/>
            </a:rPr>
            <a:t>GPS</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6DFE4578-C256-4A46-9624-E10EFBB8ED1B}" type="parTrans" cxnId="{3A64BDA2-47B2-3C49-901F-DA3B77ACA5A3}">
      <dgm:prSet/>
      <dgm:spPr/>
      <dgm:t>
        <a:bodyPr/>
        <a:lstStyle/>
        <a:p>
          <a:endParaRPr lang="zh-TW" altLang="en-US">
            <a:solidFill>
              <a:schemeClr val="tx1"/>
            </a:solidFill>
          </a:endParaRPr>
        </a:p>
      </dgm:t>
    </dgm:pt>
    <dgm:pt modelId="{1137BAB3-A099-C645-80F1-B1947DD21086}" type="sibTrans" cxnId="{3A64BDA2-47B2-3C49-901F-DA3B77ACA5A3}">
      <dgm:prSet/>
      <dgm:spPr/>
      <dgm:t>
        <a:bodyPr/>
        <a:lstStyle/>
        <a:p>
          <a:endParaRPr lang="zh-TW" altLang="en-US">
            <a:solidFill>
              <a:schemeClr val="tx1"/>
            </a:solidFill>
          </a:endParaRPr>
        </a:p>
      </dgm:t>
    </dgm:pt>
    <dgm:pt modelId="{0BF08F91-D6E6-C74D-AB15-DE1F0D2A68E1}">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Data collection</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75A35C2A-464C-AB4C-A1D4-E567BFFAE15C}" type="parTrans" cxnId="{309BE0E0-307B-1D43-8D4D-A4EE3C8B8AD5}">
      <dgm:prSet/>
      <dgm:spPr/>
      <dgm:t>
        <a:bodyPr/>
        <a:lstStyle/>
        <a:p>
          <a:endParaRPr lang="zh-TW" altLang="en-US">
            <a:solidFill>
              <a:schemeClr val="tx1"/>
            </a:solidFill>
          </a:endParaRPr>
        </a:p>
      </dgm:t>
    </dgm:pt>
    <dgm:pt modelId="{1837AE27-92D6-5B43-B354-5BF73CE320A4}" type="sibTrans" cxnId="{309BE0E0-307B-1D43-8D4D-A4EE3C8B8AD5}">
      <dgm:prSet/>
      <dgm:spPr/>
      <dgm:t>
        <a:bodyPr/>
        <a:lstStyle/>
        <a:p>
          <a:endParaRPr lang="zh-TW" altLang="en-US">
            <a:solidFill>
              <a:schemeClr val="tx1"/>
            </a:solidFill>
          </a:endParaRPr>
        </a:p>
      </dgm:t>
    </dgm:pt>
    <dgm:pt modelId="{820FB582-A417-AF46-BEB7-C2C848085111}">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Report system</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3485D7FB-72AA-DC4B-94CA-0D2F1F4876C0}" type="parTrans" cxnId="{8B6E4144-5BC2-EE43-8893-82AE8E034557}">
      <dgm:prSet/>
      <dgm:spPr/>
      <dgm:t>
        <a:bodyPr/>
        <a:lstStyle/>
        <a:p>
          <a:endParaRPr lang="zh-TW" altLang="en-US">
            <a:solidFill>
              <a:schemeClr val="tx1"/>
            </a:solidFill>
          </a:endParaRPr>
        </a:p>
      </dgm:t>
    </dgm:pt>
    <dgm:pt modelId="{82DF3EC6-4000-A94B-BCB6-BDFB39AE7E33}" type="sibTrans" cxnId="{8B6E4144-5BC2-EE43-8893-82AE8E034557}">
      <dgm:prSet/>
      <dgm:spPr/>
      <dgm:t>
        <a:bodyPr/>
        <a:lstStyle/>
        <a:p>
          <a:endParaRPr lang="zh-TW" altLang="en-US">
            <a:solidFill>
              <a:schemeClr val="tx1"/>
            </a:solidFill>
          </a:endParaRPr>
        </a:p>
      </dgm:t>
    </dgm:pt>
    <dgm:pt modelId="{9932FC77-4F87-EF4E-BD42-BFCD0519CCE8}">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Decision-making</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A608430D-76B1-524C-BD89-45C826667D23}" type="parTrans" cxnId="{3E9E5137-DA9D-5648-A3FB-FC7B2CB2FF38}">
      <dgm:prSet/>
      <dgm:spPr/>
      <dgm:t>
        <a:bodyPr/>
        <a:lstStyle/>
        <a:p>
          <a:endParaRPr lang="zh-TW" altLang="en-US">
            <a:solidFill>
              <a:schemeClr val="tx1"/>
            </a:solidFill>
          </a:endParaRPr>
        </a:p>
      </dgm:t>
    </dgm:pt>
    <dgm:pt modelId="{3F960F3A-698D-4440-A45A-CDB951941F3F}" type="sibTrans" cxnId="{3E9E5137-DA9D-5648-A3FB-FC7B2CB2FF38}">
      <dgm:prSet/>
      <dgm:spPr/>
      <dgm:t>
        <a:bodyPr/>
        <a:lstStyle/>
        <a:p>
          <a:endParaRPr lang="zh-TW" altLang="en-US">
            <a:solidFill>
              <a:schemeClr val="tx1"/>
            </a:solidFill>
          </a:endParaRPr>
        </a:p>
      </dgm:t>
    </dgm:pt>
    <dgm:pt modelId="{E2BE9CE7-CC80-AB4E-BBAB-065098EA5026}" type="pres">
      <dgm:prSet presAssocID="{EF89AC55-8B79-9043-A21C-64D3E65CA582}" presName="Name0" presStyleCnt="0">
        <dgm:presLayoutVars>
          <dgm:dir/>
          <dgm:resizeHandles val="exact"/>
        </dgm:presLayoutVars>
      </dgm:prSet>
      <dgm:spPr/>
    </dgm:pt>
    <dgm:pt modelId="{80DD23D2-4318-894F-BB98-FBB53E1FB9E3}" type="pres">
      <dgm:prSet presAssocID="{567AD303-0156-D04A-ACA6-80287037A0B3}" presName="node" presStyleLbl="node1" presStyleIdx="0" presStyleCnt="6">
        <dgm:presLayoutVars>
          <dgm:bulletEnabled val="1"/>
        </dgm:presLayoutVars>
      </dgm:prSet>
      <dgm:spPr/>
      <dgm:t>
        <a:bodyPr/>
        <a:lstStyle/>
        <a:p>
          <a:endParaRPr lang="zh-TW" altLang="en-US"/>
        </a:p>
      </dgm:t>
    </dgm:pt>
    <dgm:pt modelId="{E419C5B6-8006-564D-8F89-39B72355D445}" type="pres">
      <dgm:prSet presAssocID="{F4DEB41A-3163-6848-B51E-67F807803909}" presName="sibTrans" presStyleLbl="sibTrans2D1" presStyleIdx="0" presStyleCnt="5"/>
      <dgm:spPr/>
      <dgm:t>
        <a:bodyPr/>
        <a:lstStyle/>
        <a:p>
          <a:endParaRPr lang="zh-TW" altLang="en-US"/>
        </a:p>
      </dgm:t>
    </dgm:pt>
    <dgm:pt modelId="{33D39FD0-DC73-B140-AE54-F5B71DDC4492}" type="pres">
      <dgm:prSet presAssocID="{F4DEB41A-3163-6848-B51E-67F807803909}" presName="connectorText" presStyleLbl="sibTrans2D1" presStyleIdx="0" presStyleCnt="5"/>
      <dgm:spPr/>
      <dgm:t>
        <a:bodyPr/>
        <a:lstStyle/>
        <a:p>
          <a:endParaRPr lang="zh-TW" altLang="en-US"/>
        </a:p>
      </dgm:t>
    </dgm:pt>
    <dgm:pt modelId="{76D138D2-E812-3A44-A823-6799DC7D4144}" type="pres">
      <dgm:prSet presAssocID="{A7FA03EA-3CD4-B74F-89B0-DEF3E29E2DBA}" presName="node" presStyleLbl="node1" presStyleIdx="1" presStyleCnt="6">
        <dgm:presLayoutVars>
          <dgm:bulletEnabled val="1"/>
        </dgm:presLayoutVars>
      </dgm:prSet>
      <dgm:spPr/>
      <dgm:t>
        <a:bodyPr/>
        <a:lstStyle/>
        <a:p>
          <a:endParaRPr lang="zh-TW" altLang="en-US"/>
        </a:p>
      </dgm:t>
    </dgm:pt>
    <dgm:pt modelId="{481224B5-D3B8-C14A-8922-484D132C2A7A}" type="pres">
      <dgm:prSet presAssocID="{1137BAB3-A099-C645-80F1-B1947DD21086}" presName="sibTrans" presStyleLbl="sibTrans2D1" presStyleIdx="1" presStyleCnt="5"/>
      <dgm:spPr/>
      <dgm:t>
        <a:bodyPr/>
        <a:lstStyle/>
        <a:p>
          <a:endParaRPr lang="zh-TW" altLang="en-US"/>
        </a:p>
      </dgm:t>
    </dgm:pt>
    <dgm:pt modelId="{C47C3B7B-E1A5-B244-A10B-942485A932BA}" type="pres">
      <dgm:prSet presAssocID="{1137BAB3-A099-C645-80F1-B1947DD21086}" presName="connectorText" presStyleLbl="sibTrans2D1" presStyleIdx="1" presStyleCnt="5"/>
      <dgm:spPr/>
      <dgm:t>
        <a:bodyPr/>
        <a:lstStyle/>
        <a:p>
          <a:endParaRPr lang="zh-TW" altLang="en-US"/>
        </a:p>
      </dgm:t>
    </dgm:pt>
    <dgm:pt modelId="{AC2D325A-E99F-7A4B-B91A-9A90C0A8F34E}" type="pres">
      <dgm:prSet presAssocID="{0BF08F91-D6E6-C74D-AB15-DE1F0D2A68E1}" presName="node" presStyleLbl="node1" presStyleIdx="2" presStyleCnt="6">
        <dgm:presLayoutVars>
          <dgm:bulletEnabled val="1"/>
        </dgm:presLayoutVars>
      </dgm:prSet>
      <dgm:spPr/>
      <dgm:t>
        <a:bodyPr/>
        <a:lstStyle/>
        <a:p>
          <a:endParaRPr lang="zh-TW" altLang="en-US"/>
        </a:p>
      </dgm:t>
    </dgm:pt>
    <dgm:pt modelId="{CCBE987A-CD3C-BD4C-BB39-0A8F3B83941B}" type="pres">
      <dgm:prSet presAssocID="{1837AE27-92D6-5B43-B354-5BF73CE320A4}" presName="sibTrans" presStyleLbl="sibTrans2D1" presStyleIdx="2" presStyleCnt="5"/>
      <dgm:spPr/>
      <dgm:t>
        <a:bodyPr/>
        <a:lstStyle/>
        <a:p>
          <a:endParaRPr lang="zh-TW" altLang="en-US"/>
        </a:p>
      </dgm:t>
    </dgm:pt>
    <dgm:pt modelId="{CCFFE3DC-F65D-1246-BCA1-F550F07A09B4}" type="pres">
      <dgm:prSet presAssocID="{1837AE27-92D6-5B43-B354-5BF73CE320A4}" presName="connectorText" presStyleLbl="sibTrans2D1" presStyleIdx="2" presStyleCnt="5"/>
      <dgm:spPr/>
      <dgm:t>
        <a:bodyPr/>
        <a:lstStyle/>
        <a:p>
          <a:endParaRPr lang="zh-TW" altLang="en-US"/>
        </a:p>
      </dgm:t>
    </dgm:pt>
    <dgm:pt modelId="{8EDC2F37-4DC8-B44B-AE54-2908E1E4575E}" type="pres">
      <dgm:prSet presAssocID="{820FB582-A417-AF46-BEB7-C2C848085111}" presName="node" presStyleLbl="node1" presStyleIdx="3" presStyleCnt="6">
        <dgm:presLayoutVars>
          <dgm:bulletEnabled val="1"/>
        </dgm:presLayoutVars>
      </dgm:prSet>
      <dgm:spPr/>
      <dgm:t>
        <a:bodyPr/>
        <a:lstStyle/>
        <a:p>
          <a:endParaRPr lang="zh-TW" altLang="en-US"/>
        </a:p>
      </dgm:t>
    </dgm:pt>
    <dgm:pt modelId="{618AFCEB-4BC4-2B40-8332-037E9EBC93B7}" type="pres">
      <dgm:prSet presAssocID="{82DF3EC6-4000-A94B-BCB6-BDFB39AE7E33}" presName="sibTrans" presStyleLbl="sibTrans2D1" presStyleIdx="3" presStyleCnt="5"/>
      <dgm:spPr/>
      <dgm:t>
        <a:bodyPr/>
        <a:lstStyle/>
        <a:p>
          <a:endParaRPr lang="zh-TW" altLang="en-US"/>
        </a:p>
      </dgm:t>
    </dgm:pt>
    <dgm:pt modelId="{B6A792AA-FB96-1D40-A7EC-E4EAAADEC29C}" type="pres">
      <dgm:prSet presAssocID="{82DF3EC6-4000-A94B-BCB6-BDFB39AE7E33}" presName="connectorText" presStyleLbl="sibTrans2D1" presStyleIdx="3" presStyleCnt="5"/>
      <dgm:spPr/>
      <dgm:t>
        <a:bodyPr/>
        <a:lstStyle/>
        <a:p>
          <a:endParaRPr lang="zh-TW" altLang="en-US"/>
        </a:p>
      </dgm:t>
    </dgm:pt>
    <dgm:pt modelId="{A791E57A-5157-B64A-AA77-32302E321177}" type="pres">
      <dgm:prSet presAssocID="{9932FC77-4F87-EF4E-BD42-BFCD0519CCE8}" presName="node" presStyleLbl="node1" presStyleIdx="4" presStyleCnt="6">
        <dgm:presLayoutVars>
          <dgm:bulletEnabled val="1"/>
        </dgm:presLayoutVars>
      </dgm:prSet>
      <dgm:spPr/>
      <dgm:t>
        <a:bodyPr/>
        <a:lstStyle/>
        <a:p>
          <a:endParaRPr lang="zh-TW" altLang="en-US"/>
        </a:p>
      </dgm:t>
    </dgm:pt>
    <dgm:pt modelId="{68C8E147-68FC-2E47-8681-F82F4A68ECA7}" type="pres">
      <dgm:prSet presAssocID="{3F960F3A-698D-4440-A45A-CDB951941F3F}" presName="sibTrans" presStyleLbl="sibTrans2D1" presStyleIdx="4" presStyleCnt="5"/>
      <dgm:spPr/>
      <dgm:t>
        <a:bodyPr/>
        <a:lstStyle/>
        <a:p>
          <a:endParaRPr lang="zh-TW" altLang="en-US"/>
        </a:p>
      </dgm:t>
    </dgm:pt>
    <dgm:pt modelId="{321D101E-A919-E44F-88B5-85E3BFF79203}" type="pres">
      <dgm:prSet presAssocID="{3F960F3A-698D-4440-A45A-CDB951941F3F}" presName="connectorText" presStyleLbl="sibTrans2D1" presStyleIdx="4" presStyleCnt="5"/>
      <dgm:spPr/>
      <dgm:t>
        <a:bodyPr/>
        <a:lstStyle/>
        <a:p>
          <a:endParaRPr lang="zh-TW" altLang="en-US"/>
        </a:p>
      </dgm:t>
    </dgm:pt>
    <dgm:pt modelId="{F84FEEFC-2028-7A48-A94B-E838A21D63F7}" type="pres">
      <dgm:prSet presAssocID="{D0399F24-F5B6-9443-81FD-DAC8983B212F}" presName="node" presStyleLbl="node1" presStyleIdx="5" presStyleCnt="6">
        <dgm:presLayoutVars>
          <dgm:bulletEnabled val="1"/>
        </dgm:presLayoutVars>
      </dgm:prSet>
      <dgm:spPr/>
      <dgm:t>
        <a:bodyPr/>
        <a:lstStyle/>
        <a:p>
          <a:endParaRPr lang="zh-TW" altLang="en-US"/>
        </a:p>
      </dgm:t>
    </dgm:pt>
  </dgm:ptLst>
  <dgm:cxnLst>
    <dgm:cxn modelId="{00F883BA-6062-3940-9229-95183270BC0A}" type="presOf" srcId="{9932FC77-4F87-EF4E-BD42-BFCD0519CCE8}" destId="{A791E57A-5157-B64A-AA77-32302E321177}" srcOrd="0" destOrd="0" presId="urn:microsoft.com/office/officeart/2005/8/layout/process1"/>
    <dgm:cxn modelId="{8CC1D67B-7EB3-6A4F-BF0E-20CF97F7CA8C}" type="presOf" srcId="{1837AE27-92D6-5B43-B354-5BF73CE320A4}" destId="{CCFFE3DC-F65D-1246-BCA1-F550F07A09B4}" srcOrd="1" destOrd="0" presId="urn:microsoft.com/office/officeart/2005/8/layout/process1"/>
    <dgm:cxn modelId="{6E9CCA11-1087-E84D-B619-010B1B8EDCB6}" type="presOf" srcId="{A7FA03EA-3CD4-B74F-89B0-DEF3E29E2DBA}" destId="{76D138D2-E812-3A44-A823-6799DC7D4144}" srcOrd="0" destOrd="0" presId="urn:microsoft.com/office/officeart/2005/8/layout/process1"/>
    <dgm:cxn modelId="{3A64BDA2-47B2-3C49-901F-DA3B77ACA5A3}" srcId="{EF89AC55-8B79-9043-A21C-64D3E65CA582}" destId="{A7FA03EA-3CD4-B74F-89B0-DEF3E29E2DBA}" srcOrd="1" destOrd="0" parTransId="{6DFE4578-C256-4A46-9624-E10EFBB8ED1B}" sibTransId="{1137BAB3-A099-C645-80F1-B1947DD21086}"/>
    <dgm:cxn modelId="{3E9E5137-DA9D-5648-A3FB-FC7B2CB2FF38}" srcId="{EF89AC55-8B79-9043-A21C-64D3E65CA582}" destId="{9932FC77-4F87-EF4E-BD42-BFCD0519CCE8}" srcOrd="4" destOrd="0" parTransId="{A608430D-76B1-524C-BD89-45C826667D23}" sibTransId="{3F960F3A-698D-4440-A45A-CDB951941F3F}"/>
    <dgm:cxn modelId="{70AE32EA-3441-BC4E-96BF-C215C5A66B9C}" type="presOf" srcId="{3F960F3A-698D-4440-A45A-CDB951941F3F}" destId="{321D101E-A919-E44F-88B5-85E3BFF79203}" srcOrd="1" destOrd="0" presId="urn:microsoft.com/office/officeart/2005/8/layout/process1"/>
    <dgm:cxn modelId="{DE36F4B5-BE41-5848-A2B0-6B433092E9EF}" type="presOf" srcId="{EF89AC55-8B79-9043-A21C-64D3E65CA582}" destId="{E2BE9CE7-CC80-AB4E-BBAB-065098EA5026}" srcOrd="0" destOrd="0" presId="urn:microsoft.com/office/officeart/2005/8/layout/process1"/>
    <dgm:cxn modelId="{87600F58-2442-4745-A754-49B679CAEDFF}" srcId="{EF89AC55-8B79-9043-A21C-64D3E65CA582}" destId="{D0399F24-F5B6-9443-81FD-DAC8983B212F}" srcOrd="5" destOrd="0" parTransId="{C6CFC985-379A-1040-89FD-C5670ED699CC}" sibTransId="{A8F5E1D8-AB10-0C4A-AA9F-FF198C6A5793}"/>
    <dgm:cxn modelId="{309BE0E0-307B-1D43-8D4D-A4EE3C8B8AD5}" srcId="{EF89AC55-8B79-9043-A21C-64D3E65CA582}" destId="{0BF08F91-D6E6-C74D-AB15-DE1F0D2A68E1}" srcOrd="2" destOrd="0" parTransId="{75A35C2A-464C-AB4C-A1D4-E567BFFAE15C}" sibTransId="{1837AE27-92D6-5B43-B354-5BF73CE320A4}"/>
    <dgm:cxn modelId="{8B6E4144-5BC2-EE43-8893-82AE8E034557}" srcId="{EF89AC55-8B79-9043-A21C-64D3E65CA582}" destId="{820FB582-A417-AF46-BEB7-C2C848085111}" srcOrd="3" destOrd="0" parTransId="{3485D7FB-72AA-DC4B-94CA-0D2F1F4876C0}" sibTransId="{82DF3EC6-4000-A94B-BCB6-BDFB39AE7E33}"/>
    <dgm:cxn modelId="{22788AEE-931A-C24A-98B5-9FF6B53B0C64}" type="presOf" srcId="{F4DEB41A-3163-6848-B51E-67F807803909}" destId="{E419C5B6-8006-564D-8F89-39B72355D445}" srcOrd="0" destOrd="0" presId="urn:microsoft.com/office/officeart/2005/8/layout/process1"/>
    <dgm:cxn modelId="{24F3638B-2D2D-E94E-9BD4-292166D46A69}" type="presOf" srcId="{1837AE27-92D6-5B43-B354-5BF73CE320A4}" destId="{CCBE987A-CD3C-BD4C-BB39-0A8F3B83941B}" srcOrd="0" destOrd="0" presId="urn:microsoft.com/office/officeart/2005/8/layout/process1"/>
    <dgm:cxn modelId="{CD17D532-6E97-9846-9159-C9CC705058C4}" type="presOf" srcId="{3F960F3A-698D-4440-A45A-CDB951941F3F}" destId="{68C8E147-68FC-2E47-8681-F82F4A68ECA7}" srcOrd="0" destOrd="0" presId="urn:microsoft.com/office/officeart/2005/8/layout/process1"/>
    <dgm:cxn modelId="{487711CB-EA75-9D49-91C8-E00D8B8526AF}" type="presOf" srcId="{1137BAB3-A099-C645-80F1-B1947DD21086}" destId="{481224B5-D3B8-C14A-8922-484D132C2A7A}" srcOrd="0" destOrd="0" presId="urn:microsoft.com/office/officeart/2005/8/layout/process1"/>
    <dgm:cxn modelId="{C5E360B3-E30E-7546-9297-EDADA16EC29B}" type="presOf" srcId="{1137BAB3-A099-C645-80F1-B1947DD21086}" destId="{C47C3B7B-E1A5-B244-A10B-942485A932BA}" srcOrd="1" destOrd="0" presId="urn:microsoft.com/office/officeart/2005/8/layout/process1"/>
    <dgm:cxn modelId="{459CB12C-A4C7-1F4F-822D-8FE8F9A8AA9B}" type="presOf" srcId="{82DF3EC6-4000-A94B-BCB6-BDFB39AE7E33}" destId="{618AFCEB-4BC4-2B40-8332-037E9EBC93B7}" srcOrd="0" destOrd="0" presId="urn:microsoft.com/office/officeart/2005/8/layout/process1"/>
    <dgm:cxn modelId="{E814A8F3-8E20-1A41-9F53-9E60A656213F}" srcId="{EF89AC55-8B79-9043-A21C-64D3E65CA582}" destId="{567AD303-0156-D04A-ACA6-80287037A0B3}" srcOrd="0" destOrd="0" parTransId="{ACA9D7AA-1D1B-C34A-94FB-17D8DE345183}" sibTransId="{F4DEB41A-3163-6848-B51E-67F807803909}"/>
    <dgm:cxn modelId="{36E2BB34-CD5A-E64C-8806-BA723A9C9103}" type="presOf" srcId="{82DF3EC6-4000-A94B-BCB6-BDFB39AE7E33}" destId="{B6A792AA-FB96-1D40-A7EC-E4EAAADEC29C}" srcOrd="1" destOrd="0" presId="urn:microsoft.com/office/officeart/2005/8/layout/process1"/>
    <dgm:cxn modelId="{CCFDC576-91CE-EC4E-B1CA-76A3022A24CC}" type="presOf" srcId="{0BF08F91-D6E6-C74D-AB15-DE1F0D2A68E1}" destId="{AC2D325A-E99F-7A4B-B91A-9A90C0A8F34E}" srcOrd="0" destOrd="0" presId="urn:microsoft.com/office/officeart/2005/8/layout/process1"/>
    <dgm:cxn modelId="{E6BF2FC9-EB21-B04A-A924-DBB4E73565C1}" type="presOf" srcId="{D0399F24-F5B6-9443-81FD-DAC8983B212F}" destId="{F84FEEFC-2028-7A48-A94B-E838A21D63F7}" srcOrd="0" destOrd="0" presId="urn:microsoft.com/office/officeart/2005/8/layout/process1"/>
    <dgm:cxn modelId="{5EE7093F-75C4-4441-BB46-1A94BD287014}" type="presOf" srcId="{820FB582-A417-AF46-BEB7-C2C848085111}" destId="{8EDC2F37-4DC8-B44B-AE54-2908E1E4575E}" srcOrd="0" destOrd="0" presId="urn:microsoft.com/office/officeart/2005/8/layout/process1"/>
    <dgm:cxn modelId="{B995DDD2-CC9B-7749-BA58-E0042E24F0E6}" type="presOf" srcId="{F4DEB41A-3163-6848-B51E-67F807803909}" destId="{33D39FD0-DC73-B140-AE54-F5B71DDC4492}" srcOrd="1" destOrd="0" presId="urn:microsoft.com/office/officeart/2005/8/layout/process1"/>
    <dgm:cxn modelId="{53A2C777-2B87-2946-BB09-286E66F69041}" type="presOf" srcId="{567AD303-0156-D04A-ACA6-80287037A0B3}" destId="{80DD23D2-4318-894F-BB98-FBB53E1FB9E3}" srcOrd="0" destOrd="0" presId="urn:microsoft.com/office/officeart/2005/8/layout/process1"/>
    <dgm:cxn modelId="{800280EA-276E-5549-B418-2C6796D6A75E}" type="presParOf" srcId="{E2BE9CE7-CC80-AB4E-BBAB-065098EA5026}" destId="{80DD23D2-4318-894F-BB98-FBB53E1FB9E3}" srcOrd="0" destOrd="0" presId="urn:microsoft.com/office/officeart/2005/8/layout/process1"/>
    <dgm:cxn modelId="{D2BEDDF5-9EA5-9545-A216-ED63F408A5E9}" type="presParOf" srcId="{E2BE9CE7-CC80-AB4E-BBAB-065098EA5026}" destId="{E419C5B6-8006-564D-8F89-39B72355D445}" srcOrd="1" destOrd="0" presId="urn:microsoft.com/office/officeart/2005/8/layout/process1"/>
    <dgm:cxn modelId="{62AC696F-E895-5943-8AFA-38EA0C752491}" type="presParOf" srcId="{E419C5B6-8006-564D-8F89-39B72355D445}" destId="{33D39FD0-DC73-B140-AE54-F5B71DDC4492}" srcOrd="0" destOrd="0" presId="urn:microsoft.com/office/officeart/2005/8/layout/process1"/>
    <dgm:cxn modelId="{61F783B2-6BB2-EE48-832F-A8E49FCB7F4A}" type="presParOf" srcId="{E2BE9CE7-CC80-AB4E-BBAB-065098EA5026}" destId="{76D138D2-E812-3A44-A823-6799DC7D4144}" srcOrd="2" destOrd="0" presId="urn:microsoft.com/office/officeart/2005/8/layout/process1"/>
    <dgm:cxn modelId="{5C929C05-B3AD-DA41-BF5A-4A4D5B512DBD}" type="presParOf" srcId="{E2BE9CE7-CC80-AB4E-BBAB-065098EA5026}" destId="{481224B5-D3B8-C14A-8922-484D132C2A7A}" srcOrd="3" destOrd="0" presId="urn:microsoft.com/office/officeart/2005/8/layout/process1"/>
    <dgm:cxn modelId="{FD2A4AE6-88CC-EF41-BA63-16AF6A0AD8FC}" type="presParOf" srcId="{481224B5-D3B8-C14A-8922-484D132C2A7A}" destId="{C47C3B7B-E1A5-B244-A10B-942485A932BA}" srcOrd="0" destOrd="0" presId="urn:microsoft.com/office/officeart/2005/8/layout/process1"/>
    <dgm:cxn modelId="{4D69E441-B7B8-AB43-AEA8-591F1737E40E}" type="presParOf" srcId="{E2BE9CE7-CC80-AB4E-BBAB-065098EA5026}" destId="{AC2D325A-E99F-7A4B-B91A-9A90C0A8F34E}" srcOrd="4" destOrd="0" presId="urn:microsoft.com/office/officeart/2005/8/layout/process1"/>
    <dgm:cxn modelId="{F592100F-B1D9-824A-8C09-AE58DC878D17}" type="presParOf" srcId="{E2BE9CE7-CC80-AB4E-BBAB-065098EA5026}" destId="{CCBE987A-CD3C-BD4C-BB39-0A8F3B83941B}" srcOrd="5" destOrd="0" presId="urn:microsoft.com/office/officeart/2005/8/layout/process1"/>
    <dgm:cxn modelId="{ACC64F88-E839-944B-BEA4-1A6E750AAF65}" type="presParOf" srcId="{CCBE987A-CD3C-BD4C-BB39-0A8F3B83941B}" destId="{CCFFE3DC-F65D-1246-BCA1-F550F07A09B4}" srcOrd="0" destOrd="0" presId="urn:microsoft.com/office/officeart/2005/8/layout/process1"/>
    <dgm:cxn modelId="{B8D678F4-8273-8B44-9980-481DE8301EFE}" type="presParOf" srcId="{E2BE9CE7-CC80-AB4E-BBAB-065098EA5026}" destId="{8EDC2F37-4DC8-B44B-AE54-2908E1E4575E}" srcOrd="6" destOrd="0" presId="urn:microsoft.com/office/officeart/2005/8/layout/process1"/>
    <dgm:cxn modelId="{2084D912-E239-4044-ACA1-3243E0315463}" type="presParOf" srcId="{E2BE9CE7-CC80-AB4E-BBAB-065098EA5026}" destId="{618AFCEB-4BC4-2B40-8332-037E9EBC93B7}" srcOrd="7" destOrd="0" presId="urn:microsoft.com/office/officeart/2005/8/layout/process1"/>
    <dgm:cxn modelId="{560E188E-E261-554C-8577-C692FAA26858}" type="presParOf" srcId="{618AFCEB-4BC4-2B40-8332-037E9EBC93B7}" destId="{B6A792AA-FB96-1D40-A7EC-E4EAAADEC29C}" srcOrd="0" destOrd="0" presId="urn:microsoft.com/office/officeart/2005/8/layout/process1"/>
    <dgm:cxn modelId="{44BC39DC-906A-5740-ACAB-AD7E3CF5A736}" type="presParOf" srcId="{E2BE9CE7-CC80-AB4E-BBAB-065098EA5026}" destId="{A791E57A-5157-B64A-AA77-32302E321177}" srcOrd="8" destOrd="0" presId="urn:microsoft.com/office/officeart/2005/8/layout/process1"/>
    <dgm:cxn modelId="{DD8F4766-AD63-7F43-886F-005ECA5CE414}" type="presParOf" srcId="{E2BE9CE7-CC80-AB4E-BBAB-065098EA5026}" destId="{68C8E147-68FC-2E47-8681-F82F4A68ECA7}" srcOrd="9" destOrd="0" presId="urn:microsoft.com/office/officeart/2005/8/layout/process1"/>
    <dgm:cxn modelId="{9019D4F4-EB0C-DA4A-AE78-C2E22B5DB7C0}" type="presParOf" srcId="{68C8E147-68FC-2E47-8681-F82F4A68ECA7}" destId="{321D101E-A919-E44F-88B5-85E3BFF79203}" srcOrd="0" destOrd="0" presId="urn:microsoft.com/office/officeart/2005/8/layout/process1"/>
    <dgm:cxn modelId="{8EFF7AA4-C511-1D4F-893B-D48E617F6377}" type="presParOf" srcId="{E2BE9CE7-CC80-AB4E-BBAB-065098EA5026}" destId="{F84FEEFC-2028-7A48-A94B-E838A21D63F7}"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89AC55-8B79-9043-A21C-64D3E65CA582}" type="doc">
      <dgm:prSet loTypeId="urn:microsoft.com/office/officeart/2005/8/layout/process1" loCatId="" qsTypeId="urn:microsoft.com/office/officeart/2005/8/quickstyle/simple4" qsCatId="simple" csTypeId="urn:microsoft.com/office/officeart/2005/8/colors/colorful4" csCatId="colorful" phldr="1"/>
      <dgm:spPr/>
    </dgm:pt>
    <dgm:pt modelId="{567AD303-0156-D04A-ACA6-80287037A0B3}">
      <dgm:prSet phldrT="[文字]"/>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Choice a method</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ACA9D7AA-1D1B-C34A-94FB-17D8DE345183}" type="parTrans" cxnId="{E814A8F3-8E20-1A41-9F53-9E60A656213F}">
      <dgm:prSet/>
      <dgm:spPr/>
      <dgm:t>
        <a:bodyPr/>
        <a:lstStyle/>
        <a:p>
          <a:endParaRPr lang="zh-TW" altLang="en-US">
            <a:solidFill>
              <a:schemeClr val="tx1"/>
            </a:solidFill>
          </a:endParaRPr>
        </a:p>
      </dgm:t>
    </dgm:pt>
    <dgm:pt modelId="{F4DEB41A-3163-6848-B51E-67F807803909}" type="sibTrans" cxnId="{E814A8F3-8E20-1A41-9F53-9E60A656213F}">
      <dgm:prSet/>
      <dgm:spPr/>
      <dgm:t>
        <a:bodyPr/>
        <a:lstStyle/>
        <a:p>
          <a:endParaRPr lang="zh-TW" altLang="en-US">
            <a:solidFill>
              <a:schemeClr val="tx1"/>
            </a:solidFill>
          </a:endParaRPr>
        </a:p>
      </dgm:t>
    </dgm:pt>
    <dgm:pt modelId="{D0399F24-F5B6-9443-81FD-DAC8983B212F}">
      <dgm:prSet phldrT="[文字]"/>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Control system</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C6CFC985-379A-1040-89FD-C5670ED699CC}" type="parTrans" cxnId="{87600F58-2442-4745-A754-49B679CAEDFF}">
      <dgm:prSet/>
      <dgm:spPr/>
      <dgm:t>
        <a:bodyPr/>
        <a:lstStyle/>
        <a:p>
          <a:endParaRPr lang="zh-TW" altLang="en-US">
            <a:solidFill>
              <a:schemeClr val="tx1"/>
            </a:solidFill>
          </a:endParaRPr>
        </a:p>
      </dgm:t>
    </dgm:pt>
    <dgm:pt modelId="{A8F5E1D8-AB10-0C4A-AA9F-FF198C6A5793}" type="sibTrans" cxnId="{87600F58-2442-4745-A754-49B679CAEDFF}">
      <dgm:prSet/>
      <dgm:spPr/>
      <dgm:t>
        <a:bodyPr/>
        <a:lstStyle/>
        <a:p>
          <a:endParaRPr lang="zh-TW" altLang="en-US">
            <a:solidFill>
              <a:schemeClr val="tx1"/>
            </a:solidFill>
          </a:endParaRPr>
        </a:p>
      </dgm:t>
    </dgm:pt>
    <dgm:pt modelId="{A7FA03EA-3CD4-B74F-89B0-DEF3E29E2DBA}">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Sampling site</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6DFE4578-C256-4A46-9624-E10EFBB8ED1B}" type="parTrans" cxnId="{3A64BDA2-47B2-3C49-901F-DA3B77ACA5A3}">
      <dgm:prSet/>
      <dgm:spPr/>
      <dgm:t>
        <a:bodyPr/>
        <a:lstStyle/>
        <a:p>
          <a:endParaRPr lang="zh-TW" altLang="en-US">
            <a:solidFill>
              <a:schemeClr val="tx1"/>
            </a:solidFill>
          </a:endParaRPr>
        </a:p>
      </dgm:t>
    </dgm:pt>
    <dgm:pt modelId="{1137BAB3-A099-C645-80F1-B1947DD21086}" type="sibTrans" cxnId="{3A64BDA2-47B2-3C49-901F-DA3B77ACA5A3}">
      <dgm:prSet/>
      <dgm:spPr/>
      <dgm:t>
        <a:bodyPr/>
        <a:lstStyle/>
        <a:p>
          <a:endParaRPr lang="zh-TW" altLang="en-US">
            <a:solidFill>
              <a:schemeClr val="tx1"/>
            </a:solidFill>
          </a:endParaRPr>
        </a:p>
      </dgm:t>
    </dgm:pt>
    <dgm:pt modelId="{0BF08F91-D6E6-C74D-AB15-DE1F0D2A68E1}">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Data collection</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75A35C2A-464C-AB4C-A1D4-E567BFFAE15C}" type="parTrans" cxnId="{309BE0E0-307B-1D43-8D4D-A4EE3C8B8AD5}">
      <dgm:prSet/>
      <dgm:spPr/>
      <dgm:t>
        <a:bodyPr/>
        <a:lstStyle/>
        <a:p>
          <a:endParaRPr lang="zh-TW" altLang="en-US">
            <a:solidFill>
              <a:schemeClr val="tx1"/>
            </a:solidFill>
          </a:endParaRPr>
        </a:p>
      </dgm:t>
    </dgm:pt>
    <dgm:pt modelId="{1837AE27-92D6-5B43-B354-5BF73CE320A4}" type="sibTrans" cxnId="{309BE0E0-307B-1D43-8D4D-A4EE3C8B8AD5}">
      <dgm:prSet/>
      <dgm:spPr/>
      <dgm:t>
        <a:bodyPr/>
        <a:lstStyle/>
        <a:p>
          <a:endParaRPr lang="zh-TW" altLang="en-US">
            <a:solidFill>
              <a:schemeClr val="tx1"/>
            </a:solidFill>
          </a:endParaRPr>
        </a:p>
      </dgm:t>
    </dgm:pt>
    <dgm:pt modelId="{820FB582-A417-AF46-BEB7-C2C848085111}">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Report system</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3485D7FB-72AA-DC4B-94CA-0D2F1F4876C0}" type="parTrans" cxnId="{8B6E4144-5BC2-EE43-8893-82AE8E034557}">
      <dgm:prSet/>
      <dgm:spPr/>
      <dgm:t>
        <a:bodyPr/>
        <a:lstStyle/>
        <a:p>
          <a:endParaRPr lang="zh-TW" altLang="en-US">
            <a:solidFill>
              <a:schemeClr val="tx1"/>
            </a:solidFill>
          </a:endParaRPr>
        </a:p>
      </dgm:t>
    </dgm:pt>
    <dgm:pt modelId="{82DF3EC6-4000-A94B-BCB6-BDFB39AE7E33}" type="sibTrans" cxnId="{8B6E4144-5BC2-EE43-8893-82AE8E034557}">
      <dgm:prSet/>
      <dgm:spPr/>
      <dgm:t>
        <a:bodyPr/>
        <a:lstStyle/>
        <a:p>
          <a:endParaRPr lang="zh-TW" altLang="en-US">
            <a:solidFill>
              <a:schemeClr val="tx1"/>
            </a:solidFill>
          </a:endParaRPr>
        </a:p>
      </dgm:t>
    </dgm:pt>
    <dgm:pt modelId="{9932FC77-4F87-EF4E-BD42-BFCD0519CCE8}">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Decision-making</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A608430D-76B1-524C-BD89-45C826667D23}" type="parTrans" cxnId="{3E9E5137-DA9D-5648-A3FB-FC7B2CB2FF38}">
      <dgm:prSet/>
      <dgm:spPr/>
      <dgm:t>
        <a:bodyPr/>
        <a:lstStyle/>
        <a:p>
          <a:endParaRPr lang="zh-TW" altLang="en-US">
            <a:solidFill>
              <a:schemeClr val="tx1"/>
            </a:solidFill>
          </a:endParaRPr>
        </a:p>
      </dgm:t>
    </dgm:pt>
    <dgm:pt modelId="{3F960F3A-698D-4440-A45A-CDB951941F3F}" type="sibTrans" cxnId="{3E9E5137-DA9D-5648-A3FB-FC7B2CB2FF38}">
      <dgm:prSet/>
      <dgm:spPr/>
      <dgm:t>
        <a:bodyPr/>
        <a:lstStyle/>
        <a:p>
          <a:endParaRPr lang="zh-TW" altLang="en-US">
            <a:solidFill>
              <a:schemeClr val="tx1"/>
            </a:solidFill>
          </a:endParaRPr>
        </a:p>
      </dgm:t>
    </dgm:pt>
    <dgm:pt modelId="{E2BE9CE7-CC80-AB4E-BBAB-065098EA5026}" type="pres">
      <dgm:prSet presAssocID="{EF89AC55-8B79-9043-A21C-64D3E65CA582}" presName="Name0" presStyleCnt="0">
        <dgm:presLayoutVars>
          <dgm:dir/>
          <dgm:resizeHandles val="exact"/>
        </dgm:presLayoutVars>
      </dgm:prSet>
      <dgm:spPr/>
    </dgm:pt>
    <dgm:pt modelId="{80DD23D2-4318-894F-BB98-FBB53E1FB9E3}" type="pres">
      <dgm:prSet presAssocID="{567AD303-0156-D04A-ACA6-80287037A0B3}" presName="node" presStyleLbl="node1" presStyleIdx="0" presStyleCnt="6">
        <dgm:presLayoutVars>
          <dgm:bulletEnabled val="1"/>
        </dgm:presLayoutVars>
      </dgm:prSet>
      <dgm:spPr/>
      <dgm:t>
        <a:bodyPr/>
        <a:lstStyle/>
        <a:p>
          <a:endParaRPr lang="zh-TW" altLang="en-US"/>
        </a:p>
      </dgm:t>
    </dgm:pt>
    <dgm:pt modelId="{E419C5B6-8006-564D-8F89-39B72355D445}" type="pres">
      <dgm:prSet presAssocID="{F4DEB41A-3163-6848-B51E-67F807803909}" presName="sibTrans" presStyleLbl="sibTrans2D1" presStyleIdx="0" presStyleCnt="5"/>
      <dgm:spPr/>
      <dgm:t>
        <a:bodyPr/>
        <a:lstStyle/>
        <a:p>
          <a:endParaRPr lang="zh-TW" altLang="en-US"/>
        </a:p>
      </dgm:t>
    </dgm:pt>
    <dgm:pt modelId="{33D39FD0-DC73-B140-AE54-F5B71DDC4492}" type="pres">
      <dgm:prSet presAssocID="{F4DEB41A-3163-6848-B51E-67F807803909}" presName="connectorText" presStyleLbl="sibTrans2D1" presStyleIdx="0" presStyleCnt="5"/>
      <dgm:spPr/>
      <dgm:t>
        <a:bodyPr/>
        <a:lstStyle/>
        <a:p>
          <a:endParaRPr lang="zh-TW" altLang="en-US"/>
        </a:p>
      </dgm:t>
    </dgm:pt>
    <dgm:pt modelId="{76D138D2-E812-3A44-A823-6799DC7D4144}" type="pres">
      <dgm:prSet presAssocID="{A7FA03EA-3CD4-B74F-89B0-DEF3E29E2DBA}" presName="node" presStyleLbl="node1" presStyleIdx="1" presStyleCnt="6">
        <dgm:presLayoutVars>
          <dgm:bulletEnabled val="1"/>
        </dgm:presLayoutVars>
      </dgm:prSet>
      <dgm:spPr/>
      <dgm:t>
        <a:bodyPr/>
        <a:lstStyle/>
        <a:p>
          <a:endParaRPr lang="zh-TW" altLang="en-US"/>
        </a:p>
      </dgm:t>
    </dgm:pt>
    <dgm:pt modelId="{481224B5-D3B8-C14A-8922-484D132C2A7A}" type="pres">
      <dgm:prSet presAssocID="{1137BAB3-A099-C645-80F1-B1947DD21086}" presName="sibTrans" presStyleLbl="sibTrans2D1" presStyleIdx="1" presStyleCnt="5"/>
      <dgm:spPr/>
      <dgm:t>
        <a:bodyPr/>
        <a:lstStyle/>
        <a:p>
          <a:endParaRPr lang="zh-TW" altLang="en-US"/>
        </a:p>
      </dgm:t>
    </dgm:pt>
    <dgm:pt modelId="{C47C3B7B-E1A5-B244-A10B-942485A932BA}" type="pres">
      <dgm:prSet presAssocID="{1137BAB3-A099-C645-80F1-B1947DD21086}" presName="connectorText" presStyleLbl="sibTrans2D1" presStyleIdx="1" presStyleCnt="5"/>
      <dgm:spPr/>
      <dgm:t>
        <a:bodyPr/>
        <a:lstStyle/>
        <a:p>
          <a:endParaRPr lang="zh-TW" altLang="en-US"/>
        </a:p>
      </dgm:t>
    </dgm:pt>
    <dgm:pt modelId="{AC2D325A-E99F-7A4B-B91A-9A90C0A8F34E}" type="pres">
      <dgm:prSet presAssocID="{0BF08F91-D6E6-C74D-AB15-DE1F0D2A68E1}" presName="node" presStyleLbl="node1" presStyleIdx="2" presStyleCnt="6">
        <dgm:presLayoutVars>
          <dgm:bulletEnabled val="1"/>
        </dgm:presLayoutVars>
      </dgm:prSet>
      <dgm:spPr/>
      <dgm:t>
        <a:bodyPr/>
        <a:lstStyle/>
        <a:p>
          <a:endParaRPr lang="zh-TW" altLang="en-US"/>
        </a:p>
      </dgm:t>
    </dgm:pt>
    <dgm:pt modelId="{CCBE987A-CD3C-BD4C-BB39-0A8F3B83941B}" type="pres">
      <dgm:prSet presAssocID="{1837AE27-92D6-5B43-B354-5BF73CE320A4}" presName="sibTrans" presStyleLbl="sibTrans2D1" presStyleIdx="2" presStyleCnt="5"/>
      <dgm:spPr/>
      <dgm:t>
        <a:bodyPr/>
        <a:lstStyle/>
        <a:p>
          <a:endParaRPr lang="zh-TW" altLang="en-US"/>
        </a:p>
      </dgm:t>
    </dgm:pt>
    <dgm:pt modelId="{CCFFE3DC-F65D-1246-BCA1-F550F07A09B4}" type="pres">
      <dgm:prSet presAssocID="{1837AE27-92D6-5B43-B354-5BF73CE320A4}" presName="connectorText" presStyleLbl="sibTrans2D1" presStyleIdx="2" presStyleCnt="5"/>
      <dgm:spPr/>
      <dgm:t>
        <a:bodyPr/>
        <a:lstStyle/>
        <a:p>
          <a:endParaRPr lang="zh-TW" altLang="en-US"/>
        </a:p>
      </dgm:t>
    </dgm:pt>
    <dgm:pt modelId="{8EDC2F37-4DC8-B44B-AE54-2908E1E4575E}" type="pres">
      <dgm:prSet presAssocID="{820FB582-A417-AF46-BEB7-C2C848085111}" presName="node" presStyleLbl="node1" presStyleIdx="3" presStyleCnt="6">
        <dgm:presLayoutVars>
          <dgm:bulletEnabled val="1"/>
        </dgm:presLayoutVars>
      </dgm:prSet>
      <dgm:spPr/>
      <dgm:t>
        <a:bodyPr/>
        <a:lstStyle/>
        <a:p>
          <a:endParaRPr lang="zh-TW" altLang="en-US"/>
        </a:p>
      </dgm:t>
    </dgm:pt>
    <dgm:pt modelId="{618AFCEB-4BC4-2B40-8332-037E9EBC93B7}" type="pres">
      <dgm:prSet presAssocID="{82DF3EC6-4000-A94B-BCB6-BDFB39AE7E33}" presName="sibTrans" presStyleLbl="sibTrans2D1" presStyleIdx="3" presStyleCnt="5"/>
      <dgm:spPr/>
      <dgm:t>
        <a:bodyPr/>
        <a:lstStyle/>
        <a:p>
          <a:endParaRPr lang="zh-TW" altLang="en-US"/>
        </a:p>
      </dgm:t>
    </dgm:pt>
    <dgm:pt modelId="{B6A792AA-FB96-1D40-A7EC-E4EAAADEC29C}" type="pres">
      <dgm:prSet presAssocID="{82DF3EC6-4000-A94B-BCB6-BDFB39AE7E33}" presName="connectorText" presStyleLbl="sibTrans2D1" presStyleIdx="3" presStyleCnt="5"/>
      <dgm:spPr/>
      <dgm:t>
        <a:bodyPr/>
        <a:lstStyle/>
        <a:p>
          <a:endParaRPr lang="zh-TW" altLang="en-US"/>
        </a:p>
      </dgm:t>
    </dgm:pt>
    <dgm:pt modelId="{A791E57A-5157-B64A-AA77-32302E321177}" type="pres">
      <dgm:prSet presAssocID="{9932FC77-4F87-EF4E-BD42-BFCD0519CCE8}" presName="node" presStyleLbl="node1" presStyleIdx="4" presStyleCnt="6">
        <dgm:presLayoutVars>
          <dgm:bulletEnabled val="1"/>
        </dgm:presLayoutVars>
      </dgm:prSet>
      <dgm:spPr/>
      <dgm:t>
        <a:bodyPr/>
        <a:lstStyle/>
        <a:p>
          <a:endParaRPr lang="zh-TW" altLang="en-US"/>
        </a:p>
      </dgm:t>
    </dgm:pt>
    <dgm:pt modelId="{68C8E147-68FC-2E47-8681-F82F4A68ECA7}" type="pres">
      <dgm:prSet presAssocID="{3F960F3A-698D-4440-A45A-CDB951941F3F}" presName="sibTrans" presStyleLbl="sibTrans2D1" presStyleIdx="4" presStyleCnt="5"/>
      <dgm:spPr/>
      <dgm:t>
        <a:bodyPr/>
        <a:lstStyle/>
        <a:p>
          <a:endParaRPr lang="zh-TW" altLang="en-US"/>
        </a:p>
      </dgm:t>
    </dgm:pt>
    <dgm:pt modelId="{321D101E-A919-E44F-88B5-85E3BFF79203}" type="pres">
      <dgm:prSet presAssocID="{3F960F3A-698D-4440-A45A-CDB951941F3F}" presName="connectorText" presStyleLbl="sibTrans2D1" presStyleIdx="4" presStyleCnt="5"/>
      <dgm:spPr/>
      <dgm:t>
        <a:bodyPr/>
        <a:lstStyle/>
        <a:p>
          <a:endParaRPr lang="zh-TW" altLang="en-US"/>
        </a:p>
      </dgm:t>
    </dgm:pt>
    <dgm:pt modelId="{F84FEEFC-2028-7A48-A94B-E838A21D63F7}" type="pres">
      <dgm:prSet presAssocID="{D0399F24-F5B6-9443-81FD-DAC8983B212F}" presName="node" presStyleLbl="node1" presStyleIdx="5" presStyleCnt="6">
        <dgm:presLayoutVars>
          <dgm:bulletEnabled val="1"/>
        </dgm:presLayoutVars>
      </dgm:prSet>
      <dgm:spPr/>
      <dgm:t>
        <a:bodyPr/>
        <a:lstStyle/>
        <a:p>
          <a:endParaRPr lang="zh-TW" altLang="en-US"/>
        </a:p>
      </dgm:t>
    </dgm:pt>
  </dgm:ptLst>
  <dgm:cxnLst>
    <dgm:cxn modelId="{1D318E94-29DE-9D40-98A1-B173FB60CA2D}" type="presOf" srcId="{EF89AC55-8B79-9043-A21C-64D3E65CA582}" destId="{E2BE9CE7-CC80-AB4E-BBAB-065098EA5026}" srcOrd="0" destOrd="0" presId="urn:microsoft.com/office/officeart/2005/8/layout/process1"/>
    <dgm:cxn modelId="{E688257D-ED2E-E045-B33F-7F7202DCB675}" type="presOf" srcId="{1137BAB3-A099-C645-80F1-B1947DD21086}" destId="{481224B5-D3B8-C14A-8922-484D132C2A7A}" srcOrd="0" destOrd="0" presId="urn:microsoft.com/office/officeart/2005/8/layout/process1"/>
    <dgm:cxn modelId="{87600F58-2442-4745-A754-49B679CAEDFF}" srcId="{EF89AC55-8B79-9043-A21C-64D3E65CA582}" destId="{D0399F24-F5B6-9443-81FD-DAC8983B212F}" srcOrd="5" destOrd="0" parTransId="{C6CFC985-379A-1040-89FD-C5670ED699CC}" sibTransId="{A8F5E1D8-AB10-0C4A-AA9F-FF198C6A5793}"/>
    <dgm:cxn modelId="{4BB3B0C9-6161-FF4A-9EFF-FAAFAB9CACB5}" type="presOf" srcId="{D0399F24-F5B6-9443-81FD-DAC8983B212F}" destId="{F84FEEFC-2028-7A48-A94B-E838A21D63F7}" srcOrd="0" destOrd="0" presId="urn:microsoft.com/office/officeart/2005/8/layout/process1"/>
    <dgm:cxn modelId="{B89A5024-0A83-A74B-B9CE-D8C741EDBCD8}" type="presOf" srcId="{A7FA03EA-3CD4-B74F-89B0-DEF3E29E2DBA}" destId="{76D138D2-E812-3A44-A823-6799DC7D4144}" srcOrd="0" destOrd="0" presId="urn:microsoft.com/office/officeart/2005/8/layout/process1"/>
    <dgm:cxn modelId="{6CCB2C6B-01AE-E547-8CEE-060695D8E74F}" type="presOf" srcId="{1837AE27-92D6-5B43-B354-5BF73CE320A4}" destId="{CCBE987A-CD3C-BD4C-BB39-0A8F3B83941B}" srcOrd="0" destOrd="0" presId="urn:microsoft.com/office/officeart/2005/8/layout/process1"/>
    <dgm:cxn modelId="{309BE0E0-307B-1D43-8D4D-A4EE3C8B8AD5}" srcId="{EF89AC55-8B79-9043-A21C-64D3E65CA582}" destId="{0BF08F91-D6E6-C74D-AB15-DE1F0D2A68E1}" srcOrd="2" destOrd="0" parTransId="{75A35C2A-464C-AB4C-A1D4-E567BFFAE15C}" sibTransId="{1837AE27-92D6-5B43-B354-5BF73CE320A4}"/>
    <dgm:cxn modelId="{5A8BA34B-1B1B-B742-9F3C-141C50168ECD}" type="presOf" srcId="{567AD303-0156-D04A-ACA6-80287037A0B3}" destId="{80DD23D2-4318-894F-BB98-FBB53E1FB9E3}" srcOrd="0" destOrd="0" presId="urn:microsoft.com/office/officeart/2005/8/layout/process1"/>
    <dgm:cxn modelId="{B118F264-D554-654D-A1EE-7C65A40FD261}" type="presOf" srcId="{82DF3EC6-4000-A94B-BCB6-BDFB39AE7E33}" destId="{618AFCEB-4BC4-2B40-8332-037E9EBC93B7}" srcOrd="0" destOrd="0" presId="urn:microsoft.com/office/officeart/2005/8/layout/process1"/>
    <dgm:cxn modelId="{73DA2489-93BD-984C-9977-B6E9F37AEC98}" type="presOf" srcId="{1837AE27-92D6-5B43-B354-5BF73CE320A4}" destId="{CCFFE3DC-F65D-1246-BCA1-F550F07A09B4}" srcOrd="1" destOrd="0" presId="urn:microsoft.com/office/officeart/2005/8/layout/process1"/>
    <dgm:cxn modelId="{725D8EF1-8D66-A849-9F2F-A7CEE96C2AA1}" type="presOf" srcId="{F4DEB41A-3163-6848-B51E-67F807803909}" destId="{E419C5B6-8006-564D-8F89-39B72355D445}" srcOrd="0" destOrd="0" presId="urn:microsoft.com/office/officeart/2005/8/layout/process1"/>
    <dgm:cxn modelId="{C1E82642-2DEB-6749-BC6C-2B24CE29B591}" type="presOf" srcId="{0BF08F91-D6E6-C74D-AB15-DE1F0D2A68E1}" destId="{AC2D325A-E99F-7A4B-B91A-9A90C0A8F34E}" srcOrd="0" destOrd="0" presId="urn:microsoft.com/office/officeart/2005/8/layout/process1"/>
    <dgm:cxn modelId="{3A64BDA2-47B2-3C49-901F-DA3B77ACA5A3}" srcId="{EF89AC55-8B79-9043-A21C-64D3E65CA582}" destId="{A7FA03EA-3CD4-B74F-89B0-DEF3E29E2DBA}" srcOrd="1" destOrd="0" parTransId="{6DFE4578-C256-4A46-9624-E10EFBB8ED1B}" sibTransId="{1137BAB3-A099-C645-80F1-B1947DD21086}"/>
    <dgm:cxn modelId="{E814A8F3-8E20-1A41-9F53-9E60A656213F}" srcId="{EF89AC55-8B79-9043-A21C-64D3E65CA582}" destId="{567AD303-0156-D04A-ACA6-80287037A0B3}" srcOrd="0" destOrd="0" parTransId="{ACA9D7AA-1D1B-C34A-94FB-17D8DE345183}" sibTransId="{F4DEB41A-3163-6848-B51E-67F807803909}"/>
    <dgm:cxn modelId="{20D10814-147E-B048-92BD-3EDE82822A3F}" type="presOf" srcId="{3F960F3A-698D-4440-A45A-CDB951941F3F}" destId="{68C8E147-68FC-2E47-8681-F82F4A68ECA7}" srcOrd="0" destOrd="0" presId="urn:microsoft.com/office/officeart/2005/8/layout/process1"/>
    <dgm:cxn modelId="{0F78168E-6F79-CD44-8659-85507545E140}" type="presOf" srcId="{82DF3EC6-4000-A94B-BCB6-BDFB39AE7E33}" destId="{B6A792AA-FB96-1D40-A7EC-E4EAAADEC29C}" srcOrd="1" destOrd="0" presId="urn:microsoft.com/office/officeart/2005/8/layout/process1"/>
    <dgm:cxn modelId="{3E9E5137-DA9D-5648-A3FB-FC7B2CB2FF38}" srcId="{EF89AC55-8B79-9043-A21C-64D3E65CA582}" destId="{9932FC77-4F87-EF4E-BD42-BFCD0519CCE8}" srcOrd="4" destOrd="0" parTransId="{A608430D-76B1-524C-BD89-45C826667D23}" sibTransId="{3F960F3A-698D-4440-A45A-CDB951941F3F}"/>
    <dgm:cxn modelId="{73A48B67-37FE-5244-9AFB-1686E87F3772}" type="presOf" srcId="{9932FC77-4F87-EF4E-BD42-BFCD0519CCE8}" destId="{A791E57A-5157-B64A-AA77-32302E321177}" srcOrd="0" destOrd="0" presId="urn:microsoft.com/office/officeart/2005/8/layout/process1"/>
    <dgm:cxn modelId="{756CBE10-2947-874B-B534-45CE8EBABA98}" type="presOf" srcId="{1137BAB3-A099-C645-80F1-B1947DD21086}" destId="{C47C3B7B-E1A5-B244-A10B-942485A932BA}" srcOrd="1" destOrd="0" presId="urn:microsoft.com/office/officeart/2005/8/layout/process1"/>
    <dgm:cxn modelId="{8B6E4144-5BC2-EE43-8893-82AE8E034557}" srcId="{EF89AC55-8B79-9043-A21C-64D3E65CA582}" destId="{820FB582-A417-AF46-BEB7-C2C848085111}" srcOrd="3" destOrd="0" parTransId="{3485D7FB-72AA-DC4B-94CA-0D2F1F4876C0}" sibTransId="{82DF3EC6-4000-A94B-BCB6-BDFB39AE7E33}"/>
    <dgm:cxn modelId="{28BDDAFF-E9A6-BF43-AAD1-0C7581BDAD96}" type="presOf" srcId="{820FB582-A417-AF46-BEB7-C2C848085111}" destId="{8EDC2F37-4DC8-B44B-AE54-2908E1E4575E}" srcOrd="0" destOrd="0" presId="urn:microsoft.com/office/officeart/2005/8/layout/process1"/>
    <dgm:cxn modelId="{153CC4E7-BB39-F344-A222-313A26EF154D}" type="presOf" srcId="{3F960F3A-698D-4440-A45A-CDB951941F3F}" destId="{321D101E-A919-E44F-88B5-85E3BFF79203}" srcOrd="1" destOrd="0" presId="urn:microsoft.com/office/officeart/2005/8/layout/process1"/>
    <dgm:cxn modelId="{1CFD4147-6EDC-0541-ABEC-E301ECB05192}" type="presOf" srcId="{F4DEB41A-3163-6848-B51E-67F807803909}" destId="{33D39FD0-DC73-B140-AE54-F5B71DDC4492}" srcOrd="1" destOrd="0" presId="urn:microsoft.com/office/officeart/2005/8/layout/process1"/>
    <dgm:cxn modelId="{6BDA91F3-08D4-7644-878C-744260581E8C}" type="presParOf" srcId="{E2BE9CE7-CC80-AB4E-BBAB-065098EA5026}" destId="{80DD23D2-4318-894F-BB98-FBB53E1FB9E3}" srcOrd="0" destOrd="0" presId="urn:microsoft.com/office/officeart/2005/8/layout/process1"/>
    <dgm:cxn modelId="{4F91645B-1D16-044B-99ED-57AC8DE8F491}" type="presParOf" srcId="{E2BE9CE7-CC80-AB4E-BBAB-065098EA5026}" destId="{E419C5B6-8006-564D-8F89-39B72355D445}" srcOrd="1" destOrd="0" presId="urn:microsoft.com/office/officeart/2005/8/layout/process1"/>
    <dgm:cxn modelId="{17D89064-4297-1145-A7B4-2955E82AD08D}" type="presParOf" srcId="{E419C5B6-8006-564D-8F89-39B72355D445}" destId="{33D39FD0-DC73-B140-AE54-F5B71DDC4492}" srcOrd="0" destOrd="0" presId="urn:microsoft.com/office/officeart/2005/8/layout/process1"/>
    <dgm:cxn modelId="{000A2F77-89BB-C24A-976D-12D7FDFF8263}" type="presParOf" srcId="{E2BE9CE7-CC80-AB4E-BBAB-065098EA5026}" destId="{76D138D2-E812-3A44-A823-6799DC7D4144}" srcOrd="2" destOrd="0" presId="urn:microsoft.com/office/officeart/2005/8/layout/process1"/>
    <dgm:cxn modelId="{AA7D42B4-C1EE-DB4A-9F57-98F5677AFA6C}" type="presParOf" srcId="{E2BE9CE7-CC80-AB4E-BBAB-065098EA5026}" destId="{481224B5-D3B8-C14A-8922-484D132C2A7A}" srcOrd="3" destOrd="0" presId="urn:microsoft.com/office/officeart/2005/8/layout/process1"/>
    <dgm:cxn modelId="{B09075AD-E07F-7D4D-8DEC-CF254983DDC3}" type="presParOf" srcId="{481224B5-D3B8-C14A-8922-484D132C2A7A}" destId="{C47C3B7B-E1A5-B244-A10B-942485A932BA}" srcOrd="0" destOrd="0" presId="urn:microsoft.com/office/officeart/2005/8/layout/process1"/>
    <dgm:cxn modelId="{5C4892CE-5826-5B4A-BE1A-ED8BDD2207BB}" type="presParOf" srcId="{E2BE9CE7-CC80-AB4E-BBAB-065098EA5026}" destId="{AC2D325A-E99F-7A4B-B91A-9A90C0A8F34E}" srcOrd="4" destOrd="0" presId="urn:microsoft.com/office/officeart/2005/8/layout/process1"/>
    <dgm:cxn modelId="{EA8176C2-1BBC-134A-BDBC-39406651C2E4}" type="presParOf" srcId="{E2BE9CE7-CC80-AB4E-BBAB-065098EA5026}" destId="{CCBE987A-CD3C-BD4C-BB39-0A8F3B83941B}" srcOrd="5" destOrd="0" presId="urn:microsoft.com/office/officeart/2005/8/layout/process1"/>
    <dgm:cxn modelId="{C4925D36-CFF0-314A-B3B7-389510D8183B}" type="presParOf" srcId="{CCBE987A-CD3C-BD4C-BB39-0A8F3B83941B}" destId="{CCFFE3DC-F65D-1246-BCA1-F550F07A09B4}" srcOrd="0" destOrd="0" presId="urn:microsoft.com/office/officeart/2005/8/layout/process1"/>
    <dgm:cxn modelId="{E0C6DABC-8AF2-1342-8E6E-6960318907C8}" type="presParOf" srcId="{E2BE9CE7-CC80-AB4E-BBAB-065098EA5026}" destId="{8EDC2F37-4DC8-B44B-AE54-2908E1E4575E}" srcOrd="6" destOrd="0" presId="urn:microsoft.com/office/officeart/2005/8/layout/process1"/>
    <dgm:cxn modelId="{A5555E4A-77A2-004F-AABC-E5F04B423156}" type="presParOf" srcId="{E2BE9CE7-CC80-AB4E-BBAB-065098EA5026}" destId="{618AFCEB-4BC4-2B40-8332-037E9EBC93B7}" srcOrd="7" destOrd="0" presId="urn:microsoft.com/office/officeart/2005/8/layout/process1"/>
    <dgm:cxn modelId="{4B54B4CC-0332-F34F-8336-253E2500446B}" type="presParOf" srcId="{618AFCEB-4BC4-2B40-8332-037E9EBC93B7}" destId="{B6A792AA-FB96-1D40-A7EC-E4EAAADEC29C}" srcOrd="0" destOrd="0" presId="urn:microsoft.com/office/officeart/2005/8/layout/process1"/>
    <dgm:cxn modelId="{4E1F2476-F1FE-9048-84EE-CC291B8A8F72}" type="presParOf" srcId="{E2BE9CE7-CC80-AB4E-BBAB-065098EA5026}" destId="{A791E57A-5157-B64A-AA77-32302E321177}" srcOrd="8" destOrd="0" presId="urn:microsoft.com/office/officeart/2005/8/layout/process1"/>
    <dgm:cxn modelId="{87C45228-63D3-BB4C-89CC-34AD46F63AF0}" type="presParOf" srcId="{E2BE9CE7-CC80-AB4E-BBAB-065098EA5026}" destId="{68C8E147-68FC-2E47-8681-F82F4A68ECA7}" srcOrd="9" destOrd="0" presId="urn:microsoft.com/office/officeart/2005/8/layout/process1"/>
    <dgm:cxn modelId="{BBA51BEB-711B-964B-8185-B649C0CD2441}" type="presParOf" srcId="{68C8E147-68FC-2E47-8681-F82F4A68ECA7}" destId="{321D101E-A919-E44F-88B5-85E3BFF79203}" srcOrd="0" destOrd="0" presId="urn:microsoft.com/office/officeart/2005/8/layout/process1"/>
    <dgm:cxn modelId="{99BA4AB9-551C-2649-B5CB-59E6D6EDE24B}" type="presParOf" srcId="{E2BE9CE7-CC80-AB4E-BBAB-065098EA5026}" destId="{F84FEEFC-2028-7A48-A94B-E838A21D63F7}"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89AC55-8B79-9043-A21C-64D3E65CA582}" type="doc">
      <dgm:prSet loTypeId="urn:microsoft.com/office/officeart/2005/8/layout/process1" loCatId="" qsTypeId="urn:microsoft.com/office/officeart/2005/8/quickstyle/simple4" qsCatId="simple" csTypeId="urn:microsoft.com/office/officeart/2005/8/colors/colorful4" csCatId="colorful" phldr="1"/>
      <dgm:spPr/>
    </dgm:pt>
    <dgm:pt modelId="{567AD303-0156-D04A-ACA6-80287037A0B3}">
      <dgm:prSet phldrT="[文字]"/>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Choice a method</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ACA9D7AA-1D1B-C34A-94FB-17D8DE345183}" type="parTrans" cxnId="{E814A8F3-8E20-1A41-9F53-9E60A656213F}">
      <dgm:prSet/>
      <dgm:spPr/>
      <dgm:t>
        <a:bodyPr/>
        <a:lstStyle/>
        <a:p>
          <a:endParaRPr lang="zh-TW" altLang="en-US">
            <a:solidFill>
              <a:schemeClr val="tx1"/>
            </a:solidFill>
          </a:endParaRPr>
        </a:p>
      </dgm:t>
    </dgm:pt>
    <dgm:pt modelId="{F4DEB41A-3163-6848-B51E-67F807803909}" type="sibTrans" cxnId="{E814A8F3-8E20-1A41-9F53-9E60A656213F}">
      <dgm:prSet/>
      <dgm:spPr/>
      <dgm:t>
        <a:bodyPr/>
        <a:lstStyle/>
        <a:p>
          <a:endParaRPr lang="zh-TW" altLang="en-US">
            <a:solidFill>
              <a:schemeClr val="tx1"/>
            </a:solidFill>
          </a:endParaRPr>
        </a:p>
      </dgm:t>
    </dgm:pt>
    <dgm:pt modelId="{D0399F24-F5B6-9443-81FD-DAC8983B212F}">
      <dgm:prSet phldrT="[文字]"/>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Control system</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C6CFC985-379A-1040-89FD-C5670ED699CC}" type="parTrans" cxnId="{87600F58-2442-4745-A754-49B679CAEDFF}">
      <dgm:prSet/>
      <dgm:spPr/>
      <dgm:t>
        <a:bodyPr/>
        <a:lstStyle/>
        <a:p>
          <a:endParaRPr lang="zh-TW" altLang="en-US">
            <a:solidFill>
              <a:schemeClr val="tx1"/>
            </a:solidFill>
          </a:endParaRPr>
        </a:p>
      </dgm:t>
    </dgm:pt>
    <dgm:pt modelId="{A8F5E1D8-AB10-0C4A-AA9F-FF198C6A5793}" type="sibTrans" cxnId="{87600F58-2442-4745-A754-49B679CAEDFF}">
      <dgm:prSet/>
      <dgm:spPr/>
      <dgm:t>
        <a:bodyPr/>
        <a:lstStyle/>
        <a:p>
          <a:endParaRPr lang="zh-TW" altLang="en-US">
            <a:solidFill>
              <a:schemeClr val="tx1"/>
            </a:solidFill>
          </a:endParaRPr>
        </a:p>
      </dgm:t>
    </dgm:pt>
    <dgm:pt modelId="{A7FA03EA-3CD4-B74F-89B0-DEF3E29E2DBA}">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Sampling site</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6DFE4578-C256-4A46-9624-E10EFBB8ED1B}" type="parTrans" cxnId="{3A64BDA2-47B2-3C49-901F-DA3B77ACA5A3}">
      <dgm:prSet/>
      <dgm:spPr/>
      <dgm:t>
        <a:bodyPr/>
        <a:lstStyle/>
        <a:p>
          <a:endParaRPr lang="zh-TW" altLang="en-US">
            <a:solidFill>
              <a:schemeClr val="tx1"/>
            </a:solidFill>
          </a:endParaRPr>
        </a:p>
      </dgm:t>
    </dgm:pt>
    <dgm:pt modelId="{1137BAB3-A099-C645-80F1-B1947DD21086}" type="sibTrans" cxnId="{3A64BDA2-47B2-3C49-901F-DA3B77ACA5A3}">
      <dgm:prSet/>
      <dgm:spPr/>
      <dgm:t>
        <a:bodyPr/>
        <a:lstStyle/>
        <a:p>
          <a:endParaRPr lang="zh-TW" altLang="en-US">
            <a:solidFill>
              <a:schemeClr val="tx1"/>
            </a:solidFill>
          </a:endParaRPr>
        </a:p>
      </dgm:t>
    </dgm:pt>
    <dgm:pt modelId="{0BF08F91-D6E6-C74D-AB15-DE1F0D2A68E1}">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Data collection</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75A35C2A-464C-AB4C-A1D4-E567BFFAE15C}" type="parTrans" cxnId="{309BE0E0-307B-1D43-8D4D-A4EE3C8B8AD5}">
      <dgm:prSet/>
      <dgm:spPr/>
      <dgm:t>
        <a:bodyPr/>
        <a:lstStyle/>
        <a:p>
          <a:endParaRPr lang="zh-TW" altLang="en-US">
            <a:solidFill>
              <a:schemeClr val="tx1"/>
            </a:solidFill>
          </a:endParaRPr>
        </a:p>
      </dgm:t>
    </dgm:pt>
    <dgm:pt modelId="{1837AE27-92D6-5B43-B354-5BF73CE320A4}" type="sibTrans" cxnId="{309BE0E0-307B-1D43-8D4D-A4EE3C8B8AD5}">
      <dgm:prSet/>
      <dgm:spPr/>
      <dgm:t>
        <a:bodyPr/>
        <a:lstStyle/>
        <a:p>
          <a:endParaRPr lang="zh-TW" altLang="en-US">
            <a:solidFill>
              <a:schemeClr val="tx1"/>
            </a:solidFill>
          </a:endParaRPr>
        </a:p>
      </dgm:t>
    </dgm:pt>
    <dgm:pt modelId="{820FB582-A417-AF46-BEB7-C2C848085111}">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Report system</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3485D7FB-72AA-DC4B-94CA-0D2F1F4876C0}" type="parTrans" cxnId="{8B6E4144-5BC2-EE43-8893-82AE8E034557}">
      <dgm:prSet/>
      <dgm:spPr/>
      <dgm:t>
        <a:bodyPr/>
        <a:lstStyle/>
        <a:p>
          <a:endParaRPr lang="zh-TW" altLang="en-US">
            <a:solidFill>
              <a:schemeClr val="tx1"/>
            </a:solidFill>
          </a:endParaRPr>
        </a:p>
      </dgm:t>
    </dgm:pt>
    <dgm:pt modelId="{82DF3EC6-4000-A94B-BCB6-BDFB39AE7E33}" type="sibTrans" cxnId="{8B6E4144-5BC2-EE43-8893-82AE8E034557}">
      <dgm:prSet/>
      <dgm:spPr/>
      <dgm:t>
        <a:bodyPr/>
        <a:lstStyle/>
        <a:p>
          <a:endParaRPr lang="zh-TW" altLang="en-US">
            <a:solidFill>
              <a:schemeClr val="tx1"/>
            </a:solidFill>
          </a:endParaRPr>
        </a:p>
      </dgm:t>
    </dgm:pt>
    <dgm:pt modelId="{9932FC77-4F87-EF4E-BD42-BFCD0519CCE8}">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Decision-making</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A608430D-76B1-524C-BD89-45C826667D23}" type="parTrans" cxnId="{3E9E5137-DA9D-5648-A3FB-FC7B2CB2FF38}">
      <dgm:prSet/>
      <dgm:spPr/>
      <dgm:t>
        <a:bodyPr/>
        <a:lstStyle/>
        <a:p>
          <a:endParaRPr lang="zh-TW" altLang="en-US">
            <a:solidFill>
              <a:schemeClr val="tx1"/>
            </a:solidFill>
          </a:endParaRPr>
        </a:p>
      </dgm:t>
    </dgm:pt>
    <dgm:pt modelId="{3F960F3A-698D-4440-A45A-CDB951941F3F}" type="sibTrans" cxnId="{3E9E5137-DA9D-5648-A3FB-FC7B2CB2FF38}">
      <dgm:prSet/>
      <dgm:spPr/>
      <dgm:t>
        <a:bodyPr/>
        <a:lstStyle/>
        <a:p>
          <a:endParaRPr lang="zh-TW" altLang="en-US">
            <a:solidFill>
              <a:schemeClr val="tx1"/>
            </a:solidFill>
          </a:endParaRPr>
        </a:p>
      </dgm:t>
    </dgm:pt>
    <dgm:pt modelId="{E2BE9CE7-CC80-AB4E-BBAB-065098EA5026}" type="pres">
      <dgm:prSet presAssocID="{EF89AC55-8B79-9043-A21C-64D3E65CA582}" presName="Name0" presStyleCnt="0">
        <dgm:presLayoutVars>
          <dgm:dir/>
          <dgm:resizeHandles val="exact"/>
        </dgm:presLayoutVars>
      </dgm:prSet>
      <dgm:spPr/>
    </dgm:pt>
    <dgm:pt modelId="{80DD23D2-4318-894F-BB98-FBB53E1FB9E3}" type="pres">
      <dgm:prSet presAssocID="{567AD303-0156-D04A-ACA6-80287037A0B3}" presName="node" presStyleLbl="node1" presStyleIdx="0" presStyleCnt="6">
        <dgm:presLayoutVars>
          <dgm:bulletEnabled val="1"/>
        </dgm:presLayoutVars>
      </dgm:prSet>
      <dgm:spPr/>
      <dgm:t>
        <a:bodyPr/>
        <a:lstStyle/>
        <a:p>
          <a:endParaRPr lang="zh-TW" altLang="en-US"/>
        </a:p>
      </dgm:t>
    </dgm:pt>
    <dgm:pt modelId="{E419C5B6-8006-564D-8F89-39B72355D445}" type="pres">
      <dgm:prSet presAssocID="{F4DEB41A-3163-6848-B51E-67F807803909}" presName="sibTrans" presStyleLbl="sibTrans2D1" presStyleIdx="0" presStyleCnt="5"/>
      <dgm:spPr/>
      <dgm:t>
        <a:bodyPr/>
        <a:lstStyle/>
        <a:p>
          <a:endParaRPr lang="zh-TW" altLang="en-US"/>
        </a:p>
      </dgm:t>
    </dgm:pt>
    <dgm:pt modelId="{33D39FD0-DC73-B140-AE54-F5B71DDC4492}" type="pres">
      <dgm:prSet presAssocID="{F4DEB41A-3163-6848-B51E-67F807803909}" presName="connectorText" presStyleLbl="sibTrans2D1" presStyleIdx="0" presStyleCnt="5"/>
      <dgm:spPr/>
      <dgm:t>
        <a:bodyPr/>
        <a:lstStyle/>
        <a:p>
          <a:endParaRPr lang="zh-TW" altLang="en-US"/>
        </a:p>
      </dgm:t>
    </dgm:pt>
    <dgm:pt modelId="{76D138D2-E812-3A44-A823-6799DC7D4144}" type="pres">
      <dgm:prSet presAssocID="{A7FA03EA-3CD4-B74F-89B0-DEF3E29E2DBA}" presName="node" presStyleLbl="node1" presStyleIdx="1" presStyleCnt="6">
        <dgm:presLayoutVars>
          <dgm:bulletEnabled val="1"/>
        </dgm:presLayoutVars>
      </dgm:prSet>
      <dgm:spPr/>
      <dgm:t>
        <a:bodyPr/>
        <a:lstStyle/>
        <a:p>
          <a:endParaRPr lang="zh-TW" altLang="en-US"/>
        </a:p>
      </dgm:t>
    </dgm:pt>
    <dgm:pt modelId="{481224B5-D3B8-C14A-8922-484D132C2A7A}" type="pres">
      <dgm:prSet presAssocID="{1137BAB3-A099-C645-80F1-B1947DD21086}" presName="sibTrans" presStyleLbl="sibTrans2D1" presStyleIdx="1" presStyleCnt="5"/>
      <dgm:spPr/>
      <dgm:t>
        <a:bodyPr/>
        <a:lstStyle/>
        <a:p>
          <a:endParaRPr lang="zh-TW" altLang="en-US"/>
        </a:p>
      </dgm:t>
    </dgm:pt>
    <dgm:pt modelId="{C47C3B7B-E1A5-B244-A10B-942485A932BA}" type="pres">
      <dgm:prSet presAssocID="{1137BAB3-A099-C645-80F1-B1947DD21086}" presName="connectorText" presStyleLbl="sibTrans2D1" presStyleIdx="1" presStyleCnt="5"/>
      <dgm:spPr/>
      <dgm:t>
        <a:bodyPr/>
        <a:lstStyle/>
        <a:p>
          <a:endParaRPr lang="zh-TW" altLang="en-US"/>
        </a:p>
      </dgm:t>
    </dgm:pt>
    <dgm:pt modelId="{AC2D325A-E99F-7A4B-B91A-9A90C0A8F34E}" type="pres">
      <dgm:prSet presAssocID="{0BF08F91-D6E6-C74D-AB15-DE1F0D2A68E1}" presName="node" presStyleLbl="node1" presStyleIdx="2" presStyleCnt="6">
        <dgm:presLayoutVars>
          <dgm:bulletEnabled val="1"/>
        </dgm:presLayoutVars>
      </dgm:prSet>
      <dgm:spPr/>
      <dgm:t>
        <a:bodyPr/>
        <a:lstStyle/>
        <a:p>
          <a:endParaRPr lang="zh-TW" altLang="en-US"/>
        </a:p>
      </dgm:t>
    </dgm:pt>
    <dgm:pt modelId="{CCBE987A-CD3C-BD4C-BB39-0A8F3B83941B}" type="pres">
      <dgm:prSet presAssocID="{1837AE27-92D6-5B43-B354-5BF73CE320A4}" presName="sibTrans" presStyleLbl="sibTrans2D1" presStyleIdx="2" presStyleCnt="5"/>
      <dgm:spPr/>
      <dgm:t>
        <a:bodyPr/>
        <a:lstStyle/>
        <a:p>
          <a:endParaRPr lang="zh-TW" altLang="en-US"/>
        </a:p>
      </dgm:t>
    </dgm:pt>
    <dgm:pt modelId="{CCFFE3DC-F65D-1246-BCA1-F550F07A09B4}" type="pres">
      <dgm:prSet presAssocID="{1837AE27-92D6-5B43-B354-5BF73CE320A4}" presName="connectorText" presStyleLbl="sibTrans2D1" presStyleIdx="2" presStyleCnt="5"/>
      <dgm:spPr/>
      <dgm:t>
        <a:bodyPr/>
        <a:lstStyle/>
        <a:p>
          <a:endParaRPr lang="zh-TW" altLang="en-US"/>
        </a:p>
      </dgm:t>
    </dgm:pt>
    <dgm:pt modelId="{8EDC2F37-4DC8-B44B-AE54-2908E1E4575E}" type="pres">
      <dgm:prSet presAssocID="{820FB582-A417-AF46-BEB7-C2C848085111}" presName="node" presStyleLbl="node1" presStyleIdx="3" presStyleCnt="6">
        <dgm:presLayoutVars>
          <dgm:bulletEnabled val="1"/>
        </dgm:presLayoutVars>
      </dgm:prSet>
      <dgm:spPr/>
      <dgm:t>
        <a:bodyPr/>
        <a:lstStyle/>
        <a:p>
          <a:endParaRPr lang="zh-TW" altLang="en-US"/>
        </a:p>
      </dgm:t>
    </dgm:pt>
    <dgm:pt modelId="{618AFCEB-4BC4-2B40-8332-037E9EBC93B7}" type="pres">
      <dgm:prSet presAssocID="{82DF3EC6-4000-A94B-BCB6-BDFB39AE7E33}" presName="sibTrans" presStyleLbl="sibTrans2D1" presStyleIdx="3" presStyleCnt="5"/>
      <dgm:spPr/>
      <dgm:t>
        <a:bodyPr/>
        <a:lstStyle/>
        <a:p>
          <a:endParaRPr lang="zh-TW" altLang="en-US"/>
        </a:p>
      </dgm:t>
    </dgm:pt>
    <dgm:pt modelId="{B6A792AA-FB96-1D40-A7EC-E4EAAADEC29C}" type="pres">
      <dgm:prSet presAssocID="{82DF3EC6-4000-A94B-BCB6-BDFB39AE7E33}" presName="connectorText" presStyleLbl="sibTrans2D1" presStyleIdx="3" presStyleCnt="5"/>
      <dgm:spPr/>
      <dgm:t>
        <a:bodyPr/>
        <a:lstStyle/>
        <a:p>
          <a:endParaRPr lang="zh-TW" altLang="en-US"/>
        </a:p>
      </dgm:t>
    </dgm:pt>
    <dgm:pt modelId="{A791E57A-5157-B64A-AA77-32302E321177}" type="pres">
      <dgm:prSet presAssocID="{9932FC77-4F87-EF4E-BD42-BFCD0519CCE8}" presName="node" presStyleLbl="node1" presStyleIdx="4" presStyleCnt="6">
        <dgm:presLayoutVars>
          <dgm:bulletEnabled val="1"/>
        </dgm:presLayoutVars>
      </dgm:prSet>
      <dgm:spPr/>
      <dgm:t>
        <a:bodyPr/>
        <a:lstStyle/>
        <a:p>
          <a:endParaRPr lang="zh-TW" altLang="en-US"/>
        </a:p>
      </dgm:t>
    </dgm:pt>
    <dgm:pt modelId="{68C8E147-68FC-2E47-8681-F82F4A68ECA7}" type="pres">
      <dgm:prSet presAssocID="{3F960F3A-698D-4440-A45A-CDB951941F3F}" presName="sibTrans" presStyleLbl="sibTrans2D1" presStyleIdx="4" presStyleCnt="5"/>
      <dgm:spPr/>
      <dgm:t>
        <a:bodyPr/>
        <a:lstStyle/>
        <a:p>
          <a:endParaRPr lang="zh-TW" altLang="en-US"/>
        </a:p>
      </dgm:t>
    </dgm:pt>
    <dgm:pt modelId="{321D101E-A919-E44F-88B5-85E3BFF79203}" type="pres">
      <dgm:prSet presAssocID="{3F960F3A-698D-4440-A45A-CDB951941F3F}" presName="connectorText" presStyleLbl="sibTrans2D1" presStyleIdx="4" presStyleCnt="5"/>
      <dgm:spPr/>
      <dgm:t>
        <a:bodyPr/>
        <a:lstStyle/>
        <a:p>
          <a:endParaRPr lang="zh-TW" altLang="en-US"/>
        </a:p>
      </dgm:t>
    </dgm:pt>
    <dgm:pt modelId="{F84FEEFC-2028-7A48-A94B-E838A21D63F7}" type="pres">
      <dgm:prSet presAssocID="{D0399F24-F5B6-9443-81FD-DAC8983B212F}" presName="node" presStyleLbl="node1" presStyleIdx="5" presStyleCnt="6">
        <dgm:presLayoutVars>
          <dgm:bulletEnabled val="1"/>
        </dgm:presLayoutVars>
      </dgm:prSet>
      <dgm:spPr/>
      <dgm:t>
        <a:bodyPr/>
        <a:lstStyle/>
        <a:p>
          <a:endParaRPr lang="zh-TW" altLang="en-US"/>
        </a:p>
      </dgm:t>
    </dgm:pt>
  </dgm:ptLst>
  <dgm:cxnLst>
    <dgm:cxn modelId="{3A64BDA2-47B2-3C49-901F-DA3B77ACA5A3}" srcId="{EF89AC55-8B79-9043-A21C-64D3E65CA582}" destId="{A7FA03EA-3CD4-B74F-89B0-DEF3E29E2DBA}" srcOrd="1" destOrd="0" parTransId="{6DFE4578-C256-4A46-9624-E10EFBB8ED1B}" sibTransId="{1137BAB3-A099-C645-80F1-B1947DD21086}"/>
    <dgm:cxn modelId="{573F74DF-A983-3643-BF68-994A3BCE69A7}" type="presOf" srcId="{3F960F3A-698D-4440-A45A-CDB951941F3F}" destId="{68C8E147-68FC-2E47-8681-F82F4A68ECA7}" srcOrd="0" destOrd="0" presId="urn:microsoft.com/office/officeart/2005/8/layout/process1"/>
    <dgm:cxn modelId="{C6F785F8-BA03-974C-BCA8-EE9077EA52D4}" type="presOf" srcId="{567AD303-0156-D04A-ACA6-80287037A0B3}" destId="{80DD23D2-4318-894F-BB98-FBB53E1FB9E3}" srcOrd="0" destOrd="0" presId="urn:microsoft.com/office/officeart/2005/8/layout/process1"/>
    <dgm:cxn modelId="{3EDA9DEE-09B2-BB4F-8850-0DE4080BDD1A}" type="presOf" srcId="{F4DEB41A-3163-6848-B51E-67F807803909}" destId="{E419C5B6-8006-564D-8F89-39B72355D445}" srcOrd="0" destOrd="0" presId="urn:microsoft.com/office/officeart/2005/8/layout/process1"/>
    <dgm:cxn modelId="{C114C593-18C7-5748-9998-EAD7E77F453C}" type="presOf" srcId="{EF89AC55-8B79-9043-A21C-64D3E65CA582}" destId="{E2BE9CE7-CC80-AB4E-BBAB-065098EA5026}" srcOrd="0" destOrd="0" presId="urn:microsoft.com/office/officeart/2005/8/layout/process1"/>
    <dgm:cxn modelId="{3FE0A585-1044-9146-8EC7-198F4E3A29B5}" type="presOf" srcId="{3F960F3A-698D-4440-A45A-CDB951941F3F}" destId="{321D101E-A919-E44F-88B5-85E3BFF79203}" srcOrd="1" destOrd="0" presId="urn:microsoft.com/office/officeart/2005/8/layout/process1"/>
    <dgm:cxn modelId="{F35ECCF7-1B7B-C54B-9AB4-5B060929904C}" type="presOf" srcId="{1137BAB3-A099-C645-80F1-B1947DD21086}" destId="{C47C3B7B-E1A5-B244-A10B-942485A932BA}" srcOrd="1" destOrd="0" presId="urn:microsoft.com/office/officeart/2005/8/layout/process1"/>
    <dgm:cxn modelId="{6CCF0AA6-5B53-3640-9C71-881E0DC873C9}" type="presOf" srcId="{1837AE27-92D6-5B43-B354-5BF73CE320A4}" destId="{CCBE987A-CD3C-BD4C-BB39-0A8F3B83941B}" srcOrd="0" destOrd="0" presId="urn:microsoft.com/office/officeart/2005/8/layout/process1"/>
    <dgm:cxn modelId="{B70FBA6D-2237-6B4A-AD4F-63C270C69A29}" type="presOf" srcId="{A7FA03EA-3CD4-B74F-89B0-DEF3E29E2DBA}" destId="{76D138D2-E812-3A44-A823-6799DC7D4144}" srcOrd="0" destOrd="0" presId="urn:microsoft.com/office/officeart/2005/8/layout/process1"/>
    <dgm:cxn modelId="{2C834325-CD51-534C-BE3E-CF9028F610F1}" type="presOf" srcId="{0BF08F91-D6E6-C74D-AB15-DE1F0D2A68E1}" destId="{AC2D325A-E99F-7A4B-B91A-9A90C0A8F34E}" srcOrd="0" destOrd="0" presId="urn:microsoft.com/office/officeart/2005/8/layout/process1"/>
    <dgm:cxn modelId="{9AF2A667-D909-044C-A309-DAA400D4E9FD}" type="presOf" srcId="{9932FC77-4F87-EF4E-BD42-BFCD0519CCE8}" destId="{A791E57A-5157-B64A-AA77-32302E321177}" srcOrd="0" destOrd="0" presId="urn:microsoft.com/office/officeart/2005/8/layout/process1"/>
    <dgm:cxn modelId="{8B6E4144-5BC2-EE43-8893-82AE8E034557}" srcId="{EF89AC55-8B79-9043-A21C-64D3E65CA582}" destId="{820FB582-A417-AF46-BEB7-C2C848085111}" srcOrd="3" destOrd="0" parTransId="{3485D7FB-72AA-DC4B-94CA-0D2F1F4876C0}" sibTransId="{82DF3EC6-4000-A94B-BCB6-BDFB39AE7E33}"/>
    <dgm:cxn modelId="{47CC0011-C7A8-4940-8163-20B192CBDA26}" type="presOf" srcId="{D0399F24-F5B6-9443-81FD-DAC8983B212F}" destId="{F84FEEFC-2028-7A48-A94B-E838A21D63F7}" srcOrd="0" destOrd="0" presId="urn:microsoft.com/office/officeart/2005/8/layout/process1"/>
    <dgm:cxn modelId="{E814A8F3-8E20-1A41-9F53-9E60A656213F}" srcId="{EF89AC55-8B79-9043-A21C-64D3E65CA582}" destId="{567AD303-0156-D04A-ACA6-80287037A0B3}" srcOrd="0" destOrd="0" parTransId="{ACA9D7AA-1D1B-C34A-94FB-17D8DE345183}" sibTransId="{F4DEB41A-3163-6848-B51E-67F807803909}"/>
    <dgm:cxn modelId="{3EBB0D9B-9BD7-7D4B-A5F7-0B3D17BC3769}" type="presOf" srcId="{1837AE27-92D6-5B43-B354-5BF73CE320A4}" destId="{CCFFE3DC-F65D-1246-BCA1-F550F07A09B4}" srcOrd="1" destOrd="0" presId="urn:microsoft.com/office/officeart/2005/8/layout/process1"/>
    <dgm:cxn modelId="{F6D428AD-54DD-6148-B543-DFD1CBD1F763}" type="presOf" srcId="{F4DEB41A-3163-6848-B51E-67F807803909}" destId="{33D39FD0-DC73-B140-AE54-F5B71DDC4492}" srcOrd="1" destOrd="0" presId="urn:microsoft.com/office/officeart/2005/8/layout/process1"/>
    <dgm:cxn modelId="{504083F6-8BB0-4B4D-9C5F-6B314CDD8CF1}" type="presOf" srcId="{820FB582-A417-AF46-BEB7-C2C848085111}" destId="{8EDC2F37-4DC8-B44B-AE54-2908E1E4575E}" srcOrd="0" destOrd="0" presId="urn:microsoft.com/office/officeart/2005/8/layout/process1"/>
    <dgm:cxn modelId="{5A461085-9660-8946-854B-08D76DE14EB7}" type="presOf" srcId="{82DF3EC6-4000-A94B-BCB6-BDFB39AE7E33}" destId="{B6A792AA-FB96-1D40-A7EC-E4EAAADEC29C}" srcOrd="1" destOrd="0" presId="urn:microsoft.com/office/officeart/2005/8/layout/process1"/>
    <dgm:cxn modelId="{309BE0E0-307B-1D43-8D4D-A4EE3C8B8AD5}" srcId="{EF89AC55-8B79-9043-A21C-64D3E65CA582}" destId="{0BF08F91-D6E6-C74D-AB15-DE1F0D2A68E1}" srcOrd="2" destOrd="0" parTransId="{75A35C2A-464C-AB4C-A1D4-E567BFFAE15C}" sibTransId="{1837AE27-92D6-5B43-B354-5BF73CE320A4}"/>
    <dgm:cxn modelId="{8D019641-145E-2048-A83F-77966C8DE941}" type="presOf" srcId="{82DF3EC6-4000-A94B-BCB6-BDFB39AE7E33}" destId="{618AFCEB-4BC4-2B40-8332-037E9EBC93B7}" srcOrd="0" destOrd="0" presId="urn:microsoft.com/office/officeart/2005/8/layout/process1"/>
    <dgm:cxn modelId="{87600F58-2442-4745-A754-49B679CAEDFF}" srcId="{EF89AC55-8B79-9043-A21C-64D3E65CA582}" destId="{D0399F24-F5B6-9443-81FD-DAC8983B212F}" srcOrd="5" destOrd="0" parTransId="{C6CFC985-379A-1040-89FD-C5670ED699CC}" sibTransId="{A8F5E1D8-AB10-0C4A-AA9F-FF198C6A5793}"/>
    <dgm:cxn modelId="{3E9E5137-DA9D-5648-A3FB-FC7B2CB2FF38}" srcId="{EF89AC55-8B79-9043-A21C-64D3E65CA582}" destId="{9932FC77-4F87-EF4E-BD42-BFCD0519CCE8}" srcOrd="4" destOrd="0" parTransId="{A608430D-76B1-524C-BD89-45C826667D23}" sibTransId="{3F960F3A-698D-4440-A45A-CDB951941F3F}"/>
    <dgm:cxn modelId="{B81BC5A1-F106-B84A-868A-973AD37C8102}" type="presOf" srcId="{1137BAB3-A099-C645-80F1-B1947DD21086}" destId="{481224B5-D3B8-C14A-8922-484D132C2A7A}" srcOrd="0" destOrd="0" presId="urn:microsoft.com/office/officeart/2005/8/layout/process1"/>
    <dgm:cxn modelId="{72046D03-40F2-6B48-929E-2DC1262C2C8A}" type="presParOf" srcId="{E2BE9CE7-CC80-AB4E-BBAB-065098EA5026}" destId="{80DD23D2-4318-894F-BB98-FBB53E1FB9E3}" srcOrd="0" destOrd="0" presId="urn:microsoft.com/office/officeart/2005/8/layout/process1"/>
    <dgm:cxn modelId="{1C7BB01F-F502-FD4A-A5FF-611C4F1DA629}" type="presParOf" srcId="{E2BE9CE7-CC80-AB4E-BBAB-065098EA5026}" destId="{E419C5B6-8006-564D-8F89-39B72355D445}" srcOrd="1" destOrd="0" presId="urn:microsoft.com/office/officeart/2005/8/layout/process1"/>
    <dgm:cxn modelId="{DFECCC73-1A96-BC40-B4B6-57DD25087BBE}" type="presParOf" srcId="{E419C5B6-8006-564D-8F89-39B72355D445}" destId="{33D39FD0-DC73-B140-AE54-F5B71DDC4492}" srcOrd="0" destOrd="0" presId="urn:microsoft.com/office/officeart/2005/8/layout/process1"/>
    <dgm:cxn modelId="{43C50AF5-3F57-8E4F-AE17-CFA5FB88FC2A}" type="presParOf" srcId="{E2BE9CE7-CC80-AB4E-BBAB-065098EA5026}" destId="{76D138D2-E812-3A44-A823-6799DC7D4144}" srcOrd="2" destOrd="0" presId="urn:microsoft.com/office/officeart/2005/8/layout/process1"/>
    <dgm:cxn modelId="{578D5296-52FA-9446-AA90-E34358A587BF}" type="presParOf" srcId="{E2BE9CE7-CC80-AB4E-BBAB-065098EA5026}" destId="{481224B5-D3B8-C14A-8922-484D132C2A7A}" srcOrd="3" destOrd="0" presId="urn:microsoft.com/office/officeart/2005/8/layout/process1"/>
    <dgm:cxn modelId="{C9577161-6BA5-2D4C-923E-9D967C61686B}" type="presParOf" srcId="{481224B5-D3B8-C14A-8922-484D132C2A7A}" destId="{C47C3B7B-E1A5-B244-A10B-942485A932BA}" srcOrd="0" destOrd="0" presId="urn:microsoft.com/office/officeart/2005/8/layout/process1"/>
    <dgm:cxn modelId="{62F7E5BD-451E-1443-8C3D-261AEF225CFC}" type="presParOf" srcId="{E2BE9CE7-CC80-AB4E-BBAB-065098EA5026}" destId="{AC2D325A-E99F-7A4B-B91A-9A90C0A8F34E}" srcOrd="4" destOrd="0" presId="urn:microsoft.com/office/officeart/2005/8/layout/process1"/>
    <dgm:cxn modelId="{C8346C42-A28B-C549-B208-10195BBBCD96}" type="presParOf" srcId="{E2BE9CE7-CC80-AB4E-BBAB-065098EA5026}" destId="{CCBE987A-CD3C-BD4C-BB39-0A8F3B83941B}" srcOrd="5" destOrd="0" presId="urn:microsoft.com/office/officeart/2005/8/layout/process1"/>
    <dgm:cxn modelId="{0395EE41-AE3F-EA40-9BBC-0D840A76D95C}" type="presParOf" srcId="{CCBE987A-CD3C-BD4C-BB39-0A8F3B83941B}" destId="{CCFFE3DC-F65D-1246-BCA1-F550F07A09B4}" srcOrd="0" destOrd="0" presId="urn:microsoft.com/office/officeart/2005/8/layout/process1"/>
    <dgm:cxn modelId="{DE9B1E20-DA21-8A4C-9675-5AD27003B127}" type="presParOf" srcId="{E2BE9CE7-CC80-AB4E-BBAB-065098EA5026}" destId="{8EDC2F37-4DC8-B44B-AE54-2908E1E4575E}" srcOrd="6" destOrd="0" presId="urn:microsoft.com/office/officeart/2005/8/layout/process1"/>
    <dgm:cxn modelId="{991C5C7C-EBAA-6241-857A-7981BF10A93D}" type="presParOf" srcId="{E2BE9CE7-CC80-AB4E-BBAB-065098EA5026}" destId="{618AFCEB-4BC4-2B40-8332-037E9EBC93B7}" srcOrd="7" destOrd="0" presId="urn:microsoft.com/office/officeart/2005/8/layout/process1"/>
    <dgm:cxn modelId="{BDA5C30C-7BDB-8E47-B8C5-D89F68ED098B}" type="presParOf" srcId="{618AFCEB-4BC4-2B40-8332-037E9EBC93B7}" destId="{B6A792AA-FB96-1D40-A7EC-E4EAAADEC29C}" srcOrd="0" destOrd="0" presId="urn:microsoft.com/office/officeart/2005/8/layout/process1"/>
    <dgm:cxn modelId="{77D04119-48CB-8644-9F10-B7A2F615EFFE}" type="presParOf" srcId="{E2BE9CE7-CC80-AB4E-BBAB-065098EA5026}" destId="{A791E57A-5157-B64A-AA77-32302E321177}" srcOrd="8" destOrd="0" presId="urn:microsoft.com/office/officeart/2005/8/layout/process1"/>
    <dgm:cxn modelId="{D743F19A-60F6-4D40-AE31-02CD14A3FA09}" type="presParOf" srcId="{E2BE9CE7-CC80-AB4E-BBAB-065098EA5026}" destId="{68C8E147-68FC-2E47-8681-F82F4A68ECA7}" srcOrd="9" destOrd="0" presId="urn:microsoft.com/office/officeart/2005/8/layout/process1"/>
    <dgm:cxn modelId="{4B2140AD-49C0-4741-850A-185886F3D2D0}" type="presParOf" srcId="{68C8E147-68FC-2E47-8681-F82F4A68ECA7}" destId="{321D101E-A919-E44F-88B5-85E3BFF79203}" srcOrd="0" destOrd="0" presId="urn:microsoft.com/office/officeart/2005/8/layout/process1"/>
    <dgm:cxn modelId="{34DB1F6C-8356-AE44-A843-458E4DE629E0}" type="presParOf" srcId="{E2BE9CE7-CC80-AB4E-BBAB-065098EA5026}" destId="{F84FEEFC-2028-7A48-A94B-E838A21D63F7}"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89AC55-8B79-9043-A21C-64D3E65CA582}" type="doc">
      <dgm:prSet loTypeId="urn:microsoft.com/office/officeart/2005/8/layout/process1" loCatId="" qsTypeId="urn:microsoft.com/office/officeart/2005/8/quickstyle/simple4" qsCatId="simple" csTypeId="urn:microsoft.com/office/officeart/2005/8/colors/colorful4" csCatId="colorful" phldr="1"/>
      <dgm:spPr/>
    </dgm:pt>
    <dgm:pt modelId="{567AD303-0156-D04A-ACA6-80287037A0B3}">
      <dgm:prSet phldrT="[文字]"/>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Choice a method</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ACA9D7AA-1D1B-C34A-94FB-17D8DE345183}" type="parTrans" cxnId="{E814A8F3-8E20-1A41-9F53-9E60A656213F}">
      <dgm:prSet/>
      <dgm:spPr/>
      <dgm:t>
        <a:bodyPr/>
        <a:lstStyle/>
        <a:p>
          <a:endParaRPr lang="zh-TW" altLang="en-US">
            <a:solidFill>
              <a:schemeClr val="tx1"/>
            </a:solidFill>
          </a:endParaRPr>
        </a:p>
      </dgm:t>
    </dgm:pt>
    <dgm:pt modelId="{F4DEB41A-3163-6848-B51E-67F807803909}" type="sibTrans" cxnId="{E814A8F3-8E20-1A41-9F53-9E60A656213F}">
      <dgm:prSet/>
      <dgm:spPr/>
      <dgm:t>
        <a:bodyPr/>
        <a:lstStyle/>
        <a:p>
          <a:endParaRPr lang="zh-TW" altLang="en-US">
            <a:solidFill>
              <a:schemeClr val="tx1"/>
            </a:solidFill>
          </a:endParaRPr>
        </a:p>
      </dgm:t>
    </dgm:pt>
    <dgm:pt modelId="{D0399F24-F5B6-9443-81FD-DAC8983B212F}">
      <dgm:prSet phldrT="[文字]"/>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Control system</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C6CFC985-379A-1040-89FD-C5670ED699CC}" type="parTrans" cxnId="{87600F58-2442-4745-A754-49B679CAEDFF}">
      <dgm:prSet/>
      <dgm:spPr/>
      <dgm:t>
        <a:bodyPr/>
        <a:lstStyle/>
        <a:p>
          <a:endParaRPr lang="zh-TW" altLang="en-US">
            <a:solidFill>
              <a:schemeClr val="tx1"/>
            </a:solidFill>
          </a:endParaRPr>
        </a:p>
      </dgm:t>
    </dgm:pt>
    <dgm:pt modelId="{A8F5E1D8-AB10-0C4A-AA9F-FF198C6A5793}" type="sibTrans" cxnId="{87600F58-2442-4745-A754-49B679CAEDFF}">
      <dgm:prSet/>
      <dgm:spPr/>
      <dgm:t>
        <a:bodyPr/>
        <a:lstStyle/>
        <a:p>
          <a:endParaRPr lang="zh-TW" altLang="en-US">
            <a:solidFill>
              <a:schemeClr val="tx1"/>
            </a:solidFill>
          </a:endParaRPr>
        </a:p>
      </dgm:t>
    </dgm:pt>
    <dgm:pt modelId="{A7FA03EA-3CD4-B74F-89B0-DEF3E29E2DBA}">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Sampling site</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6DFE4578-C256-4A46-9624-E10EFBB8ED1B}" type="parTrans" cxnId="{3A64BDA2-47B2-3C49-901F-DA3B77ACA5A3}">
      <dgm:prSet/>
      <dgm:spPr/>
      <dgm:t>
        <a:bodyPr/>
        <a:lstStyle/>
        <a:p>
          <a:endParaRPr lang="zh-TW" altLang="en-US">
            <a:solidFill>
              <a:schemeClr val="tx1"/>
            </a:solidFill>
          </a:endParaRPr>
        </a:p>
      </dgm:t>
    </dgm:pt>
    <dgm:pt modelId="{1137BAB3-A099-C645-80F1-B1947DD21086}" type="sibTrans" cxnId="{3A64BDA2-47B2-3C49-901F-DA3B77ACA5A3}">
      <dgm:prSet/>
      <dgm:spPr/>
      <dgm:t>
        <a:bodyPr/>
        <a:lstStyle/>
        <a:p>
          <a:endParaRPr lang="zh-TW" altLang="en-US">
            <a:solidFill>
              <a:schemeClr val="tx1"/>
            </a:solidFill>
          </a:endParaRPr>
        </a:p>
      </dgm:t>
    </dgm:pt>
    <dgm:pt modelId="{0BF08F91-D6E6-C74D-AB15-DE1F0D2A68E1}">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Data collection</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75A35C2A-464C-AB4C-A1D4-E567BFFAE15C}" type="parTrans" cxnId="{309BE0E0-307B-1D43-8D4D-A4EE3C8B8AD5}">
      <dgm:prSet/>
      <dgm:spPr/>
      <dgm:t>
        <a:bodyPr/>
        <a:lstStyle/>
        <a:p>
          <a:endParaRPr lang="zh-TW" altLang="en-US">
            <a:solidFill>
              <a:schemeClr val="tx1"/>
            </a:solidFill>
          </a:endParaRPr>
        </a:p>
      </dgm:t>
    </dgm:pt>
    <dgm:pt modelId="{1837AE27-92D6-5B43-B354-5BF73CE320A4}" type="sibTrans" cxnId="{309BE0E0-307B-1D43-8D4D-A4EE3C8B8AD5}">
      <dgm:prSet/>
      <dgm:spPr/>
      <dgm:t>
        <a:bodyPr/>
        <a:lstStyle/>
        <a:p>
          <a:endParaRPr lang="zh-TW" altLang="en-US">
            <a:solidFill>
              <a:schemeClr val="tx1"/>
            </a:solidFill>
          </a:endParaRPr>
        </a:p>
      </dgm:t>
    </dgm:pt>
    <dgm:pt modelId="{820FB582-A417-AF46-BEB7-C2C848085111}">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Report system</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3485D7FB-72AA-DC4B-94CA-0D2F1F4876C0}" type="parTrans" cxnId="{8B6E4144-5BC2-EE43-8893-82AE8E034557}">
      <dgm:prSet/>
      <dgm:spPr/>
      <dgm:t>
        <a:bodyPr/>
        <a:lstStyle/>
        <a:p>
          <a:endParaRPr lang="zh-TW" altLang="en-US">
            <a:solidFill>
              <a:schemeClr val="tx1"/>
            </a:solidFill>
          </a:endParaRPr>
        </a:p>
      </dgm:t>
    </dgm:pt>
    <dgm:pt modelId="{82DF3EC6-4000-A94B-BCB6-BDFB39AE7E33}" type="sibTrans" cxnId="{8B6E4144-5BC2-EE43-8893-82AE8E034557}">
      <dgm:prSet/>
      <dgm:spPr/>
      <dgm:t>
        <a:bodyPr/>
        <a:lstStyle/>
        <a:p>
          <a:endParaRPr lang="zh-TW" altLang="en-US">
            <a:solidFill>
              <a:schemeClr val="tx1"/>
            </a:solidFill>
          </a:endParaRPr>
        </a:p>
      </dgm:t>
    </dgm:pt>
    <dgm:pt modelId="{9932FC77-4F87-EF4E-BD42-BFCD0519CCE8}">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Decision-making</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A608430D-76B1-524C-BD89-45C826667D23}" type="parTrans" cxnId="{3E9E5137-DA9D-5648-A3FB-FC7B2CB2FF38}">
      <dgm:prSet/>
      <dgm:spPr/>
      <dgm:t>
        <a:bodyPr/>
        <a:lstStyle/>
        <a:p>
          <a:endParaRPr lang="zh-TW" altLang="en-US">
            <a:solidFill>
              <a:schemeClr val="tx1"/>
            </a:solidFill>
          </a:endParaRPr>
        </a:p>
      </dgm:t>
    </dgm:pt>
    <dgm:pt modelId="{3F960F3A-698D-4440-A45A-CDB951941F3F}" type="sibTrans" cxnId="{3E9E5137-DA9D-5648-A3FB-FC7B2CB2FF38}">
      <dgm:prSet/>
      <dgm:spPr/>
      <dgm:t>
        <a:bodyPr/>
        <a:lstStyle/>
        <a:p>
          <a:endParaRPr lang="zh-TW" altLang="en-US">
            <a:solidFill>
              <a:schemeClr val="tx1"/>
            </a:solidFill>
          </a:endParaRPr>
        </a:p>
      </dgm:t>
    </dgm:pt>
    <dgm:pt modelId="{E2BE9CE7-CC80-AB4E-BBAB-065098EA5026}" type="pres">
      <dgm:prSet presAssocID="{EF89AC55-8B79-9043-A21C-64D3E65CA582}" presName="Name0" presStyleCnt="0">
        <dgm:presLayoutVars>
          <dgm:dir/>
          <dgm:resizeHandles val="exact"/>
        </dgm:presLayoutVars>
      </dgm:prSet>
      <dgm:spPr/>
    </dgm:pt>
    <dgm:pt modelId="{80DD23D2-4318-894F-BB98-FBB53E1FB9E3}" type="pres">
      <dgm:prSet presAssocID="{567AD303-0156-D04A-ACA6-80287037A0B3}" presName="node" presStyleLbl="node1" presStyleIdx="0" presStyleCnt="6">
        <dgm:presLayoutVars>
          <dgm:bulletEnabled val="1"/>
        </dgm:presLayoutVars>
      </dgm:prSet>
      <dgm:spPr/>
      <dgm:t>
        <a:bodyPr/>
        <a:lstStyle/>
        <a:p>
          <a:endParaRPr lang="zh-TW" altLang="en-US"/>
        </a:p>
      </dgm:t>
    </dgm:pt>
    <dgm:pt modelId="{E419C5B6-8006-564D-8F89-39B72355D445}" type="pres">
      <dgm:prSet presAssocID="{F4DEB41A-3163-6848-B51E-67F807803909}" presName="sibTrans" presStyleLbl="sibTrans2D1" presStyleIdx="0" presStyleCnt="5"/>
      <dgm:spPr/>
      <dgm:t>
        <a:bodyPr/>
        <a:lstStyle/>
        <a:p>
          <a:endParaRPr lang="zh-TW" altLang="en-US"/>
        </a:p>
      </dgm:t>
    </dgm:pt>
    <dgm:pt modelId="{33D39FD0-DC73-B140-AE54-F5B71DDC4492}" type="pres">
      <dgm:prSet presAssocID="{F4DEB41A-3163-6848-B51E-67F807803909}" presName="connectorText" presStyleLbl="sibTrans2D1" presStyleIdx="0" presStyleCnt="5"/>
      <dgm:spPr/>
      <dgm:t>
        <a:bodyPr/>
        <a:lstStyle/>
        <a:p>
          <a:endParaRPr lang="zh-TW" altLang="en-US"/>
        </a:p>
      </dgm:t>
    </dgm:pt>
    <dgm:pt modelId="{76D138D2-E812-3A44-A823-6799DC7D4144}" type="pres">
      <dgm:prSet presAssocID="{A7FA03EA-3CD4-B74F-89B0-DEF3E29E2DBA}" presName="node" presStyleLbl="node1" presStyleIdx="1" presStyleCnt="6">
        <dgm:presLayoutVars>
          <dgm:bulletEnabled val="1"/>
        </dgm:presLayoutVars>
      </dgm:prSet>
      <dgm:spPr/>
      <dgm:t>
        <a:bodyPr/>
        <a:lstStyle/>
        <a:p>
          <a:endParaRPr lang="zh-TW" altLang="en-US"/>
        </a:p>
      </dgm:t>
    </dgm:pt>
    <dgm:pt modelId="{481224B5-D3B8-C14A-8922-484D132C2A7A}" type="pres">
      <dgm:prSet presAssocID="{1137BAB3-A099-C645-80F1-B1947DD21086}" presName="sibTrans" presStyleLbl="sibTrans2D1" presStyleIdx="1" presStyleCnt="5"/>
      <dgm:spPr/>
      <dgm:t>
        <a:bodyPr/>
        <a:lstStyle/>
        <a:p>
          <a:endParaRPr lang="zh-TW" altLang="en-US"/>
        </a:p>
      </dgm:t>
    </dgm:pt>
    <dgm:pt modelId="{C47C3B7B-E1A5-B244-A10B-942485A932BA}" type="pres">
      <dgm:prSet presAssocID="{1137BAB3-A099-C645-80F1-B1947DD21086}" presName="connectorText" presStyleLbl="sibTrans2D1" presStyleIdx="1" presStyleCnt="5"/>
      <dgm:spPr/>
      <dgm:t>
        <a:bodyPr/>
        <a:lstStyle/>
        <a:p>
          <a:endParaRPr lang="zh-TW" altLang="en-US"/>
        </a:p>
      </dgm:t>
    </dgm:pt>
    <dgm:pt modelId="{AC2D325A-E99F-7A4B-B91A-9A90C0A8F34E}" type="pres">
      <dgm:prSet presAssocID="{0BF08F91-D6E6-C74D-AB15-DE1F0D2A68E1}" presName="node" presStyleLbl="node1" presStyleIdx="2" presStyleCnt="6">
        <dgm:presLayoutVars>
          <dgm:bulletEnabled val="1"/>
        </dgm:presLayoutVars>
      </dgm:prSet>
      <dgm:spPr/>
      <dgm:t>
        <a:bodyPr/>
        <a:lstStyle/>
        <a:p>
          <a:endParaRPr lang="zh-TW" altLang="en-US"/>
        </a:p>
      </dgm:t>
    </dgm:pt>
    <dgm:pt modelId="{CCBE987A-CD3C-BD4C-BB39-0A8F3B83941B}" type="pres">
      <dgm:prSet presAssocID="{1837AE27-92D6-5B43-B354-5BF73CE320A4}" presName="sibTrans" presStyleLbl="sibTrans2D1" presStyleIdx="2" presStyleCnt="5"/>
      <dgm:spPr/>
      <dgm:t>
        <a:bodyPr/>
        <a:lstStyle/>
        <a:p>
          <a:endParaRPr lang="zh-TW" altLang="en-US"/>
        </a:p>
      </dgm:t>
    </dgm:pt>
    <dgm:pt modelId="{CCFFE3DC-F65D-1246-BCA1-F550F07A09B4}" type="pres">
      <dgm:prSet presAssocID="{1837AE27-92D6-5B43-B354-5BF73CE320A4}" presName="connectorText" presStyleLbl="sibTrans2D1" presStyleIdx="2" presStyleCnt="5"/>
      <dgm:spPr/>
      <dgm:t>
        <a:bodyPr/>
        <a:lstStyle/>
        <a:p>
          <a:endParaRPr lang="zh-TW" altLang="en-US"/>
        </a:p>
      </dgm:t>
    </dgm:pt>
    <dgm:pt modelId="{8EDC2F37-4DC8-B44B-AE54-2908E1E4575E}" type="pres">
      <dgm:prSet presAssocID="{820FB582-A417-AF46-BEB7-C2C848085111}" presName="node" presStyleLbl="node1" presStyleIdx="3" presStyleCnt="6">
        <dgm:presLayoutVars>
          <dgm:bulletEnabled val="1"/>
        </dgm:presLayoutVars>
      </dgm:prSet>
      <dgm:spPr/>
      <dgm:t>
        <a:bodyPr/>
        <a:lstStyle/>
        <a:p>
          <a:endParaRPr lang="zh-TW" altLang="en-US"/>
        </a:p>
      </dgm:t>
    </dgm:pt>
    <dgm:pt modelId="{618AFCEB-4BC4-2B40-8332-037E9EBC93B7}" type="pres">
      <dgm:prSet presAssocID="{82DF3EC6-4000-A94B-BCB6-BDFB39AE7E33}" presName="sibTrans" presStyleLbl="sibTrans2D1" presStyleIdx="3" presStyleCnt="5"/>
      <dgm:spPr/>
      <dgm:t>
        <a:bodyPr/>
        <a:lstStyle/>
        <a:p>
          <a:endParaRPr lang="zh-TW" altLang="en-US"/>
        </a:p>
      </dgm:t>
    </dgm:pt>
    <dgm:pt modelId="{B6A792AA-FB96-1D40-A7EC-E4EAAADEC29C}" type="pres">
      <dgm:prSet presAssocID="{82DF3EC6-4000-A94B-BCB6-BDFB39AE7E33}" presName="connectorText" presStyleLbl="sibTrans2D1" presStyleIdx="3" presStyleCnt="5"/>
      <dgm:spPr/>
      <dgm:t>
        <a:bodyPr/>
        <a:lstStyle/>
        <a:p>
          <a:endParaRPr lang="zh-TW" altLang="en-US"/>
        </a:p>
      </dgm:t>
    </dgm:pt>
    <dgm:pt modelId="{A791E57A-5157-B64A-AA77-32302E321177}" type="pres">
      <dgm:prSet presAssocID="{9932FC77-4F87-EF4E-BD42-BFCD0519CCE8}" presName="node" presStyleLbl="node1" presStyleIdx="4" presStyleCnt="6">
        <dgm:presLayoutVars>
          <dgm:bulletEnabled val="1"/>
        </dgm:presLayoutVars>
      </dgm:prSet>
      <dgm:spPr/>
      <dgm:t>
        <a:bodyPr/>
        <a:lstStyle/>
        <a:p>
          <a:endParaRPr lang="zh-TW" altLang="en-US"/>
        </a:p>
      </dgm:t>
    </dgm:pt>
    <dgm:pt modelId="{68C8E147-68FC-2E47-8681-F82F4A68ECA7}" type="pres">
      <dgm:prSet presAssocID="{3F960F3A-698D-4440-A45A-CDB951941F3F}" presName="sibTrans" presStyleLbl="sibTrans2D1" presStyleIdx="4" presStyleCnt="5"/>
      <dgm:spPr/>
      <dgm:t>
        <a:bodyPr/>
        <a:lstStyle/>
        <a:p>
          <a:endParaRPr lang="zh-TW" altLang="en-US"/>
        </a:p>
      </dgm:t>
    </dgm:pt>
    <dgm:pt modelId="{321D101E-A919-E44F-88B5-85E3BFF79203}" type="pres">
      <dgm:prSet presAssocID="{3F960F3A-698D-4440-A45A-CDB951941F3F}" presName="connectorText" presStyleLbl="sibTrans2D1" presStyleIdx="4" presStyleCnt="5"/>
      <dgm:spPr/>
      <dgm:t>
        <a:bodyPr/>
        <a:lstStyle/>
        <a:p>
          <a:endParaRPr lang="zh-TW" altLang="en-US"/>
        </a:p>
      </dgm:t>
    </dgm:pt>
    <dgm:pt modelId="{F84FEEFC-2028-7A48-A94B-E838A21D63F7}" type="pres">
      <dgm:prSet presAssocID="{D0399F24-F5B6-9443-81FD-DAC8983B212F}" presName="node" presStyleLbl="node1" presStyleIdx="5" presStyleCnt="6">
        <dgm:presLayoutVars>
          <dgm:bulletEnabled val="1"/>
        </dgm:presLayoutVars>
      </dgm:prSet>
      <dgm:spPr/>
      <dgm:t>
        <a:bodyPr/>
        <a:lstStyle/>
        <a:p>
          <a:endParaRPr lang="zh-TW" altLang="en-US"/>
        </a:p>
      </dgm:t>
    </dgm:pt>
  </dgm:ptLst>
  <dgm:cxnLst>
    <dgm:cxn modelId="{A4BA4BCE-FBAA-6941-984C-7F5CB06DBDAF}" type="presOf" srcId="{1137BAB3-A099-C645-80F1-B1947DD21086}" destId="{481224B5-D3B8-C14A-8922-484D132C2A7A}" srcOrd="0" destOrd="0" presId="urn:microsoft.com/office/officeart/2005/8/layout/process1"/>
    <dgm:cxn modelId="{2428BAF6-216B-D24A-8C0C-738F12FF9221}" type="presOf" srcId="{0BF08F91-D6E6-C74D-AB15-DE1F0D2A68E1}" destId="{AC2D325A-E99F-7A4B-B91A-9A90C0A8F34E}" srcOrd="0" destOrd="0" presId="urn:microsoft.com/office/officeart/2005/8/layout/process1"/>
    <dgm:cxn modelId="{9871B769-F638-E244-8C9B-592760236B39}" type="presOf" srcId="{1137BAB3-A099-C645-80F1-B1947DD21086}" destId="{C47C3B7B-E1A5-B244-A10B-942485A932BA}" srcOrd="1" destOrd="0" presId="urn:microsoft.com/office/officeart/2005/8/layout/process1"/>
    <dgm:cxn modelId="{87600F58-2442-4745-A754-49B679CAEDFF}" srcId="{EF89AC55-8B79-9043-A21C-64D3E65CA582}" destId="{D0399F24-F5B6-9443-81FD-DAC8983B212F}" srcOrd="5" destOrd="0" parTransId="{C6CFC985-379A-1040-89FD-C5670ED699CC}" sibTransId="{A8F5E1D8-AB10-0C4A-AA9F-FF198C6A5793}"/>
    <dgm:cxn modelId="{309BE0E0-307B-1D43-8D4D-A4EE3C8B8AD5}" srcId="{EF89AC55-8B79-9043-A21C-64D3E65CA582}" destId="{0BF08F91-D6E6-C74D-AB15-DE1F0D2A68E1}" srcOrd="2" destOrd="0" parTransId="{75A35C2A-464C-AB4C-A1D4-E567BFFAE15C}" sibTransId="{1837AE27-92D6-5B43-B354-5BF73CE320A4}"/>
    <dgm:cxn modelId="{2816495A-4307-4346-8486-942C338E040A}" type="presOf" srcId="{F4DEB41A-3163-6848-B51E-67F807803909}" destId="{E419C5B6-8006-564D-8F89-39B72355D445}" srcOrd="0" destOrd="0" presId="urn:microsoft.com/office/officeart/2005/8/layout/process1"/>
    <dgm:cxn modelId="{5648CE5E-93DC-F846-9BAE-EB029377E4C4}" type="presOf" srcId="{1837AE27-92D6-5B43-B354-5BF73CE320A4}" destId="{CCFFE3DC-F65D-1246-BCA1-F550F07A09B4}" srcOrd="1" destOrd="0" presId="urn:microsoft.com/office/officeart/2005/8/layout/process1"/>
    <dgm:cxn modelId="{79DDB4C8-DD3D-D841-B63E-DA088B1B8757}" type="presOf" srcId="{9932FC77-4F87-EF4E-BD42-BFCD0519CCE8}" destId="{A791E57A-5157-B64A-AA77-32302E321177}" srcOrd="0" destOrd="0" presId="urn:microsoft.com/office/officeart/2005/8/layout/process1"/>
    <dgm:cxn modelId="{202B2960-68B8-8344-9FEB-C8B02E80EA77}" type="presOf" srcId="{3F960F3A-698D-4440-A45A-CDB951941F3F}" destId="{321D101E-A919-E44F-88B5-85E3BFF79203}" srcOrd="1" destOrd="0" presId="urn:microsoft.com/office/officeart/2005/8/layout/process1"/>
    <dgm:cxn modelId="{3A64BDA2-47B2-3C49-901F-DA3B77ACA5A3}" srcId="{EF89AC55-8B79-9043-A21C-64D3E65CA582}" destId="{A7FA03EA-3CD4-B74F-89B0-DEF3E29E2DBA}" srcOrd="1" destOrd="0" parTransId="{6DFE4578-C256-4A46-9624-E10EFBB8ED1B}" sibTransId="{1137BAB3-A099-C645-80F1-B1947DD21086}"/>
    <dgm:cxn modelId="{E9E7C0E3-4181-5044-9409-015BA83A095D}" type="presOf" srcId="{A7FA03EA-3CD4-B74F-89B0-DEF3E29E2DBA}" destId="{76D138D2-E812-3A44-A823-6799DC7D4144}" srcOrd="0" destOrd="0" presId="urn:microsoft.com/office/officeart/2005/8/layout/process1"/>
    <dgm:cxn modelId="{0C835E28-9062-3A48-9CC8-C3EABE1F7EF3}" type="presOf" srcId="{82DF3EC6-4000-A94B-BCB6-BDFB39AE7E33}" destId="{B6A792AA-FB96-1D40-A7EC-E4EAAADEC29C}" srcOrd="1" destOrd="0" presId="urn:microsoft.com/office/officeart/2005/8/layout/process1"/>
    <dgm:cxn modelId="{BD4E2BEA-77CE-BE40-9988-EAE4506C15D7}" type="presOf" srcId="{82DF3EC6-4000-A94B-BCB6-BDFB39AE7E33}" destId="{618AFCEB-4BC4-2B40-8332-037E9EBC93B7}" srcOrd="0" destOrd="0" presId="urn:microsoft.com/office/officeart/2005/8/layout/process1"/>
    <dgm:cxn modelId="{E814A8F3-8E20-1A41-9F53-9E60A656213F}" srcId="{EF89AC55-8B79-9043-A21C-64D3E65CA582}" destId="{567AD303-0156-D04A-ACA6-80287037A0B3}" srcOrd="0" destOrd="0" parTransId="{ACA9D7AA-1D1B-C34A-94FB-17D8DE345183}" sibTransId="{F4DEB41A-3163-6848-B51E-67F807803909}"/>
    <dgm:cxn modelId="{85ADAA33-BB4B-9A48-951B-FE7FC9EBACF4}" type="presOf" srcId="{1837AE27-92D6-5B43-B354-5BF73CE320A4}" destId="{CCBE987A-CD3C-BD4C-BB39-0A8F3B83941B}" srcOrd="0" destOrd="0" presId="urn:microsoft.com/office/officeart/2005/8/layout/process1"/>
    <dgm:cxn modelId="{3E9E5137-DA9D-5648-A3FB-FC7B2CB2FF38}" srcId="{EF89AC55-8B79-9043-A21C-64D3E65CA582}" destId="{9932FC77-4F87-EF4E-BD42-BFCD0519CCE8}" srcOrd="4" destOrd="0" parTransId="{A608430D-76B1-524C-BD89-45C826667D23}" sibTransId="{3F960F3A-698D-4440-A45A-CDB951941F3F}"/>
    <dgm:cxn modelId="{97FFCC98-65B1-3D49-B6D8-99FBB319C75A}" type="presOf" srcId="{3F960F3A-698D-4440-A45A-CDB951941F3F}" destId="{68C8E147-68FC-2E47-8681-F82F4A68ECA7}" srcOrd="0" destOrd="0" presId="urn:microsoft.com/office/officeart/2005/8/layout/process1"/>
    <dgm:cxn modelId="{EB65F6F4-5990-B441-BE91-2F7B7EF2DD03}" type="presOf" srcId="{820FB582-A417-AF46-BEB7-C2C848085111}" destId="{8EDC2F37-4DC8-B44B-AE54-2908E1E4575E}" srcOrd="0" destOrd="0" presId="urn:microsoft.com/office/officeart/2005/8/layout/process1"/>
    <dgm:cxn modelId="{8B6E4144-5BC2-EE43-8893-82AE8E034557}" srcId="{EF89AC55-8B79-9043-A21C-64D3E65CA582}" destId="{820FB582-A417-AF46-BEB7-C2C848085111}" srcOrd="3" destOrd="0" parTransId="{3485D7FB-72AA-DC4B-94CA-0D2F1F4876C0}" sibTransId="{82DF3EC6-4000-A94B-BCB6-BDFB39AE7E33}"/>
    <dgm:cxn modelId="{35F1B9AC-0C1A-F049-AE1C-3A4A15667488}" type="presOf" srcId="{F4DEB41A-3163-6848-B51E-67F807803909}" destId="{33D39FD0-DC73-B140-AE54-F5B71DDC4492}" srcOrd="1" destOrd="0" presId="urn:microsoft.com/office/officeart/2005/8/layout/process1"/>
    <dgm:cxn modelId="{C5FB0EA8-9EE8-DC48-994F-F786043BC908}" type="presOf" srcId="{567AD303-0156-D04A-ACA6-80287037A0B3}" destId="{80DD23D2-4318-894F-BB98-FBB53E1FB9E3}" srcOrd="0" destOrd="0" presId="urn:microsoft.com/office/officeart/2005/8/layout/process1"/>
    <dgm:cxn modelId="{A1069185-7649-F348-B710-00E99C670AB8}" type="presOf" srcId="{EF89AC55-8B79-9043-A21C-64D3E65CA582}" destId="{E2BE9CE7-CC80-AB4E-BBAB-065098EA5026}" srcOrd="0" destOrd="0" presId="urn:microsoft.com/office/officeart/2005/8/layout/process1"/>
    <dgm:cxn modelId="{8FBD58DB-DC22-0E45-8A46-F9E205B2CB7C}" type="presOf" srcId="{D0399F24-F5B6-9443-81FD-DAC8983B212F}" destId="{F84FEEFC-2028-7A48-A94B-E838A21D63F7}" srcOrd="0" destOrd="0" presId="urn:microsoft.com/office/officeart/2005/8/layout/process1"/>
    <dgm:cxn modelId="{2BBACAD1-35EA-E54F-8A7E-A9E83086B05B}" type="presParOf" srcId="{E2BE9CE7-CC80-AB4E-BBAB-065098EA5026}" destId="{80DD23D2-4318-894F-BB98-FBB53E1FB9E3}" srcOrd="0" destOrd="0" presId="urn:microsoft.com/office/officeart/2005/8/layout/process1"/>
    <dgm:cxn modelId="{3097804C-9465-154E-8189-6F5ACB9938B8}" type="presParOf" srcId="{E2BE9CE7-CC80-AB4E-BBAB-065098EA5026}" destId="{E419C5B6-8006-564D-8F89-39B72355D445}" srcOrd="1" destOrd="0" presId="urn:microsoft.com/office/officeart/2005/8/layout/process1"/>
    <dgm:cxn modelId="{CBD5C63C-4A7B-EF40-9D37-17D3098D72A1}" type="presParOf" srcId="{E419C5B6-8006-564D-8F89-39B72355D445}" destId="{33D39FD0-DC73-B140-AE54-F5B71DDC4492}" srcOrd="0" destOrd="0" presId="urn:microsoft.com/office/officeart/2005/8/layout/process1"/>
    <dgm:cxn modelId="{3891BE62-EAD6-DB46-9D02-13733E831E87}" type="presParOf" srcId="{E2BE9CE7-CC80-AB4E-BBAB-065098EA5026}" destId="{76D138D2-E812-3A44-A823-6799DC7D4144}" srcOrd="2" destOrd="0" presId="urn:microsoft.com/office/officeart/2005/8/layout/process1"/>
    <dgm:cxn modelId="{AE27FE6A-9557-E14E-818F-FAAC1900DFCA}" type="presParOf" srcId="{E2BE9CE7-CC80-AB4E-BBAB-065098EA5026}" destId="{481224B5-D3B8-C14A-8922-484D132C2A7A}" srcOrd="3" destOrd="0" presId="urn:microsoft.com/office/officeart/2005/8/layout/process1"/>
    <dgm:cxn modelId="{1AA025C2-0B01-2449-B2D5-7201CD82B319}" type="presParOf" srcId="{481224B5-D3B8-C14A-8922-484D132C2A7A}" destId="{C47C3B7B-E1A5-B244-A10B-942485A932BA}" srcOrd="0" destOrd="0" presId="urn:microsoft.com/office/officeart/2005/8/layout/process1"/>
    <dgm:cxn modelId="{5DB49960-5F3D-5040-88CE-CE2B58FA7C3D}" type="presParOf" srcId="{E2BE9CE7-CC80-AB4E-BBAB-065098EA5026}" destId="{AC2D325A-E99F-7A4B-B91A-9A90C0A8F34E}" srcOrd="4" destOrd="0" presId="urn:microsoft.com/office/officeart/2005/8/layout/process1"/>
    <dgm:cxn modelId="{1B46993A-5FF4-7745-AAC6-CDC53C0D338D}" type="presParOf" srcId="{E2BE9CE7-CC80-AB4E-BBAB-065098EA5026}" destId="{CCBE987A-CD3C-BD4C-BB39-0A8F3B83941B}" srcOrd="5" destOrd="0" presId="urn:microsoft.com/office/officeart/2005/8/layout/process1"/>
    <dgm:cxn modelId="{C42C5A71-941F-014D-9EA1-680C0E9CCD05}" type="presParOf" srcId="{CCBE987A-CD3C-BD4C-BB39-0A8F3B83941B}" destId="{CCFFE3DC-F65D-1246-BCA1-F550F07A09B4}" srcOrd="0" destOrd="0" presId="urn:microsoft.com/office/officeart/2005/8/layout/process1"/>
    <dgm:cxn modelId="{1BD03F4D-12FB-B443-BF92-080A9D99440C}" type="presParOf" srcId="{E2BE9CE7-CC80-AB4E-BBAB-065098EA5026}" destId="{8EDC2F37-4DC8-B44B-AE54-2908E1E4575E}" srcOrd="6" destOrd="0" presId="urn:microsoft.com/office/officeart/2005/8/layout/process1"/>
    <dgm:cxn modelId="{06D475AA-8F93-CD47-AAB4-E074B5345713}" type="presParOf" srcId="{E2BE9CE7-CC80-AB4E-BBAB-065098EA5026}" destId="{618AFCEB-4BC4-2B40-8332-037E9EBC93B7}" srcOrd="7" destOrd="0" presId="urn:microsoft.com/office/officeart/2005/8/layout/process1"/>
    <dgm:cxn modelId="{2F9F7B46-40C2-904B-96FF-C3DDF7C3BEF7}" type="presParOf" srcId="{618AFCEB-4BC4-2B40-8332-037E9EBC93B7}" destId="{B6A792AA-FB96-1D40-A7EC-E4EAAADEC29C}" srcOrd="0" destOrd="0" presId="urn:microsoft.com/office/officeart/2005/8/layout/process1"/>
    <dgm:cxn modelId="{CFF34D05-08BB-2D42-B483-A326049851D9}" type="presParOf" srcId="{E2BE9CE7-CC80-AB4E-BBAB-065098EA5026}" destId="{A791E57A-5157-B64A-AA77-32302E321177}" srcOrd="8" destOrd="0" presId="urn:microsoft.com/office/officeart/2005/8/layout/process1"/>
    <dgm:cxn modelId="{712A992C-B63C-9A43-A997-8274573C1F09}" type="presParOf" srcId="{E2BE9CE7-CC80-AB4E-BBAB-065098EA5026}" destId="{68C8E147-68FC-2E47-8681-F82F4A68ECA7}" srcOrd="9" destOrd="0" presId="urn:microsoft.com/office/officeart/2005/8/layout/process1"/>
    <dgm:cxn modelId="{7295C6C2-CFE9-1243-A423-EB9718E68654}" type="presParOf" srcId="{68C8E147-68FC-2E47-8681-F82F4A68ECA7}" destId="{321D101E-A919-E44F-88B5-85E3BFF79203}" srcOrd="0" destOrd="0" presId="urn:microsoft.com/office/officeart/2005/8/layout/process1"/>
    <dgm:cxn modelId="{CC1AE03A-066B-B140-836D-D948C9813E4A}" type="presParOf" srcId="{E2BE9CE7-CC80-AB4E-BBAB-065098EA5026}" destId="{F84FEEFC-2028-7A48-A94B-E838A21D63F7}"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89AC55-8B79-9043-A21C-64D3E65CA582}" type="doc">
      <dgm:prSet loTypeId="urn:microsoft.com/office/officeart/2005/8/layout/process1" loCatId="" qsTypeId="urn:microsoft.com/office/officeart/2005/8/quickstyle/simple4" qsCatId="simple" csTypeId="urn:microsoft.com/office/officeart/2005/8/colors/colorful4" csCatId="colorful" phldr="1"/>
      <dgm:spPr/>
    </dgm:pt>
    <dgm:pt modelId="{567AD303-0156-D04A-ACA6-80287037A0B3}">
      <dgm:prSet phldrT="[文字]"/>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Choice a method</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ACA9D7AA-1D1B-C34A-94FB-17D8DE345183}" type="parTrans" cxnId="{E814A8F3-8E20-1A41-9F53-9E60A656213F}">
      <dgm:prSet/>
      <dgm:spPr/>
      <dgm:t>
        <a:bodyPr/>
        <a:lstStyle/>
        <a:p>
          <a:endParaRPr lang="zh-TW" altLang="en-US">
            <a:solidFill>
              <a:schemeClr val="tx1"/>
            </a:solidFill>
          </a:endParaRPr>
        </a:p>
      </dgm:t>
    </dgm:pt>
    <dgm:pt modelId="{F4DEB41A-3163-6848-B51E-67F807803909}" type="sibTrans" cxnId="{E814A8F3-8E20-1A41-9F53-9E60A656213F}">
      <dgm:prSet/>
      <dgm:spPr/>
      <dgm:t>
        <a:bodyPr/>
        <a:lstStyle/>
        <a:p>
          <a:endParaRPr lang="zh-TW" altLang="en-US">
            <a:solidFill>
              <a:schemeClr val="tx1"/>
            </a:solidFill>
          </a:endParaRPr>
        </a:p>
      </dgm:t>
    </dgm:pt>
    <dgm:pt modelId="{D0399F24-F5B6-9443-81FD-DAC8983B212F}">
      <dgm:prSet phldrT="[文字]"/>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Control system</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C6CFC985-379A-1040-89FD-C5670ED699CC}" type="parTrans" cxnId="{87600F58-2442-4745-A754-49B679CAEDFF}">
      <dgm:prSet/>
      <dgm:spPr/>
      <dgm:t>
        <a:bodyPr/>
        <a:lstStyle/>
        <a:p>
          <a:endParaRPr lang="zh-TW" altLang="en-US">
            <a:solidFill>
              <a:schemeClr val="tx1"/>
            </a:solidFill>
          </a:endParaRPr>
        </a:p>
      </dgm:t>
    </dgm:pt>
    <dgm:pt modelId="{A8F5E1D8-AB10-0C4A-AA9F-FF198C6A5793}" type="sibTrans" cxnId="{87600F58-2442-4745-A754-49B679CAEDFF}">
      <dgm:prSet/>
      <dgm:spPr/>
      <dgm:t>
        <a:bodyPr/>
        <a:lstStyle/>
        <a:p>
          <a:endParaRPr lang="zh-TW" altLang="en-US">
            <a:solidFill>
              <a:schemeClr val="tx1"/>
            </a:solidFill>
          </a:endParaRPr>
        </a:p>
      </dgm:t>
    </dgm:pt>
    <dgm:pt modelId="{A7FA03EA-3CD4-B74F-89B0-DEF3E29E2DBA}">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Sampling site</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6DFE4578-C256-4A46-9624-E10EFBB8ED1B}" type="parTrans" cxnId="{3A64BDA2-47B2-3C49-901F-DA3B77ACA5A3}">
      <dgm:prSet/>
      <dgm:spPr/>
      <dgm:t>
        <a:bodyPr/>
        <a:lstStyle/>
        <a:p>
          <a:endParaRPr lang="zh-TW" altLang="en-US">
            <a:solidFill>
              <a:schemeClr val="tx1"/>
            </a:solidFill>
          </a:endParaRPr>
        </a:p>
      </dgm:t>
    </dgm:pt>
    <dgm:pt modelId="{1137BAB3-A099-C645-80F1-B1947DD21086}" type="sibTrans" cxnId="{3A64BDA2-47B2-3C49-901F-DA3B77ACA5A3}">
      <dgm:prSet/>
      <dgm:spPr/>
      <dgm:t>
        <a:bodyPr/>
        <a:lstStyle/>
        <a:p>
          <a:endParaRPr lang="zh-TW" altLang="en-US">
            <a:solidFill>
              <a:schemeClr val="tx1"/>
            </a:solidFill>
          </a:endParaRPr>
        </a:p>
      </dgm:t>
    </dgm:pt>
    <dgm:pt modelId="{0BF08F91-D6E6-C74D-AB15-DE1F0D2A68E1}">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Data collection</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75A35C2A-464C-AB4C-A1D4-E567BFFAE15C}" type="parTrans" cxnId="{309BE0E0-307B-1D43-8D4D-A4EE3C8B8AD5}">
      <dgm:prSet/>
      <dgm:spPr/>
      <dgm:t>
        <a:bodyPr/>
        <a:lstStyle/>
        <a:p>
          <a:endParaRPr lang="zh-TW" altLang="en-US">
            <a:solidFill>
              <a:schemeClr val="tx1"/>
            </a:solidFill>
          </a:endParaRPr>
        </a:p>
      </dgm:t>
    </dgm:pt>
    <dgm:pt modelId="{1837AE27-92D6-5B43-B354-5BF73CE320A4}" type="sibTrans" cxnId="{309BE0E0-307B-1D43-8D4D-A4EE3C8B8AD5}">
      <dgm:prSet/>
      <dgm:spPr/>
      <dgm:t>
        <a:bodyPr/>
        <a:lstStyle/>
        <a:p>
          <a:endParaRPr lang="zh-TW" altLang="en-US">
            <a:solidFill>
              <a:schemeClr val="tx1"/>
            </a:solidFill>
          </a:endParaRPr>
        </a:p>
      </dgm:t>
    </dgm:pt>
    <dgm:pt modelId="{820FB582-A417-AF46-BEB7-C2C848085111}">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Report system</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3485D7FB-72AA-DC4B-94CA-0D2F1F4876C0}" type="parTrans" cxnId="{8B6E4144-5BC2-EE43-8893-82AE8E034557}">
      <dgm:prSet/>
      <dgm:spPr/>
      <dgm:t>
        <a:bodyPr/>
        <a:lstStyle/>
        <a:p>
          <a:endParaRPr lang="zh-TW" altLang="en-US">
            <a:solidFill>
              <a:schemeClr val="tx1"/>
            </a:solidFill>
          </a:endParaRPr>
        </a:p>
      </dgm:t>
    </dgm:pt>
    <dgm:pt modelId="{82DF3EC6-4000-A94B-BCB6-BDFB39AE7E33}" type="sibTrans" cxnId="{8B6E4144-5BC2-EE43-8893-82AE8E034557}">
      <dgm:prSet/>
      <dgm:spPr/>
      <dgm:t>
        <a:bodyPr/>
        <a:lstStyle/>
        <a:p>
          <a:endParaRPr lang="zh-TW" altLang="en-US">
            <a:solidFill>
              <a:schemeClr val="tx1"/>
            </a:solidFill>
          </a:endParaRPr>
        </a:p>
      </dgm:t>
    </dgm:pt>
    <dgm:pt modelId="{9932FC77-4F87-EF4E-BD42-BFCD0519CCE8}">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Decision-making</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A608430D-76B1-524C-BD89-45C826667D23}" type="parTrans" cxnId="{3E9E5137-DA9D-5648-A3FB-FC7B2CB2FF38}">
      <dgm:prSet/>
      <dgm:spPr/>
      <dgm:t>
        <a:bodyPr/>
        <a:lstStyle/>
        <a:p>
          <a:endParaRPr lang="zh-TW" altLang="en-US">
            <a:solidFill>
              <a:schemeClr val="tx1"/>
            </a:solidFill>
          </a:endParaRPr>
        </a:p>
      </dgm:t>
    </dgm:pt>
    <dgm:pt modelId="{3F960F3A-698D-4440-A45A-CDB951941F3F}" type="sibTrans" cxnId="{3E9E5137-DA9D-5648-A3FB-FC7B2CB2FF38}">
      <dgm:prSet/>
      <dgm:spPr/>
      <dgm:t>
        <a:bodyPr/>
        <a:lstStyle/>
        <a:p>
          <a:endParaRPr lang="zh-TW" altLang="en-US">
            <a:solidFill>
              <a:schemeClr val="tx1"/>
            </a:solidFill>
          </a:endParaRPr>
        </a:p>
      </dgm:t>
    </dgm:pt>
    <dgm:pt modelId="{E2BE9CE7-CC80-AB4E-BBAB-065098EA5026}" type="pres">
      <dgm:prSet presAssocID="{EF89AC55-8B79-9043-A21C-64D3E65CA582}" presName="Name0" presStyleCnt="0">
        <dgm:presLayoutVars>
          <dgm:dir/>
          <dgm:resizeHandles val="exact"/>
        </dgm:presLayoutVars>
      </dgm:prSet>
      <dgm:spPr/>
    </dgm:pt>
    <dgm:pt modelId="{80DD23D2-4318-894F-BB98-FBB53E1FB9E3}" type="pres">
      <dgm:prSet presAssocID="{567AD303-0156-D04A-ACA6-80287037A0B3}" presName="node" presStyleLbl="node1" presStyleIdx="0" presStyleCnt="6" custLinFactNeighborX="16006" custLinFactNeighborY="-3256">
        <dgm:presLayoutVars>
          <dgm:bulletEnabled val="1"/>
        </dgm:presLayoutVars>
      </dgm:prSet>
      <dgm:spPr/>
      <dgm:t>
        <a:bodyPr/>
        <a:lstStyle/>
        <a:p>
          <a:endParaRPr lang="zh-TW" altLang="en-US"/>
        </a:p>
      </dgm:t>
    </dgm:pt>
    <dgm:pt modelId="{E419C5B6-8006-564D-8F89-39B72355D445}" type="pres">
      <dgm:prSet presAssocID="{F4DEB41A-3163-6848-B51E-67F807803909}" presName="sibTrans" presStyleLbl="sibTrans2D1" presStyleIdx="0" presStyleCnt="5"/>
      <dgm:spPr/>
      <dgm:t>
        <a:bodyPr/>
        <a:lstStyle/>
        <a:p>
          <a:endParaRPr lang="zh-TW" altLang="en-US"/>
        </a:p>
      </dgm:t>
    </dgm:pt>
    <dgm:pt modelId="{33D39FD0-DC73-B140-AE54-F5B71DDC4492}" type="pres">
      <dgm:prSet presAssocID="{F4DEB41A-3163-6848-B51E-67F807803909}" presName="connectorText" presStyleLbl="sibTrans2D1" presStyleIdx="0" presStyleCnt="5"/>
      <dgm:spPr/>
      <dgm:t>
        <a:bodyPr/>
        <a:lstStyle/>
        <a:p>
          <a:endParaRPr lang="zh-TW" altLang="en-US"/>
        </a:p>
      </dgm:t>
    </dgm:pt>
    <dgm:pt modelId="{76D138D2-E812-3A44-A823-6799DC7D4144}" type="pres">
      <dgm:prSet presAssocID="{A7FA03EA-3CD4-B74F-89B0-DEF3E29E2DBA}" presName="node" presStyleLbl="node1" presStyleIdx="1" presStyleCnt="6" custLinFactNeighborX="16006" custLinFactNeighborY="-3256">
        <dgm:presLayoutVars>
          <dgm:bulletEnabled val="1"/>
        </dgm:presLayoutVars>
      </dgm:prSet>
      <dgm:spPr/>
      <dgm:t>
        <a:bodyPr/>
        <a:lstStyle/>
        <a:p>
          <a:endParaRPr lang="zh-TW" altLang="en-US"/>
        </a:p>
      </dgm:t>
    </dgm:pt>
    <dgm:pt modelId="{481224B5-D3B8-C14A-8922-484D132C2A7A}" type="pres">
      <dgm:prSet presAssocID="{1137BAB3-A099-C645-80F1-B1947DD21086}" presName="sibTrans" presStyleLbl="sibTrans2D1" presStyleIdx="1" presStyleCnt="5"/>
      <dgm:spPr/>
      <dgm:t>
        <a:bodyPr/>
        <a:lstStyle/>
        <a:p>
          <a:endParaRPr lang="zh-TW" altLang="en-US"/>
        </a:p>
      </dgm:t>
    </dgm:pt>
    <dgm:pt modelId="{C47C3B7B-E1A5-B244-A10B-942485A932BA}" type="pres">
      <dgm:prSet presAssocID="{1137BAB3-A099-C645-80F1-B1947DD21086}" presName="connectorText" presStyleLbl="sibTrans2D1" presStyleIdx="1" presStyleCnt="5"/>
      <dgm:spPr/>
      <dgm:t>
        <a:bodyPr/>
        <a:lstStyle/>
        <a:p>
          <a:endParaRPr lang="zh-TW" altLang="en-US"/>
        </a:p>
      </dgm:t>
    </dgm:pt>
    <dgm:pt modelId="{AC2D325A-E99F-7A4B-B91A-9A90C0A8F34E}" type="pres">
      <dgm:prSet presAssocID="{0BF08F91-D6E6-C74D-AB15-DE1F0D2A68E1}" presName="node" presStyleLbl="node1" presStyleIdx="2" presStyleCnt="6">
        <dgm:presLayoutVars>
          <dgm:bulletEnabled val="1"/>
        </dgm:presLayoutVars>
      </dgm:prSet>
      <dgm:spPr/>
      <dgm:t>
        <a:bodyPr/>
        <a:lstStyle/>
        <a:p>
          <a:endParaRPr lang="zh-TW" altLang="en-US"/>
        </a:p>
      </dgm:t>
    </dgm:pt>
    <dgm:pt modelId="{CCBE987A-CD3C-BD4C-BB39-0A8F3B83941B}" type="pres">
      <dgm:prSet presAssocID="{1837AE27-92D6-5B43-B354-5BF73CE320A4}" presName="sibTrans" presStyleLbl="sibTrans2D1" presStyleIdx="2" presStyleCnt="5"/>
      <dgm:spPr/>
      <dgm:t>
        <a:bodyPr/>
        <a:lstStyle/>
        <a:p>
          <a:endParaRPr lang="zh-TW" altLang="en-US"/>
        </a:p>
      </dgm:t>
    </dgm:pt>
    <dgm:pt modelId="{CCFFE3DC-F65D-1246-BCA1-F550F07A09B4}" type="pres">
      <dgm:prSet presAssocID="{1837AE27-92D6-5B43-B354-5BF73CE320A4}" presName="connectorText" presStyleLbl="sibTrans2D1" presStyleIdx="2" presStyleCnt="5"/>
      <dgm:spPr/>
      <dgm:t>
        <a:bodyPr/>
        <a:lstStyle/>
        <a:p>
          <a:endParaRPr lang="zh-TW" altLang="en-US"/>
        </a:p>
      </dgm:t>
    </dgm:pt>
    <dgm:pt modelId="{8EDC2F37-4DC8-B44B-AE54-2908E1E4575E}" type="pres">
      <dgm:prSet presAssocID="{820FB582-A417-AF46-BEB7-C2C848085111}" presName="node" presStyleLbl="node1" presStyleIdx="3" presStyleCnt="6">
        <dgm:presLayoutVars>
          <dgm:bulletEnabled val="1"/>
        </dgm:presLayoutVars>
      </dgm:prSet>
      <dgm:spPr/>
      <dgm:t>
        <a:bodyPr/>
        <a:lstStyle/>
        <a:p>
          <a:endParaRPr lang="zh-TW" altLang="en-US"/>
        </a:p>
      </dgm:t>
    </dgm:pt>
    <dgm:pt modelId="{618AFCEB-4BC4-2B40-8332-037E9EBC93B7}" type="pres">
      <dgm:prSet presAssocID="{82DF3EC6-4000-A94B-BCB6-BDFB39AE7E33}" presName="sibTrans" presStyleLbl="sibTrans2D1" presStyleIdx="3" presStyleCnt="5"/>
      <dgm:spPr/>
      <dgm:t>
        <a:bodyPr/>
        <a:lstStyle/>
        <a:p>
          <a:endParaRPr lang="zh-TW" altLang="en-US"/>
        </a:p>
      </dgm:t>
    </dgm:pt>
    <dgm:pt modelId="{B6A792AA-FB96-1D40-A7EC-E4EAAADEC29C}" type="pres">
      <dgm:prSet presAssocID="{82DF3EC6-4000-A94B-BCB6-BDFB39AE7E33}" presName="connectorText" presStyleLbl="sibTrans2D1" presStyleIdx="3" presStyleCnt="5"/>
      <dgm:spPr/>
      <dgm:t>
        <a:bodyPr/>
        <a:lstStyle/>
        <a:p>
          <a:endParaRPr lang="zh-TW" altLang="en-US"/>
        </a:p>
      </dgm:t>
    </dgm:pt>
    <dgm:pt modelId="{A791E57A-5157-B64A-AA77-32302E321177}" type="pres">
      <dgm:prSet presAssocID="{9932FC77-4F87-EF4E-BD42-BFCD0519CCE8}" presName="node" presStyleLbl="node1" presStyleIdx="4" presStyleCnt="6">
        <dgm:presLayoutVars>
          <dgm:bulletEnabled val="1"/>
        </dgm:presLayoutVars>
      </dgm:prSet>
      <dgm:spPr/>
      <dgm:t>
        <a:bodyPr/>
        <a:lstStyle/>
        <a:p>
          <a:endParaRPr lang="zh-TW" altLang="en-US"/>
        </a:p>
      </dgm:t>
    </dgm:pt>
    <dgm:pt modelId="{68C8E147-68FC-2E47-8681-F82F4A68ECA7}" type="pres">
      <dgm:prSet presAssocID="{3F960F3A-698D-4440-A45A-CDB951941F3F}" presName="sibTrans" presStyleLbl="sibTrans2D1" presStyleIdx="4" presStyleCnt="5"/>
      <dgm:spPr/>
      <dgm:t>
        <a:bodyPr/>
        <a:lstStyle/>
        <a:p>
          <a:endParaRPr lang="zh-TW" altLang="en-US"/>
        </a:p>
      </dgm:t>
    </dgm:pt>
    <dgm:pt modelId="{321D101E-A919-E44F-88B5-85E3BFF79203}" type="pres">
      <dgm:prSet presAssocID="{3F960F3A-698D-4440-A45A-CDB951941F3F}" presName="connectorText" presStyleLbl="sibTrans2D1" presStyleIdx="4" presStyleCnt="5"/>
      <dgm:spPr/>
      <dgm:t>
        <a:bodyPr/>
        <a:lstStyle/>
        <a:p>
          <a:endParaRPr lang="zh-TW" altLang="en-US"/>
        </a:p>
      </dgm:t>
    </dgm:pt>
    <dgm:pt modelId="{F84FEEFC-2028-7A48-A94B-E838A21D63F7}" type="pres">
      <dgm:prSet presAssocID="{D0399F24-F5B6-9443-81FD-DAC8983B212F}" presName="node" presStyleLbl="node1" presStyleIdx="5" presStyleCnt="6">
        <dgm:presLayoutVars>
          <dgm:bulletEnabled val="1"/>
        </dgm:presLayoutVars>
      </dgm:prSet>
      <dgm:spPr/>
      <dgm:t>
        <a:bodyPr/>
        <a:lstStyle/>
        <a:p>
          <a:endParaRPr lang="zh-TW" altLang="en-US"/>
        </a:p>
      </dgm:t>
    </dgm:pt>
  </dgm:ptLst>
  <dgm:cxnLst>
    <dgm:cxn modelId="{55DC1437-0F26-1D41-8EAA-F12C6D83F7A6}" type="presOf" srcId="{567AD303-0156-D04A-ACA6-80287037A0B3}" destId="{80DD23D2-4318-894F-BB98-FBB53E1FB9E3}" srcOrd="0" destOrd="0" presId="urn:microsoft.com/office/officeart/2005/8/layout/process1"/>
    <dgm:cxn modelId="{CA1A4490-8C6A-2049-9BCF-04026254D66B}" type="presOf" srcId="{EF89AC55-8B79-9043-A21C-64D3E65CA582}" destId="{E2BE9CE7-CC80-AB4E-BBAB-065098EA5026}" srcOrd="0" destOrd="0" presId="urn:microsoft.com/office/officeart/2005/8/layout/process1"/>
    <dgm:cxn modelId="{A1A55E58-DE44-6443-9FD8-05FF89D34B64}" type="presOf" srcId="{820FB582-A417-AF46-BEB7-C2C848085111}" destId="{8EDC2F37-4DC8-B44B-AE54-2908E1E4575E}" srcOrd="0" destOrd="0" presId="urn:microsoft.com/office/officeart/2005/8/layout/process1"/>
    <dgm:cxn modelId="{9FABE8C4-BA93-DB4E-A078-4BB46792A091}" type="presOf" srcId="{3F960F3A-698D-4440-A45A-CDB951941F3F}" destId="{68C8E147-68FC-2E47-8681-F82F4A68ECA7}" srcOrd="0" destOrd="0" presId="urn:microsoft.com/office/officeart/2005/8/layout/process1"/>
    <dgm:cxn modelId="{87600F58-2442-4745-A754-49B679CAEDFF}" srcId="{EF89AC55-8B79-9043-A21C-64D3E65CA582}" destId="{D0399F24-F5B6-9443-81FD-DAC8983B212F}" srcOrd="5" destOrd="0" parTransId="{C6CFC985-379A-1040-89FD-C5670ED699CC}" sibTransId="{A8F5E1D8-AB10-0C4A-AA9F-FF198C6A5793}"/>
    <dgm:cxn modelId="{ABA8A227-06CD-6E40-831B-EDEFF9632DD0}" type="presOf" srcId="{D0399F24-F5B6-9443-81FD-DAC8983B212F}" destId="{F84FEEFC-2028-7A48-A94B-E838A21D63F7}" srcOrd="0" destOrd="0" presId="urn:microsoft.com/office/officeart/2005/8/layout/process1"/>
    <dgm:cxn modelId="{4FB48A6F-45C1-ED45-B865-5E7AA21E1D83}" type="presOf" srcId="{1837AE27-92D6-5B43-B354-5BF73CE320A4}" destId="{CCFFE3DC-F65D-1246-BCA1-F550F07A09B4}" srcOrd="1" destOrd="0" presId="urn:microsoft.com/office/officeart/2005/8/layout/process1"/>
    <dgm:cxn modelId="{33DEE7A4-F71D-1545-834F-83A6C9C5172E}" type="presOf" srcId="{1137BAB3-A099-C645-80F1-B1947DD21086}" destId="{481224B5-D3B8-C14A-8922-484D132C2A7A}" srcOrd="0" destOrd="0" presId="urn:microsoft.com/office/officeart/2005/8/layout/process1"/>
    <dgm:cxn modelId="{67CB8F34-9903-4D4B-91BE-DE1D992E1DFF}" type="presOf" srcId="{82DF3EC6-4000-A94B-BCB6-BDFB39AE7E33}" destId="{B6A792AA-FB96-1D40-A7EC-E4EAAADEC29C}" srcOrd="1" destOrd="0" presId="urn:microsoft.com/office/officeart/2005/8/layout/process1"/>
    <dgm:cxn modelId="{309BE0E0-307B-1D43-8D4D-A4EE3C8B8AD5}" srcId="{EF89AC55-8B79-9043-A21C-64D3E65CA582}" destId="{0BF08F91-D6E6-C74D-AB15-DE1F0D2A68E1}" srcOrd="2" destOrd="0" parTransId="{75A35C2A-464C-AB4C-A1D4-E567BFFAE15C}" sibTransId="{1837AE27-92D6-5B43-B354-5BF73CE320A4}"/>
    <dgm:cxn modelId="{5BFE2130-00E3-EB47-B2AF-D566772C4734}" type="presOf" srcId="{A7FA03EA-3CD4-B74F-89B0-DEF3E29E2DBA}" destId="{76D138D2-E812-3A44-A823-6799DC7D4144}" srcOrd="0" destOrd="0" presId="urn:microsoft.com/office/officeart/2005/8/layout/process1"/>
    <dgm:cxn modelId="{3A64BDA2-47B2-3C49-901F-DA3B77ACA5A3}" srcId="{EF89AC55-8B79-9043-A21C-64D3E65CA582}" destId="{A7FA03EA-3CD4-B74F-89B0-DEF3E29E2DBA}" srcOrd="1" destOrd="0" parTransId="{6DFE4578-C256-4A46-9624-E10EFBB8ED1B}" sibTransId="{1137BAB3-A099-C645-80F1-B1947DD21086}"/>
    <dgm:cxn modelId="{17219BAA-573C-554E-8295-02EB8EFAD345}" type="presOf" srcId="{82DF3EC6-4000-A94B-BCB6-BDFB39AE7E33}" destId="{618AFCEB-4BC4-2B40-8332-037E9EBC93B7}" srcOrd="0" destOrd="0" presId="urn:microsoft.com/office/officeart/2005/8/layout/process1"/>
    <dgm:cxn modelId="{E814A8F3-8E20-1A41-9F53-9E60A656213F}" srcId="{EF89AC55-8B79-9043-A21C-64D3E65CA582}" destId="{567AD303-0156-D04A-ACA6-80287037A0B3}" srcOrd="0" destOrd="0" parTransId="{ACA9D7AA-1D1B-C34A-94FB-17D8DE345183}" sibTransId="{F4DEB41A-3163-6848-B51E-67F807803909}"/>
    <dgm:cxn modelId="{7DB1D535-DCAE-1349-9917-15A2BF1B9177}" type="presOf" srcId="{F4DEB41A-3163-6848-B51E-67F807803909}" destId="{33D39FD0-DC73-B140-AE54-F5B71DDC4492}" srcOrd="1" destOrd="0" presId="urn:microsoft.com/office/officeart/2005/8/layout/process1"/>
    <dgm:cxn modelId="{BF9F013B-B755-1C48-B84B-8B670B22F579}" type="presOf" srcId="{1837AE27-92D6-5B43-B354-5BF73CE320A4}" destId="{CCBE987A-CD3C-BD4C-BB39-0A8F3B83941B}" srcOrd="0" destOrd="0" presId="urn:microsoft.com/office/officeart/2005/8/layout/process1"/>
    <dgm:cxn modelId="{3E9E5137-DA9D-5648-A3FB-FC7B2CB2FF38}" srcId="{EF89AC55-8B79-9043-A21C-64D3E65CA582}" destId="{9932FC77-4F87-EF4E-BD42-BFCD0519CCE8}" srcOrd="4" destOrd="0" parTransId="{A608430D-76B1-524C-BD89-45C826667D23}" sibTransId="{3F960F3A-698D-4440-A45A-CDB951941F3F}"/>
    <dgm:cxn modelId="{1F72D955-1965-4A4C-ADA5-09D131095A79}" type="presOf" srcId="{1137BAB3-A099-C645-80F1-B1947DD21086}" destId="{C47C3B7B-E1A5-B244-A10B-942485A932BA}" srcOrd="1" destOrd="0" presId="urn:microsoft.com/office/officeart/2005/8/layout/process1"/>
    <dgm:cxn modelId="{12721A4C-902F-7D46-80C8-E2BF451EF8C0}" type="presOf" srcId="{9932FC77-4F87-EF4E-BD42-BFCD0519CCE8}" destId="{A791E57A-5157-B64A-AA77-32302E321177}" srcOrd="0" destOrd="0" presId="urn:microsoft.com/office/officeart/2005/8/layout/process1"/>
    <dgm:cxn modelId="{219487C4-B65D-B944-87DD-277458EDE0A6}" type="presOf" srcId="{3F960F3A-698D-4440-A45A-CDB951941F3F}" destId="{321D101E-A919-E44F-88B5-85E3BFF79203}" srcOrd="1" destOrd="0" presId="urn:microsoft.com/office/officeart/2005/8/layout/process1"/>
    <dgm:cxn modelId="{8B6E4144-5BC2-EE43-8893-82AE8E034557}" srcId="{EF89AC55-8B79-9043-A21C-64D3E65CA582}" destId="{820FB582-A417-AF46-BEB7-C2C848085111}" srcOrd="3" destOrd="0" parTransId="{3485D7FB-72AA-DC4B-94CA-0D2F1F4876C0}" sibTransId="{82DF3EC6-4000-A94B-BCB6-BDFB39AE7E33}"/>
    <dgm:cxn modelId="{0B25B427-6990-EF44-B8B2-02A33AB83BAD}" type="presOf" srcId="{F4DEB41A-3163-6848-B51E-67F807803909}" destId="{E419C5B6-8006-564D-8F89-39B72355D445}" srcOrd="0" destOrd="0" presId="urn:microsoft.com/office/officeart/2005/8/layout/process1"/>
    <dgm:cxn modelId="{577F5940-492A-B54C-999B-E12D4D673EF9}" type="presOf" srcId="{0BF08F91-D6E6-C74D-AB15-DE1F0D2A68E1}" destId="{AC2D325A-E99F-7A4B-B91A-9A90C0A8F34E}" srcOrd="0" destOrd="0" presId="urn:microsoft.com/office/officeart/2005/8/layout/process1"/>
    <dgm:cxn modelId="{2D97C987-9160-5245-98BC-2A4D478C4675}" type="presParOf" srcId="{E2BE9CE7-CC80-AB4E-BBAB-065098EA5026}" destId="{80DD23D2-4318-894F-BB98-FBB53E1FB9E3}" srcOrd="0" destOrd="0" presId="urn:microsoft.com/office/officeart/2005/8/layout/process1"/>
    <dgm:cxn modelId="{D2467C01-41F9-7343-8BBB-08B97B37C8F3}" type="presParOf" srcId="{E2BE9CE7-CC80-AB4E-BBAB-065098EA5026}" destId="{E419C5B6-8006-564D-8F89-39B72355D445}" srcOrd="1" destOrd="0" presId="urn:microsoft.com/office/officeart/2005/8/layout/process1"/>
    <dgm:cxn modelId="{D452D008-B75C-594C-9516-D7374AAA0FB8}" type="presParOf" srcId="{E419C5B6-8006-564D-8F89-39B72355D445}" destId="{33D39FD0-DC73-B140-AE54-F5B71DDC4492}" srcOrd="0" destOrd="0" presId="urn:microsoft.com/office/officeart/2005/8/layout/process1"/>
    <dgm:cxn modelId="{E8573459-E2DD-2946-B66D-C9496912F247}" type="presParOf" srcId="{E2BE9CE7-CC80-AB4E-BBAB-065098EA5026}" destId="{76D138D2-E812-3A44-A823-6799DC7D4144}" srcOrd="2" destOrd="0" presId="urn:microsoft.com/office/officeart/2005/8/layout/process1"/>
    <dgm:cxn modelId="{2C6E8955-683F-5241-BAB5-D4BA27592409}" type="presParOf" srcId="{E2BE9CE7-CC80-AB4E-BBAB-065098EA5026}" destId="{481224B5-D3B8-C14A-8922-484D132C2A7A}" srcOrd="3" destOrd="0" presId="urn:microsoft.com/office/officeart/2005/8/layout/process1"/>
    <dgm:cxn modelId="{EDC903E6-12BB-1740-952F-D733E33E8CD0}" type="presParOf" srcId="{481224B5-D3B8-C14A-8922-484D132C2A7A}" destId="{C47C3B7B-E1A5-B244-A10B-942485A932BA}" srcOrd="0" destOrd="0" presId="urn:microsoft.com/office/officeart/2005/8/layout/process1"/>
    <dgm:cxn modelId="{A45219A2-A55E-A445-B5E0-5BA0853E71E1}" type="presParOf" srcId="{E2BE9CE7-CC80-AB4E-BBAB-065098EA5026}" destId="{AC2D325A-E99F-7A4B-B91A-9A90C0A8F34E}" srcOrd="4" destOrd="0" presId="urn:microsoft.com/office/officeart/2005/8/layout/process1"/>
    <dgm:cxn modelId="{9D6945AD-469D-1E45-9A42-7E54D047F7BE}" type="presParOf" srcId="{E2BE9CE7-CC80-AB4E-BBAB-065098EA5026}" destId="{CCBE987A-CD3C-BD4C-BB39-0A8F3B83941B}" srcOrd="5" destOrd="0" presId="urn:microsoft.com/office/officeart/2005/8/layout/process1"/>
    <dgm:cxn modelId="{981382BC-79BE-BA4C-B043-4B088534A34E}" type="presParOf" srcId="{CCBE987A-CD3C-BD4C-BB39-0A8F3B83941B}" destId="{CCFFE3DC-F65D-1246-BCA1-F550F07A09B4}" srcOrd="0" destOrd="0" presId="urn:microsoft.com/office/officeart/2005/8/layout/process1"/>
    <dgm:cxn modelId="{21BF11D9-E8F8-2F4D-83BA-29190BFE1622}" type="presParOf" srcId="{E2BE9CE7-CC80-AB4E-BBAB-065098EA5026}" destId="{8EDC2F37-4DC8-B44B-AE54-2908E1E4575E}" srcOrd="6" destOrd="0" presId="urn:microsoft.com/office/officeart/2005/8/layout/process1"/>
    <dgm:cxn modelId="{00F4D328-D9A3-1A4C-8CA8-EA6F0ADF82C6}" type="presParOf" srcId="{E2BE9CE7-CC80-AB4E-BBAB-065098EA5026}" destId="{618AFCEB-4BC4-2B40-8332-037E9EBC93B7}" srcOrd="7" destOrd="0" presId="urn:microsoft.com/office/officeart/2005/8/layout/process1"/>
    <dgm:cxn modelId="{F180264A-34F2-4940-BF11-2520C6589DBD}" type="presParOf" srcId="{618AFCEB-4BC4-2B40-8332-037E9EBC93B7}" destId="{B6A792AA-FB96-1D40-A7EC-E4EAAADEC29C}" srcOrd="0" destOrd="0" presId="urn:microsoft.com/office/officeart/2005/8/layout/process1"/>
    <dgm:cxn modelId="{EB2CAF8F-8A9C-B848-B1FF-9BD25A2CFB33}" type="presParOf" srcId="{E2BE9CE7-CC80-AB4E-BBAB-065098EA5026}" destId="{A791E57A-5157-B64A-AA77-32302E321177}" srcOrd="8" destOrd="0" presId="urn:microsoft.com/office/officeart/2005/8/layout/process1"/>
    <dgm:cxn modelId="{B635CD24-84A5-474C-AD15-134F1A0E28B5}" type="presParOf" srcId="{E2BE9CE7-CC80-AB4E-BBAB-065098EA5026}" destId="{68C8E147-68FC-2E47-8681-F82F4A68ECA7}" srcOrd="9" destOrd="0" presId="urn:microsoft.com/office/officeart/2005/8/layout/process1"/>
    <dgm:cxn modelId="{AEB70047-6F2E-CA49-820E-732799014CFE}" type="presParOf" srcId="{68C8E147-68FC-2E47-8681-F82F4A68ECA7}" destId="{321D101E-A919-E44F-88B5-85E3BFF79203}" srcOrd="0" destOrd="0" presId="urn:microsoft.com/office/officeart/2005/8/layout/process1"/>
    <dgm:cxn modelId="{8FB34AE3-5C82-0E48-97E4-4AF1FED9CADB}" type="presParOf" srcId="{E2BE9CE7-CC80-AB4E-BBAB-065098EA5026}" destId="{F84FEEFC-2028-7A48-A94B-E838A21D63F7}"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89AC55-8B79-9043-A21C-64D3E65CA582}" type="doc">
      <dgm:prSet loTypeId="urn:microsoft.com/office/officeart/2005/8/layout/process1" loCatId="" qsTypeId="urn:microsoft.com/office/officeart/2005/8/quickstyle/simple4" qsCatId="simple" csTypeId="urn:microsoft.com/office/officeart/2005/8/colors/colorful4" csCatId="colorful" phldr="1"/>
      <dgm:spPr/>
    </dgm:pt>
    <dgm:pt modelId="{567AD303-0156-D04A-ACA6-80287037A0B3}">
      <dgm:prSet phldrT="[文字]"/>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Choice a method</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ACA9D7AA-1D1B-C34A-94FB-17D8DE345183}" type="parTrans" cxnId="{E814A8F3-8E20-1A41-9F53-9E60A656213F}">
      <dgm:prSet/>
      <dgm:spPr/>
      <dgm:t>
        <a:bodyPr/>
        <a:lstStyle/>
        <a:p>
          <a:endParaRPr lang="zh-TW" altLang="en-US">
            <a:solidFill>
              <a:schemeClr val="tx1"/>
            </a:solidFill>
          </a:endParaRPr>
        </a:p>
      </dgm:t>
    </dgm:pt>
    <dgm:pt modelId="{F4DEB41A-3163-6848-B51E-67F807803909}" type="sibTrans" cxnId="{E814A8F3-8E20-1A41-9F53-9E60A656213F}">
      <dgm:prSet/>
      <dgm:spPr/>
      <dgm:t>
        <a:bodyPr/>
        <a:lstStyle/>
        <a:p>
          <a:endParaRPr lang="zh-TW" altLang="en-US">
            <a:solidFill>
              <a:schemeClr val="tx1"/>
            </a:solidFill>
          </a:endParaRPr>
        </a:p>
      </dgm:t>
    </dgm:pt>
    <dgm:pt modelId="{D0399F24-F5B6-9443-81FD-DAC8983B212F}">
      <dgm:prSet phldrT="[文字]"/>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Control system</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C6CFC985-379A-1040-89FD-C5670ED699CC}" type="parTrans" cxnId="{87600F58-2442-4745-A754-49B679CAEDFF}">
      <dgm:prSet/>
      <dgm:spPr/>
      <dgm:t>
        <a:bodyPr/>
        <a:lstStyle/>
        <a:p>
          <a:endParaRPr lang="zh-TW" altLang="en-US">
            <a:solidFill>
              <a:schemeClr val="tx1"/>
            </a:solidFill>
          </a:endParaRPr>
        </a:p>
      </dgm:t>
    </dgm:pt>
    <dgm:pt modelId="{A8F5E1D8-AB10-0C4A-AA9F-FF198C6A5793}" type="sibTrans" cxnId="{87600F58-2442-4745-A754-49B679CAEDFF}">
      <dgm:prSet/>
      <dgm:spPr/>
      <dgm:t>
        <a:bodyPr/>
        <a:lstStyle/>
        <a:p>
          <a:endParaRPr lang="zh-TW" altLang="en-US">
            <a:solidFill>
              <a:schemeClr val="tx1"/>
            </a:solidFill>
          </a:endParaRPr>
        </a:p>
      </dgm:t>
    </dgm:pt>
    <dgm:pt modelId="{A7FA03EA-3CD4-B74F-89B0-DEF3E29E2DBA}">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Sampling site</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6DFE4578-C256-4A46-9624-E10EFBB8ED1B}" type="parTrans" cxnId="{3A64BDA2-47B2-3C49-901F-DA3B77ACA5A3}">
      <dgm:prSet/>
      <dgm:spPr/>
      <dgm:t>
        <a:bodyPr/>
        <a:lstStyle/>
        <a:p>
          <a:endParaRPr lang="zh-TW" altLang="en-US">
            <a:solidFill>
              <a:schemeClr val="tx1"/>
            </a:solidFill>
          </a:endParaRPr>
        </a:p>
      </dgm:t>
    </dgm:pt>
    <dgm:pt modelId="{1137BAB3-A099-C645-80F1-B1947DD21086}" type="sibTrans" cxnId="{3A64BDA2-47B2-3C49-901F-DA3B77ACA5A3}">
      <dgm:prSet/>
      <dgm:spPr/>
      <dgm:t>
        <a:bodyPr/>
        <a:lstStyle/>
        <a:p>
          <a:endParaRPr lang="zh-TW" altLang="en-US">
            <a:solidFill>
              <a:schemeClr val="tx1"/>
            </a:solidFill>
          </a:endParaRPr>
        </a:p>
      </dgm:t>
    </dgm:pt>
    <dgm:pt modelId="{0BF08F91-D6E6-C74D-AB15-DE1F0D2A68E1}">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Data collection</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75A35C2A-464C-AB4C-A1D4-E567BFFAE15C}" type="parTrans" cxnId="{309BE0E0-307B-1D43-8D4D-A4EE3C8B8AD5}">
      <dgm:prSet/>
      <dgm:spPr/>
      <dgm:t>
        <a:bodyPr/>
        <a:lstStyle/>
        <a:p>
          <a:endParaRPr lang="zh-TW" altLang="en-US">
            <a:solidFill>
              <a:schemeClr val="tx1"/>
            </a:solidFill>
          </a:endParaRPr>
        </a:p>
      </dgm:t>
    </dgm:pt>
    <dgm:pt modelId="{1837AE27-92D6-5B43-B354-5BF73CE320A4}" type="sibTrans" cxnId="{309BE0E0-307B-1D43-8D4D-A4EE3C8B8AD5}">
      <dgm:prSet/>
      <dgm:spPr/>
      <dgm:t>
        <a:bodyPr/>
        <a:lstStyle/>
        <a:p>
          <a:endParaRPr lang="zh-TW" altLang="en-US">
            <a:solidFill>
              <a:schemeClr val="tx1"/>
            </a:solidFill>
          </a:endParaRPr>
        </a:p>
      </dgm:t>
    </dgm:pt>
    <dgm:pt modelId="{820FB582-A417-AF46-BEB7-C2C848085111}">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Report system</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3485D7FB-72AA-DC4B-94CA-0D2F1F4876C0}" type="parTrans" cxnId="{8B6E4144-5BC2-EE43-8893-82AE8E034557}">
      <dgm:prSet/>
      <dgm:spPr/>
      <dgm:t>
        <a:bodyPr/>
        <a:lstStyle/>
        <a:p>
          <a:endParaRPr lang="zh-TW" altLang="en-US">
            <a:solidFill>
              <a:schemeClr val="tx1"/>
            </a:solidFill>
          </a:endParaRPr>
        </a:p>
      </dgm:t>
    </dgm:pt>
    <dgm:pt modelId="{82DF3EC6-4000-A94B-BCB6-BDFB39AE7E33}" type="sibTrans" cxnId="{8B6E4144-5BC2-EE43-8893-82AE8E034557}">
      <dgm:prSet/>
      <dgm:spPr/>
      <dgm:t>
        <a:bodyPr/>
        <a:lstStyle/>
        <a:p>
          <a:endParaRPr lang="zh-TW" altLang="en-US">
            <a:solidFill>
              <a:schemeClr val="tx1"/>
            </a:solidFill>
          </a:endParaRPr>
        </a:p>
      </dgm:t>
    </dgm:pt>
    <dgm:pt modelId="{9932FC77-4F87-EF4E-BD42-BFCD0519CCE8}">
      <dgm:prSet/>
      <dgm:spPr/>
      <dgm:t>
        <a:bodyPr/>
        <a:lstStyle/>
        <a:p>
          <a:r>
            <a:rPr lang="en-US" altLang="zh-TW" dirty="0" smtClean="0">
              <a:solidFill>
                <a:schemeClr val="tx1"/>
              </a:solidFill>
              <a:latin typeface="Times New Roman" panose="02020603050405020304" pitchFamily="18" charset="0"/>
              <a:cs typeface="Times New Roman" panose="02020603050405020304" pitchFamily="18" charset="0"/>
            </a:rPr>
            <a:t>Decision-making</a:t>
          </a:r>
          <a:endParaRPr lang="zh-TW" altLang="en-US" dirty="0">
            <a:solidFill>
              <a:schemeClr val="tx1"/>
            </a:solidFill>
            <a:latin typeface="Times New Roman" panose="02020603050405020304" pitchFamily="18" charset="0"/>
            <a:cs typeface="Times New Roman" panose="02020603050405020304" pitchFamily="18" charset="0"/>
          </a:endParaRPr>
        </a:p>
      </dgm:t>
    </dgm:pt>
    <dgm:pt modelId="{A608430D-76B1-524C-BD89-45C826667D23}" type="parTrans" cxnId="{3E9E5137-DA9D-5648-A3FB-FC7B2CB2FF38}">
      <dgm:prSet/>
      <dgm:spPr/>
      <dgm:t>
        <a:bodyPr/>
        <a:lstStyle/>
        <a:p>
          <a:endParaRPr lang="zh-TW" altLang="en-US">
            <a:solidFill>
              <a:schemeClr val="tx1"/>
            </a:solidFill>
          </a:endParaRPr>
        </a:p>
      </dgm:t>
    </dgm:pt>
    <dgm:pt modelId="{3F960F3A-698D-4440-A45A-CDB951941F3F}" type="sibTrans" cxnId="{3E9E5137-DA9D-5648-A3FB-FC7B2CB2FF38}">
      <dgm:prSet/>
      <dgm:spPr/>
      <dgm:t>
        <a:bodyPr/>
        <a:lstStyle/>
        <a:p>
          <a:endParaRPr lang="zh-TW" altLang="en-US">
            <a:solidFill>
              <a:schemeClr val="tx1"/>
            </a:solidFill>
          </a:endParaRPr>
        </a:p>
      </dgm:t>
    </dgm:pt>
    <dgm:pt modelId="{E2BE9CE7-CC80-AB4E-BBAB-065098EA5026}" type="pres">
      <dgm:prSet presAssocID="{EF89AC55-8B79-9043-A21C-64D3E65CA582}" presName="Name0" presStyleCnt="0">
        <dgm:presLayoutVars>
          <dgm:dir/>
          <dgm:resizeHandles val="exact"/>
        </dgm:presLayoutVars>
      </dgm:prSet>
      <dgm:spPr/>
    </dgm:pt>
    <dgm:pt modelId="{80DD23D2-4318-894F-BB98-FBB53E1FB9E3}" type="pres">
      <dgm:prSet presAssocID="{567AD303-0156-D04A-ACA6-80287037A0B3}" presName="node" presStyleLbl="node1" presStyleIdx="0" presStyleCnt="6">
        <dgm:presLayoutVars>
          <dgm:bulletEnabled val="1"/>
        </dgm:presLayoutVars>
      </dgm:prSet>
      <dgm:spPr/>
      <dgm:t>
        <a:bodyPr/>
        <a:lstStyle/>
        <a:p>
          <a:endParaRPr lang="zh-TW" altLang="en-US"/>
        </a:p>
      </dgm:t>
    </dgm:pt>
    <dgm:pt modelId="{E419C5B6-8006-564D-8F89-39B72355D445}" type="pres">
      <dgm:prSet presAssocID="{F4DEB41A-3163-6848-B51E-67F807803909}" presName="sibTrans" presStyleLbl="sibTrans2D1" presStyleIdx="0" presStyleCnt="5"/>
      <dgm:spPr/>
      <dgm:t>
        <a:bodyPr/>
        <a:lstStyle/>
        <a:p>
          <a:endParaRPr lang="zh-TW" altLang="en-US"/>
        </a:p>
      </dgm:t>
    </dgm:pt>
    <dgm:pt modelId="{33D39FD0-DC73-B140-AE54-F5B71DDC4492}" type="pres">
      <dgm:prSet presAssocID="{F4DEB41A-3163-6848-B51E-67F807803909}" presName="connectorText" presStyleLbl="sibTrans2D1" presStyleIdx="0" presStyleCnt="5"/>
      <dgm:spPr/>
      <dgm:t>
        <a:bodyPr/>
        <a:lstStyle/>
        <a:p>
          <a:endParaRPr lang="zh-TW" altLang="en-US"/>
        </a:p>
      </dgm:t>
    </dgm:pt>
    <dgm:pt modelId="{76D138D2-E812-3A44-A823-6799DC7D4144}" type="pres">
      <dgm:prSet presAssocID="{A7FA03EA-3CD4-B74F-89B0-DEF3E29E2DBA}" presName="node" presStyleLbl="node1" presStyleIdx="1" presStyleCnt="6">
        <dgm:presLayoutVars>
          <dgm:bulletEnabled val="1"/>
        </dgm:presLayoutVars>
      </dgm:prSet>
      <dgm:spPr/>
      <dgm:t>
        <a:bodyPr/>
        <a:lstStyle/>
        <a:p>
          <a:endParaRPr lang="zh-TW" altLang="en-US"/>
        </a:p>
      </dgm:t>
    </dgm:pt>
    <dgm:pt modelId="{481224B5-D3B8-C14A-8922-484D132C2A7A}" type="pres">
      <dgm:prSet presAssocID="{1137BAB3-A099-C645-80F1-B1947DD21086}" presName="sibTrans" presStyleLbl="sibTrans2D1" presStyleIdx="1" presStyleCnt="5"/>
      <dgm:spPr/>
      <dgm:t>
        <a:bodyPr/>
        <a:lstStyle/>
        <a:p>
          <a:endParaRPr lang="zh-TW" altLang="en-US"/>
        </a:p>
      </dgm:t>
    </dgm:pt>
    <dgm:pt modelId="{C47C3B7B-E1A5-B244-A10B-942485A932BA}" type="pres">
      <dgm:prSet presAssocID="{1137BAB3-A099-C645-80F1-B1947DD21086}" presName="connectorText" presStyleLbl="sibTrans2D1" presStyleIdx="1" presStyleCnt="5"/>
      <dgm:spPr/>
      <dgm:t>
        <a:bodyPr/>
        <a:lstStyle/>
        <a:p>
          <a:endParaRPr lang="zh-TW" altLang="en-US"/>
        </a:p>
      </dgm:t>
    </dgm:pt>
    <dgm:pt modelId="{AC2D325A-E99F-7A4B-B91A-9A90C0A8F34E}" type="pres">
      <dgm:prSet presAssocID="{0BF08F91-D6E6-C74D-AB15-DE1F0D2A68E1}" presName="node" presStyleLbl="node1" presStyleIdx="2" presStyleCnt="6">
        <dgm:presLayoutVars>
          <dgm:bulletEnabled val="1"/>
        </dgm:presLayoutVars>
      </dgm:prSet>
      <dgm:spPr/>
      <dgm:t>
        <a:bodyPr/>
        <a:lstStyle/>
        <a:p>
          <a:endParaRPr lang="zh-TW" altLang="en-US"/>
        </a:p>
      </dgm:t>
    </dgm:pt>
    <dgm:pt modelId="{CCBE987A-CD3C-BD4C-BB39-0A8F3B83941B}" type="pres">
      <dgm:prSet presAssocID="{1837AE27-92D6-5B43-B354-5BF73CE320A4}" presName="sibTrans" presStyleLbl="sibTrans2D1" presStyleIdx="2" presStyleCnt="5"/>
      <dgm:spPr/>
      <dgm:t>
        <a:bodyPr/>
        <a:lstStyle/>
        <a:p>
          <a:endParaRPr lang="zh-TW" altLang="en-US"/>
        </a:p>
      </dgm:t>
    </dgm:pt>
    <dgm:pt modelId="{CCFFE3DC-F65D-1246-BCA1-F550F07A09B4}" type="pres">
      <dgm:prSet presAssocID="{1837AE27-92D6-5B43-B354-5BF73CE320A4}" presName="connectorText" presStyleLbl="sibTrans2D1" presStyleIdx="2" presStyleCnt="5"/>
      <dgm:spPr/>
      <dgm:t>
        <a:bodyPr/>
        <a:lstStyle/>
        <a:p>
          <a:endParaRPr lang="zh-TW" altLang="en-US"/>
        </a:p>
      </dgm:t>
    </dgm:pt>
    <dgm:pt modelId="{8EDC2F37-4DC8-B44B-AE54-2908E1E4575E}" type="pres">
      <dgm:prSet presAssocID="{820FB582-A417-AF46-BEB7-C2C848085111}" presName="node" presStyleLbl="node1" presStyleIdx="3" presStyleCnt="6">
        <dgm:presLayoutVars>
          <dgm:bulletEnabled val="1"/>
        </dgm:presLayoutVars>
      </dgm:prSet>
      <dgm:spPr/>
      <dgm:t>
        <a:bodyPr/>
        <a:lstStyle/>
        <a:p>
          <a:endParaRPr lang="zh-TW" altLang="en-US"/>
        </a:p>
      </dgm:t>
    </dgm:pt>
    <dgm:pt modelId="{618AFCEB-4BC4-2B40-8332-037E9EBC93B7}" type="pres">
      <dgm:prSet presAssocID="{82DF3EC6-4000-A94B-BCB6-BDFB39AE7E33}" presName="sibTrans" presStyleLbl="sibTrans2D1" presStyleIdx="3" presStyleCnt="5"/>
      <dgm:spPr/>
      <dgm:t>
        <a:bodyPr/>
        <a:lstStyle/>
        <a:p>
          <a:endParaRPr lang="zh-TW" altLang="en-US"/>
        </a:p>
      </dgm:t>
    </dgm:pt>
    <dgm:pt modelId="{B6A792AA-FB96-1D40-A7EC-E4EAAADEC29C}" type="pres">
      <dgm:prSet presAssocID="{82DF3EC6-4000-A94B-BCB6-BDFB39AE7E33}" presName="connectorText" presStyleLbl="sibTrans2D1" presStyleIdx="3" presStyleCnt="5"/>
      <dgm:spPr/>
      <dgm:t>
        <a:bodyPr/>
        <a:lstStyle/>
        <a:p>
          <a:endParaRPr lang="zh-TW" altLang="en-US"/>
        </a:p>
      </dgm:t>
    </dgm:pt>
    <dgm:pt modelId="{A791E57A-5157-B64A-AA77-32302E321177}" type="pres">
      <dgm:prSet presAssocID="{9932FC77-4F87-EF4E-BD42-BFCD0519CCE8}" presName="node" presStyleLbl="node1" presStyleIdx="4" presStyleCnt="6">
        <dgm:presLayoutVars>
          <dgm:bulletEnabled val="1"/>
        </dgm:presLayoutVars>
      </dgm:prSet>
      <dgm:spPr/>
      <dgm:t>
        <a:bodyPr/>
        <a:lstStyle/>
        <a:p>
          <a:endParaRPr lang="zh-TW" altLang="en-US"/>
        </a:p>
      </dgm:t>
    </dgm:pt>
    <dgm:pt modelId="{68C8E147-68FC-2E47-8681-F82F4A68ECA7}" type="pres">
      <dgm:prSet presAssocID="{3F960F3A-698D-4440-A45A-CDB951941F3F}" presName="sibTrans" presStyleLbl="sibTrans2D1" presStyleIdx="4" presStyleCnt="5"/>
      <dgm:spPr/>
      <dgm:t>
        <a:bodyPr/>
        <a:lstStyle/>
        <a:p>
          <a:endParaRPr lang="zh-TW" altLang="en-US"/>
        </a:p>
      </dgm:t>
    </dgm:pt>
    <dgm:pt modelId="{321D101E-A919-E44F-88B5-85E3BFF79203}" type="pres">
      <dgm:prSet presAssocID="{3F960F3A-698D-4440-A45A-CDB951941F3F}" presName="connectorText" presStyleLbl="sibTrans2D1" presStyleIdx="4" presStyleCnt="5"/>
      <dgm:spPr/>
      <dgm:t>
        <a:bodyPr/>
        <a:lstStyle/>
        <a:p>
          <a:endParaRPr lang="zh-TW" altLang="en-US"/>
        </a:p>
      </dgm:t>
    </dgm:pt>
    <dgm:pt modelId="{F84FEEFC-2028-7A48-A94B-E838A21D63F7}" type="pres">
      <dgm:prSet presAssocID="{D0399F24-F5B6-9443-81FD-DAC8983B212F}" presName="node" presStyleLbl="node1" presStyleIdx="5" presStyleCnt="6">
        <dgm:presLayoutVars>
          <dgm:bulletEnabled val="1"/>
        </dgm:presLayoutVars>
      </dgm:prSet>
      <dgm:spPr/>
      <dgm:t>
        <a:bodyPr/>
        <a:lstStyle/>
        <a:p>
          <a:endParaRPr lang="zh-TW" altLang="en-US"/>
        </a:p>
      </dgm:t>
    </dgm:pt>
  </dgm:ptLst>
  <dgm:cxnLst>
    <dgm:cxn modelId="{FCD96B1E-019C-A545-AAC2-C1205F89520C}" type="presOf" srcId="{1137BAB3-A099-C645-80F1-B1947DD21086}" destId="{481224B5-D3B8-C14A-8922-484D132C2A7A}" srcOrd="0" destOrd="0" presId="urn:microsoft.com/office/officeart/2005/8/layout/process1"/>
    <dgm:cxn modelId="{2F19212D-8BFE-C445-905D-A53E955DCF55}" type="presOf" srcId="{F4DEB41A-3163-6848-B51E-67F807803909}" destId="{33D39FD0-DC73-B140-AE54-F5B71DDC4492}" srcOrd="1" destOrd="0" presId="urn:microsoft.com/office/officeart/2005/8/layout/process1"/>
    <dgm:cxn modelId="{A5106B38-5A97-0A45-A4DB-C65AD2AF42AC}" type="presOf" srcId="{3F960F3A-698D-4440-A45A-CDB951941F3F}" destId="{68C8E147-68FC-2E47-8681-F82F4A68ECA7}" srcOrd="0" destOrd="0" presId="urn:microsoft.com/office/officeart/2005/8/layout/process1"/>
    <dgm:cxn modelId="{D2D70B49-2430-CA48-BA8B-368F26EAE67C}" type="presOf" srcId="{82DF3EC6-4000-A94B-BCB6-BDFB39AE7E33}" destId="{618AFCEB-4BC4-2B40-8332-037E9EBC93B7}" srcOrd="0" destOrd="0" presId="urn:microsoft.com/office/officeart/2005/8/layout/process1"/>
    <dgm:cxn modelId="{87600F58-2442-4745-A754-49B679CAEDFF}" srcId="{EF89AC55-8B79-9043-A21C-64D3E65CA582}" destId="{D0399F24-F5B6-9443-81FD-DAC8983B212F}" srcOrd="5" destOrd="0" parTransId="{C6CFC985-379A-1040-89FD-C5670ED699CC}" sibTransId="{A8F5E1D8-AB10-0C4A-AA9F-FF198C6A5793}"/>
    <dgm:cxn modelId="{C4649591-5759-7B49-88F3-B28E5A361F03}" type="presOf" srcId="{9932FC77-4F87-EF4E-BD42-BFCD0519CCE8}" destId="{A791E57A-5157-B64A-AA77-32302E321177}" srcOrd="0" destOrd="0" presId="urn:microsoft.com/office/officeart/2005/8/layout/process1"/>
    <dgm:cxn modelId="{309BE0E0-307B-1D43-8D4D-A4EE3C8B8AD5}" srcId="{EF89AC55-8B79-9043-A21C-64D3E65CA582}" destId="{0BF08F91-D6E6-C74D-AB15-DE1F0D2A68E1}" srcOrd="2" destOrd="0" parTransId="{75A35C2A-464C-AB4C-A1D4-E567BFFAE15C}" sibTransId="{1837AE27-92D6-5B43-B354-5BF73CE320A4}"/>
    <dgm:cxn modelId="{90F18B33-13CC-4F46-89D6-664A039011C5}" type="presOf" srcId="{820FB582-A417-AF46-BEB7-C2C848085111}" destId="{8EDC2F37-4DC8-B44B-AE54-2908E1E4575E}" srcOrd="0" destOrd="0" presId="urn:microsoft.com/office/officeart/2005/8/layout/process1"/>
    <dgm:cxn modelId="{6699677D-5894-EC4D-9ECD-CF009FC57133}" type="presOf" srcId="{D0399F24-F5B6-9443-81FD-DAC8983B212F}" destId="{F84FEEFC-2028-7A48-A94B-E838A21D63F7}" srcOrd="0" destOrd="0" presId="urn:microsoft.com/office/officeart/2005/8/layout/process1"/>
    <dgm:cxn modelId="{275B7F87-4B17-AF4D-8A52-FB7F483F672F}" type="presOf" srcId="{3F960F3A-698D-4440-A45A-CDB951941F3F}" destId="{321D101E-A919-E44F-88B5-85E3BFF79203}" srcOrd="1" destOrd="0" presId="urn:microsoft.com/office/officeart/2005/8/layout/process1"/>
    <dgm:cxn modelId="{827C937E-6D21-C74D-BB93-F89E4BD37FCE}" type="presOf" srcId="{567AD303-0156-D04A-ACA6-80287037A0B3}" destId="{80DD23D2-4318-894F-BB98-FBB53E1FB9E3}" srcOrd="0" destOrd="0" presId="urn:microsoft.com/office/officeart/2005/8/layout/process1"/>
    <dgm:cxn modelId="{3A64BDA2-47B2-3C49-901F-DA3B77ACA5A3}" srcId="{EF89AC55-8B79-9043-A21C-64D3E65CA582}" destId="{A7FA03EA-3CD4-B74F-89B0-DEF3E29E2DBA}" srcOrd="1" destOrd="0" parTransId="{6DFE4578-C256-4A46-9624-E10EFBB8ED1B}" sibTransId="{1137BAB3-A099-C645-80F1-B1947DD21086}"/>
    <dgm:cxn modelId="{689F9580-6DA3-854B-BB21-2945D3712111}" type="presOf" srcId="{1837AE27-92D6-5B43-B354-5BF73CE320A4}" destId="{CCBE987A-CD3C-BD4C-BB39-0A8F3B83941B}" srcOrd="0" destOrd="0" presId="urn:microsoft.com/office/officeart/2005/8/layout/process1"/>
    <dgm:cxn modelId="{E814A8F3-8E20-1A41-9F53-9E60A656213F}" srcId="{EF89AC55-8B79-9043-A21C-64D3E65CA582}" destId="{567AD303-0156-D04A-ACA6-80287037A0B3}" srcOrd="0" destOrd="0" parTransId="{ACA9D7AA-1D1B-C34A-94FB-17D8DE345183}" sibTransId="{F4DEB41A-3163-6848-B51E-67F807803909}"/>
    <dgm:cxn modelId="{D6C2A179-78E3-1F48-AD06-16CA32BE77D2}" type="presOf" srcId="{EF89AC55-8B79-9043-A21C-64D3E65CA582}" destId="{E2BE9CE7-CC80-AB4E-BBAB-065098EA5026}" srcOrd="0" destOrd="0" presId="urn:microsoft.com/office/officeart/2005/8/layout/process1"/>
    <dgm:cxn modelId="{1B81A3B4-F717-3347-B791-D12A0F11D464}" type="presOf" srcId="{F4DEB41A-3163-6848-B51E-67F807803909}" destId="{E419C5B6-8006-564D-8F89-39B72355D445}" srcOrd="0" destOrd="0" presId="urn:microsoft.com/office/officeart/2005/8/layout/process1"/>
    <dgm:cxn modelId="{63EA0C7B-5017-BC42-96C6-5F6E12813B9F}" type="presOf" srcId="{82DF3EC6-4000-A94B-BCB6-BDFB39AE7E33}" destId="{B6A792AA-FB96-1D40-A7EC-E4EAAADEC29C}" srcOrd="1" destOrd="0" presId="urn:microsoft.com/office/officeart/2005/8/layout/process1"/>
    <dgm:cxn modelId="{F2D2292E-6E7A-D249-BEC8-DAB2287B8B69}" type="presOf" srcId="{0BF08F91-D6E6-C74D-AB15-DE1F0D2A68E1}" destId="{AC2D325A-E99F-7A4B-B91A-9A90C0A8F34E}" srcOrd="0" destOrd="0" presId="urn:microsoft.com/office/officeart/2005/8/layout/process1"/>
    <dgm:cxn modelId="{3E9E5137-DA9D-5648-A3FB-FC7B2CB2FF38}" srcId="{EF89AC55-8B79-9043-A21C-64D3E65CA582}" destId="{9932FC77-4F87-EF4E-BD42-BFCD0519CCE8}" srcOrd="4" destOrd="0" parTransId="{A608430D-76B1-524C-BD89-45C826667D23}" sibTransId="{3F960F3A-698D-4440-A45A-CDB951941F3F}"/>
    <dgm:cxn modelId="{56998950-0F2F-E84C-8A99-F1D33AB924D3}" type="presOf" srcId="{1837AE27-92D6-5B43-B354-5BF73CE320A4}" destId="{CCFFE3DC-F65D-1246-BCA1-F550F07A09B4}" srcOrd="1" destOrd="0" presId="urn:microsoft.com/office/officeart/2005/8/layout/process1"/>
    <dgm:cxn modelId="{E040D139-B2A4-6044-8F64-299AC4EF4ECC}" type="presOf" srcId="{A7FA03EA-3CD4-B74F-89B0-DEF3E29E2DBA}" destId="{76D138D2-E812-3A44-A823-6799DC7D4144}" srcOrd="0" destOrd="0" presId="urn:microsoft.com/office/officeart/2005/8/layout/process1"/>
    <dgm:cxn modelId="{8B6E4144-5BC2-EE43-8893-82AE8E034557}" srcId="{EF89AC55-8B79-9043-A21C-64D3E65CA582}" destId="{820FB582-A417-AF46-BEB7-C2C848085111}" srcOrd="3" destOrd="0" parTransId="{3485D7FB-72AA-DC4B-94CA-0D2F1F4876C0}" sibTransId="{82DF3EC6-4000-A94B-BCB6-BDFB39AE7E33}"/>
    <dgm:cxn modelId="{C2583896-B64A-1C44-8291-2FB8DF076B99}" type="presOf" srcId="{1137BAB3-A099-C645-80F1-B1947DD21086}" destId="{C47C3B7B-E1A5-B244-A10B-942485A932BA}" srcOrd="1" destOrd="0" presId="urn:microsoft.com/office/officeart/2005/8/layout/process1"/>
    <dgm:cxn modelId="{F3F6483B-5AC7-B247-B8BE-E4565DA6FC79}" type="presParOf" srcId="{E2BE9CE7-CC80-AB4E-BBAB-065098EA5026}" destId="{80DD23D2-4318-894F-BB98-FBB53E1FB9E3}" srcOrd="0" destOrd="0" presId="urn:microsoft.com/office/officeart/2005/8/layout/process1"/>
    <dgm:cxn modelId="{AC8853D5-9D13-E847-A864-5C94196E16B7}" type="presParOf" srcId="{E2BE9CE7-CC80-AB4E-BBAB-065098EA5026}" destId="{E419C5B6-8006-564D-8F89-39B72355D445}" srcOrd="1" destOrd="0" presId="urn:microsoft.com/office/officeart/2005/8/layout/process1"/>
    <dgm:cxn modelId="{A39DA767-22E5-A447-9010-3B2B47DD60A9}" type="presParOf" srcId="{E419C5B6-8006-564D-8F89-39B72355D445}" destId="{33D39FD0-DC73-B140-AE54-F5B71DDC4492}" srcOrd="0" destOrd="0" presId="urn:microsoft.com/office/officeart/2005/8/layout/process1"/>
    <dgm:cxn modelId="{EDF65170-992A-CA47-8DE8-179C2D79C8A4}" type="presParOf" srcId="{E2BE9CE7-CC80-AB4E-BBAB-065098EA5026}" destId="{76D138D2-E812-3A44-A823-6799DC7D4144}" srcOrd="2" destOrd="0" presId="urn:microsoft.com/office/officeart/2005/8/layout/process1"/>
    <dgm:cxn modelId="{63CD0AD5-7ACC-1340-9BE6-7DEDBD62523E}" type="presParOf" srcId="{E2BE9CE7-CC80-AB4E-BBAB-065098EA5026}" destId="{481224B5-D3B8-C14A-8922-484D132C2A7A}" srcOrd="3" destOrd="0" presId="urn:microsoft.com/office/officeart/2005/8/layout/process1"/>
    <dgm:cxn modelId="{3AB8D842-9230-2047-B9D4-B5389CF1CBF8}" type="presParOf" srcId="{481224B5-D3B8-C14A-8922-484D132C2A7A}" destId="{C47C3B7B-E1A5-B244-A10B-942485A932BA}" srcOrd="0" destOrd="0" presId="urn:microsoft.com/office/officeart/2005/8/layout/process1"/>
    <dgm:cxn modelId="{0C780F77-5161-3D4D-AF0C-470AA849C68C}" type="presParOf" srcId="{E2BE9CE7-CC80-AB4E-BBAB-065098EA5026}" destId="{AC2D325A-E99F-7A4B-B91A-9A90C0A8F34E}" srcOrd="4" destOrd="0" presId="urn:microsoft.com/office/officeart/2005/8/layout/process1"/>
    <dgm:cxn modelId="{F0D6CC92-5244-624E-9354-6A7024AB73CD}" type="presParOf" srcId="{E2BE9CE7-CC80-AB4E-BBAB-065098EA5026}" destId="{CCBE987A-CD3C-BD4C-BB39-0A8F3B83941B}" srcOrd="5" destOrd="0" presId="urn:microsoft.com/office/officeart/2005/8/layout/process1"/>
    <dgm:cxn modelId="{3E2ABF1B-6236-B147-AE1E-5E5D1BC0ECF5}" type="presParOf" srcId="{CCBE987A-CD3C-BD4C-BB39-0A8F3B83941B}" destId="{CCFFE3DC-F65D-1246-BCA1-F550F07A09B4}" srcOrd="0" destOrd="0" presId="urn:microsoft.com/office/officeart/2005/8/layout/process1"/>
    <dgm:cxn modelId="{FEE60BD8-4002-374A-BBBA-7C12512D801A}" type="presParOf" srcId="{E2BE9CE7-CC80-AB4E-BBAB-065098EA5026}" destId="{8EDC2F37-4DC8-B44B-AE54-2908E1E4575E}" srcOrd="6" destOrd="0" presId="urn:microsoft.com/office/officeart/2005/8/layout/process1"/>
    <dgm:cxn modelId="{DF71FD24-4195-F347-9E5B-F2C965AFC19A}" type="presParOf" srcId="{E2BE9CE7-CC80-AB4E-BBAB-065098EA5026}" destId="{618AFCEB-4BC4-2B40-8332-037E9EBC93B7}" srcOrd="7" destOrd="0" presId="urn:microsoft.com/office/officeart/2005/8/layout/process1"/>
    <dgm:cxn modelId="{5C66A3C8-0BFE-F644-91F1-B3D65A8CC7AF}" type="presParOf" srcId="{618AFCEB-4BC4-2B40-8332-037E9EBC93B7}" destId="{B6A792AA-FB96-1D40-A7EC-E4EAAADEC29C}" srcOrd="0" destOrd="0" presId="urn:microsoft.com/office/officeart/2005/8/layout/process1"/>
    <dgm:cxn modelId="{93CAA330-AF0C-5947-A4A7-49E2C2C2FC89}" type="presParOf" srcId="{E2BE9CE7-CC80-AB4E-BBAB-065098EA5026}" destId="{A791E57A-5157-B64A-AA77-32302E321177}" srcOrd="8" destOrd="0" presId="urn:microsoft.com/office/officeart/2005/8/layout/process1"/>
    <dgm:cxn modelId="{54B808ED-D908-6E4F-B958-ACF6F06AA632}" type="presParOf" srcId="{E2BE9CE7-CC80-AB4E-BBAB-065098EA5026}" destId="{68C8E147-68FC-2E47-8681-F82F4A68ECA7}" srcOrd="9" destOrd="0" presId="urn:microsoft.com/office/officeart/2005/8/layout/process1"/>
    <dgm:cxn modelId="{E9A1C3DA-B496-2C40-AE91-BA866C3FBC95}" type="presParOf" srcId="{68C8E147-68FC-2E47-8681-F82F4A68ECA7}" destId="{321D101E-A919-E44F-88B5-85E3BFF79203}" srcOrd="0" destOrd="0" presId="urn:microsoft.com/office/officeart/2005/8/layout/process1"/>
    <dgm:cxn modelId="{D8DC0EDA-66DF-AB4F-ABB3-FE60EFF0EDAC}" type="presParOf" srcId="{E2BE9CE7-CC80-AB4E-BBAB-065098EA5026}" destId="{F84FEEFC-2028-7A48-A94B-E838A21D63F7}"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D23D2-4318-894F-BB98-FBB53E1FB9E3}">
      <dsp:nvSpPr>
        <dsp:cNvPr id="0" name=""/>
        <dsp:cNvSpPr/>
      </dsp:nvSpPr>
      <dsp:spPr>
        <a:xfrm>
          <a:off x="0" y="358552"/>
          <a:ext cx="1420875" cy="932449"/>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kern="1200" dirty="0" smtClean="0">
              <a:solidFill>
                <a:schemeClr val="tx1"/>
              </a:solidFill>
              <a:latin typeface="Times New Roman" panose="02020603050405020304" pitchFamily="18" charset="0"/>
              <a:cs typeface="Times New Roman" panose="02020603050405020304" pitchFamily="18" charset="0"/>
            </a:rPr>
            <a:t>Method</a:t>
          </a:r>
          <a:r>
            <a:rPr lang="zh-TW" altLang="en-US" sz="1800" kern="1200" dirty="0" smtClean="0">
              <a:solidFill>
                <a:schemeClr val="tx1"/>
              </a:solidFill>
              <a:latin typeface="Times New Roman" panose="02020603050405020304" pitchFamily="18" charset="0"/>
              <a:cs typeface="Times New Roman" panose="02020603050405020304" pitchFamily="18" charset="0"/>
            </a:rPr>
            <a:t> </a:t>
          </a:r>
          <a:endParaRPr lang="zh-TW" altLang="en-US" sz="1800" kern="1200" dirty="0">
            <a:solidFill>
              <a:schemeClr val="tx1"/>
            </a:solidFill>
            <a:latin typeface="Times New Roman" panose="02020603050405020304" pitchFamily="18" charset="0"/>
            <a:cs typeface="Times New Roman" panose="02020603050405020304" pitchFamily="18" charset="0"/>
          </a:endParaRPr>
        </a:p>
      </dsp:txBody>
      <dsp:txXfrm>
        <a:off x="27310" y="385862"/>
        <a:ext cx="1366255" cy="877829"/>
      </dsp:txXfrm>
    </dsp:sp>
    <dsp:sp modelId="{E419C5B6-8006-564D-8F89-39B72355D445}">
      <dsp:nvSpPr>
        <dsp:cNvPr id="0" name=""/>
        <dsp:cNvSpPr/>
      </dsp:nvSpPr>
      <dsp:spPr>
        <a:xfrm>
          <a:off x="1562963" y="648588"/>
          <a:ext cx="301225" cy="352377"/>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1562963" y="719063"/>
        <a:ext cx="210858" cy="211427"/>
      </dsp:txXfrm>
    </dsp:sp>
    <dsp:sp modelId="{76D138D2-E812-3A44-A823-6799DC7D4144}">
      <dsp:nvSpPr>
        <dsp:cNvPr id="0" name=""/>
        <dsp:cNvSpPr/>
      </dsp:nvSpPr>
      <dsp:spPr>
        <a:xfrm>
          <a:off x="1989226" y="358552"/>
          <a:ext cx="1420875" cy="932449"/>
        </a:xfrm>
        <a:prstGeom prst="roundRect">
          <a:avLst>
            <a:gd name="adj" fmla="val 10000"/>
          </a:avLst>
        </a:prstGeom>
        <a:gradFill rotWithShape="0">
          <a:gsLst>
            <a:gs pos="0">
              <a:schemeClr val="accent4">
                <a:hueOff val="1960178"/>
                <a:satOff val="-8155"/>
                <a:lumOff val="1922"/>
                <a:alphaOff val="0"/>
                <a:satMod val="103000"/>
                <a:lumMod val="102000"/>
                <a:tint val="94000"/>
              </a:schemeClr>
            </a:gs>
            <a:gs pos="50000">
              <a:schemeClr val="accent4">
                <a:hueOff val="1960178"/>
                <a:satOff val="-8155"/>
                <a:lumOff val="1922"/>
                <a:alphaOff val="0"/>
                <a:satMod val="110000"/>
                <a:lumMod val="100000"/>
                <a:shade val="100000"/>
              </a:schemeClr>
            </a:gs>
            <a:gs pos="100000">
              <a:schemeClr val="accent4">
                <a:hueOff val="1960178"/>
                <a:satOff val="-8155"/>
                <a:lumOff val="1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kern="1200" dirty="0" smtClean="0">
              <a:solidFill>
                <a:schemeClr val="tx1"/>
              </a:solidFill>
              <a:latin typeface="Times New Roman" panose="02020603050405020304" pitchFamily="18" charset="0"/>
              <a:cs typeface="Times New Roman" panose="02020603050405020304" pitchFamily="18" charset="0"/>
            </a:rPr>
            <a:t>Sampling site</a:t>
          </a:r>
          <a:r>
            <a:rPr lang="zh-TW" altLang="en-US" sz="1800" kern="1200" dirty="0" smtClean="0">
              <a:solidFill>
                <a:schemeClr val="tx1"/>
              </a:solidFill>
              <a:latin typeface="Times New Roman" panose="02020603050405020304" pitchFamily="18" charset="0"/>
              <a:cs typeface="Times New Roman" panose="02020603050405020304" pitchFamily="18" charset="0"/>
            </a:rPr>
            <a:t> </a:t>
          </a:r>
          <a:r>
            <a:rPr lang="en-US" altLang="zh-TW" sz="1800" kern="1200" dirty="0" smtClean="0">
              <a:solidFill>
                <a:schemeClr val="tx1"/>
              </a:solidFill>
              <a:latin typeface="Times New Roman" panose="02020603050405020304" pitchFamily="18" charset="0"/>
              <a:cs typeface="Times New Roman" panose="02020603050405020304" pitchFamily="18" charset="0"/>
            </a:rPr>
            <a:t>with</a:t>
          </a:r>
          <a:r>
            <a:rPr lang="zh-TW" altLang="en-US" sz="1800" kern="1200" dirty="0" smtClean="0">
              <a:solidFill>
                <a:schemeClr val="tx1"/>
              </a:solidFill>
              <a:latin typeface="Times New Roman" panose="02020603050405020304" pitchFamily="18" charset="0"/>
              <a:cs typeface="Times New Roman" panose="02020603050405020304" pitchFamily="18" charset="0"/>
            </a:rPr>
            <a:t> </a:t>
          </a:r>
          <a:r>
            <a:rPr lang="en-US" altLang="zh-TW" sz="1800" kern="1200" dirty="0" smtClean="0">
              <a:solidFill>
                <a:schemeClr val="tx1"/>
              </a:solidFill>
              <a:latin typeface="Times New Roman" panose="02020603050405020304" pitchFamily="18" charset="0"/>
              <a:cs typeface="Times New Roman" panose="02020603050405020304" pitchFamily="18" charset="0"/>
            </a:rPr>
            <a:t>GPS</a:t>
          </a:r>
          <a:endParaRPr lang="zh-TW" altLang="en-US" sz="1800" kern="1200" dirty="0">
            <a:solidFill>
              <a:schemeClr val="tx1"/>
            </a:solidFill>
            <a:latin typeface="Times New Roman" panose="02020603050405020304" pitchFamily="18" charset="0"/>
            <a:cs typeface="Times New Roman" panose="02020603050405020304" pitchFamily="18" charset="0"/>
          </a:endParaRPr>
        </a:p>
      </dsp:txBody>
      <dsp:txXfrm>
        <a:off x="2016536" y="385862"/>
        <a:ext cx="1366255" cy="877829"/>
      </dsp:txXfrm>
    </dsp:sp>
    <dsp:sp modelId="{481224B5-D3B8-C14A-8922-484D132C2A7A}">
      <dsp:nvSpPr>
        <dsp:cNvPr id="0" name=""/>
        <dsp:cNvSpPr/>
      </dsp:nvSpPr>
      <dsp:spPr>
        <a:xfrm>
          <a:off x="3552189" y="648588"/>
          <a:ext cx="301225" cy="352377"/>
        </a:xfrm>
        <a:prstGeom prst="rightArrow">
          <a:avLst>
            <a:gd name="adj1" fmla="val 60000"/>
            <a:gd name="adj2" fmla="val 50000"/>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3552189" y="719063"/>
        <a:ext cx="210858" cy="211427"/>
      </dsp:txXfrm>
    </dsp:sp>
    <dsp:sp modelId="{AC2D325A-E99F-7A4B-B91A-9A90C0A8F34E}">
      <dsp:nvSpPr>
        <dsp:cNvPr id="0" name=""/>
        <dsp:cNvSpPr/>
      </dsp:nvSpPr>
      <dsp:spPr>
        <a:xfrm>
          <a:off x="3978452" y="358552"/>
          <a:ext cx="1420875" cy="932449"/>
        </a:xfrm>
        <a:prstGeom prst="roundRect">
          <a:avLst>
            <a:gd name="adj" fmla="val 10000"/>
          </a:avLst>
        </a:prstGeom>
        <a:gradFill rotWithShape="0">
          <a:gsLst>
            <a:gs pos="0">
              <a:schemeClr val="accent4">
                <a:hueOff val="3920356"/>
                <a:satOff val="-16311"/>
                <a:lumOff val="3843"/>
                <a:alphaOff val="0"/>
                <a:satMod val="103000"/>
                <a:lumMod val="102000"/>
                <a:tint val="94000"/>
              </a:schemeClr>
            </a:gs>
            <a:gs pos="50000">
              <a:schemeClr val="accent4">
                <a:hueOff val="3920356"/>
                <a:satOff val="-16311"/>
                <a:lumOff val="3843"/>
                <a:alphaOff val="0"/>
                <a:satMod val="110000"/>
                <a:lumMod val="100000"/>
                <a:shade val="100000"/>
              </a:schemeClr>
            </a:gs>
            <a:gs pos="100000">
              <a:schemeClr val="accent4">
                <a:hueOff val="3920356"/>
                <a:satOff val="-16311"/>
                <a:lumOff val="3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kern="1200" dirty="0" smtClean="0">
              <a:solidFill>
                <a:schemeClr val="tx1"/>
              </a:solidFill>
              <a:latin typeface="Times New Roman" panose="02020603050405020304" pitchFamily="18" charset="0"/>
              <a:cs typeface="Times New Roman" panose="02020603050405020304" pitchFamily="18" charset="0"/>
            </a:rPr>
            <a:t>Data collection</a:t>
          </a:r>
          <a:endParaRPr lang="zh-TW" altLang="en-US" sz="1800" kern="1200" dirty="0">
            <a:solidFill>
              <a:schemeClr val="tx1"/>
            </a:solidFill>
            <a:latin typeface="Times New Roman" panose="02020603050405020304" pitchFamily="18" charset="0"/>
            <a:cs typeface="Times New Roman" panose="02020603050405020304" pitchFamily="18" charset="0"/>
          </a:endParaRPr>
        </a:p>
      </dsp:txBody>
      <dsp:txXfrm>
        <a:off x="4005762" y="385862"/>
        <a:ext cx="1366255" cy="877829"/>
      </dsp:txXfrm>
    </dsp:sp>
    <dsp:sp modelId="{CCBE987A-CD3C-BD4C-BB39-0A8F3B83941B}">
      <dsp:nvSpPr>
        <dsp:cNvPr id="0" name=""/>
        <dsp:cNvSpPr/>
      </dsp:nvSpPr>
      <dsp:spPr>
        <a:xfrm>
          <a:off x="5541415" y="648588"/>
          <a:ext cx="301225" cy="352377"/>
        </a:xfrm>
        <a:prstGeom prst="rightArrow">
          <a:avLst>
            <a:gd name="adj1" fmla="val 60000"/>
            <a:gd name="adj2" fmla="val 5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5541415" y="719063"/>
        <a:ext cx="210858" cy="211427"/>
      </dsp:txXfrm>
    </dsp:sp>
    <dsp:sp modelId="{8EDC2F37-4DC8-B44B-AE54-2908E1E4575E}">
      <dsp:nvSpPr>
        <dsp:cNvPr id="0" name=""/>
        <dsp:cNvSpPr/>
      </dsp:nvSpPr>
      <dsp:spPr>
        <a:xfrm>
          <a:off x="5967678" y="358552"/>
          <a:ext cx="1420875" cy="932449"/>
        </a:xfrm>
        <a:prstGeom prst="roundRect">
          <a:avLst>
            <a:gd name="adj" fmla="val 10000"/>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kern="1200" dirty="0" smtClean="0">
              <a:solidFill>
                <a:schemeClr val="tx1"/>
              </a:solidFill>
              <a:latin typeface="Times New Roman" panose="02020603050405020304" pitchFamily="18" charset="0"/>
              <a:cs typeface="Times New Roman" panose="02020603050405020304" pitchFamily="18" charset="0"/>
            </a:rPr>
            <a:t>Report system</a:t>
          </a:r>
          <a:endParaRPr lang="zh-TW" altLang="en-US" sz="1800" kern="1200" dirty="0">
            <a:solidFill>
              <a:schemeClr val="tx1"/>
            </a:solidFill>
            <a:latin typeface="Times New Roman" panose="02020603050405020304" pitchFamily="18" charset="0"/>
            <a:cs typeface="Times New Roman" panose="02020603050405020304" pitchFamily="18" charset="0"/>
          </a:endParaRPr>
        </a:p>
      </dsp:txBody>
      <dsp:txXfrm>
        <a:off x="5994988" y="385862"/>
        <a:ext cx="1366255" cy="877829"/>
      </dsp:txXfrm>
    </dsp:sp>
    <dsp:sp modelId="{618AFCEB-4BC4-2B40-8332-037E9EBC93B7}">
      <dsp:nvSpPr>
        <dsp:cNvPr id="0" name=""/>
        <dsp:cNvSpPr/>
      </dsp:nvSpPr>
      <dsp:spPr>
        <a:xfrm>
          <a:off x="7530641" y="648588"/>
          <a:ext cx="301225" cy="352377"/>
        </a:xfrm>
        <a:prstGeom prst="rightArrow">
          <a:avLst>
            <a:gd name="adj1" fmla="val 60000"/>
            <a:gd name="adj2" fmla="val 50000"/>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7530641" y="719063"/>
        <a:ext cx="210858" cy="211427"/>
      </dsp:txXfrm>
    </dsp:sp>
    <dsp:sp modelId="{A791E57A-5157-B64A-AA77-32302E321177}">
      <dsp:nvSpPr>
        <dsp:cNvPr id="0" name=""/>
        <dsp:cNvSpPr/>
      </dsp:nvSpPr>
      <dsp:spPr>
        <a:xfrm>
          <a:off x="7956904" y="358552"/>
          <a:ext cx="1420875" cy="932449"/>
        </a:xfrm>
        <a:prstGeom prst="roundRect">
          <a:avLst>
            <a:gd name="adj" fmla="val 10000"/>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kern="1200" dirty="0" smtClean="0">
              <a:solidFill>
                <a:schemeClr val="tx1"/>
              </a:solidFill>
              <a:latin typeface="Times New Roman" panose="02020603050405020304" pitchFamily="18" charset="0"/>
              <a:cs typeface="Times New Roman" panose="02020603050405020304" pitchFamily="18" charset="0"/>
            </a:rPr>
            <a:t>Decision-making</a:t>
          </a:r>
          <a:endParaRPr lang="zh-TW" altLang="en-US" sz="1800" kern="1200" dirty="0">
            <a:solidFill>
              <a:schemeClr val="tx1"/>
            </a:solidFill>
            <a:latin typeface="Times New Roman" panose="02020603050405020304" pitchFamily="18" charset="0"/>
            <a:cs typeface="Times New Roman" panose="02020603050405020304" pitchFamily="18" charset="0"/>
          </a:endParaRPr>
        </a:p>
      </dsp:txBody>
      <dsp:txXfrm>
        <a:off x="7984214" y="385862"/>
        <a:ext cx="1366255" cy="877829"/>
      </dsp:txXfrm>
    </dsp:sp>
    <dsp:sp modelId="{68C8E147-68FC-2E47-8681-F82F4A68ECA7}">
      <dsp:nvSpPr>
        <dsp:cNvPr id="0" name=""/>
        <dsp:cNvSpPr/>
      </dsp:nvSpPr>
      <dsp:spPr>
        <a:xfrm>
          <a:off x="9519867" y="648588"/>
          <a:ext cx="301225" cy="352377"/>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9519867" y="719063"/>
        <a:ext cx="210858" cy="211427"/>
      </dsp:txXfrm>
    </dsp:sp>
    <dsp:sp modelId="{F84FEEFC-2028-7A48-A94B-E838A21D63F7}">
      <dsp:nvSpPr>
        <dsp:cNvPr id="0" name=""/>
        <dsp:cNvSpPr/>
      </dsp:nvSpPr>
      <dsp:spPr>
        <a:xfrm>
          <a:off x="9946130" y="358552"/>
          <a:ext cx="1420875" cy="932449"/>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TW" sz="1800" kern="1200" dirty="0" smtClean="0">
              <a:solidFill>
                <a:schemeClr val="tx1"/>
              </a:solidFill>
              <a:latin typeface="Times New Roman" panose="02020603050405020304" pitchFamily="18" charset="0"/>
              <a:cs typeface="Times New Roman" panose="02020603050405020304" pitchFamily="18" charset="0"/>
            </a:rPr>
            <a:t>Control system</a:t>
          </a:r>
          <a:endParaRPr lang="zh-TW" altLang="en-US" sz="1800" kern="1200" dirty="0">
            <a:solidFill>
              <a:schemeClr val="tx1"/>
            </a:solidFill>
            <a:latin typeface="Times New Roman" panose="02020603050405020304" pitchFamily="18" charset="0"/>
            <a:cs typeface="Times New Roman" panose="02020603050405020304" pitchFamily="18" charset="0"/>
          </a:endParaRPr>
        </a:p>
      </dsp:txBody>
      <dsp:txXfrm>
        <a:off x="9973440" y="385862"/>
        <a:ext cx="1366255" cy="877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D23D2-4318-894F-BB98-FBB53E1FB9E3}">
      <dsp:nvSpPr>
        <dsp:cNvPr id="0" name=""/>
        <dsp:cNvSpPr/>
      </dsp:nvSpPr>
      <dsp:spPr>
        <a:xfrm>
          <a:off x="0" y="411624"/>
          <a:ext cx="1377175" cy="82630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Choice a method</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24202" y="435826"/>
        <a:ext cx="1328771" cy="777901"/>
      </dsp:txXfrm>
    </dsp:sp>
    <dsp:sp modelId="{E419C5B6-8006-564D-8F89-39B72355D445}">
      <dsp:nvSpPr>
        <dsp:cNvPr id="0" name=""/>
        <dsp:cNvSpPr/>
      </dsp:nvSpPr>
      <dsp:spPr>
        <a:xfrm>
          <a:off x="1514893" y="654007"/>
          <a:ext cx="291961" cy="341539"/>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1514893" y="722315"/>
        <a:ext cx="204373" cy="204923"/>
      </dsp:txXfrm>
    </dsp:sp>
    <dsp:sp modelId="{76D138D2-E812-3A44-A823-6799DC7D4144}">
      <dsp:nvSpPr>
        <dsp:cNvPr id="0" name=""/>
        <dsp:cNvSpPr/>
      </dsp:nvSpPr>
      <dsp:spPr>
        <a:xfrm>
          <a:off x="1928045" y="411624"/>
          <a:ext cx="1377175" cy="826305"/>
        </a:xfrm>
        <a:prstGeom prst="roundRect">
          <a:avLst>
            <a:gd name="adj" fmla="val 10000"/>
          </a:avLst>
        </a:prstGeom>
        <a:gradFill rotWithShape="0">
          <a:gsLst>
            <a:gs pos="0">
              <a:schemeClr val="accent4">
                <a:hueOff val="1960178"/>
                <a:satOff val="-8155"/>
                <a:lumOff val="1922"/>
                <a:alphaOff val="0"/>
                <a:satMod val="103000"/>
                <a:lumMod val="102000"/>
                <a:tint val="94000"/>
              </a:schemeClr>
            </a:gs>
            <a:gs pos="50000">
              <a:schemeClr val="accent4">
                <a:hueOff val="1960178"/>
                <a:satOff val="-8155"/>
                <a:lumOff val="1922"/>
                <a:alphaOff val="0"/>
                <a:satMod val="110000"/>
                <a:lumMod val="100000"/>
                <a:shade val="100000"/>
              </a:schemeClr>
            </a:gs>
            <a:gs pos="100000">
              <a:schemeClr val="accent4">
                <a:hueOff val="1960178"/>
                <a:satOff val="-8155"/>
                <a:lumOff val="1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Sampling site</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1952247" y="435826"/>
        <a:ext cx="1328771" cy="777901"/>
      </dsp:txXfrm>
    </dsp:sp>
    <dsp:sp modelId="{481224B5-D3B8-C14A-8922-484D132C2A7A}">
      <dsp:nvSpPr>
        <dsp:cNvPr id="0" name=""/>
        <dsp:cNvSpPr/>
      </dsp:nvSpPr>
      <dsp:spPr>
        <a:xfrm>
          <a:off x="3442938" y="654007"/>
          <a:ext cx="291961" cy="341539"/>
        </a:xfrm>
        <a:prstGeom prst="rightArrow">
          <a:avLst>
            <a:gd name="adj1" fmla="val 60000"/>
            <a:gd name="adj2" fmla="val 50000"/>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3442938" y="722315"/>
        <a:ext cx="204373" cy="204923"/>
      </dsp:txXfrm>
    </dsp:sp>
    <dsp:sp modelId="{AC2D325A-E99F-7A4B-B91A-9A90C0A8F34E}">
      <dsp:nvSpPr>
        <dsp:cNvPr id="0" name=""/>
        <dsp:cNvSpPr/>
      </dsp:nvSpPr>
      <dsp:spPr>
        <a:xfrm>
          <a:off x="3856091" y="411624"/>
          <a:ext cx="1377175" cy="826305"/>
        </a:xfrm>
        <a:prstGeom prst="roundRect">
          <a:avLst>
            <a:gd name="adj" fmla="val 10000"/>
          </a:avLst>
        </a:prstGeom>
        <a:gradFill rotWithShape="0">
          <a:gsLst>
            <a:gs pos="0">
              <a:schemeClr val="accent4">
                <a:hueOff val="3920356"/>
                <a:satOff val="-16311"/>
                <a:lumOff val="3843"/>
                <a:alphaOff val="0"/>
                <a:satMod val="103000"/>
                <a:lumMod val="102000"/>
                <a:tint val="94000"/>
              </a:schemeClr>
            </a:gs>
            <a:gs pos="50000">
              <a:schemeClr val="accent4">
                <a:hueOff val="3920356"/>
                <a:satOff val="-16311"/>
                <a:lumOff val="3843"/>
                <a:alphaOff val="0"/>
                <a:satMod val="110000"/>
                <a:lumMod val="100000"/>
                <a:shade val="100000"/>
              </a:schemeClr>
            </a:gs>
            <a:gs pos="100000">
              <a:schemeClr val="accent4">
                <a:hueOff val="3920356"/>
                <a:satOff val="-16311"/>
                <a:lumOff val="3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Data collection</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3880293" y="435826"/>
        <a:ext cx="1328771" cy="777901"/>
      </dsp:txXfrm>
    </dsp:sp>
    <dsp:sp modelId="{CCBE987A-CD3C-BD4C-BB39-0A8F3B83941B}">
      <dsp:nvSpPr>
        <dsp:cNvPr id="0" name=""/>
        <dsp:cNvSpPr/>
      </dsp:nvSpPr>
      <dsp:spPr>
        <a:xfrm>
          <a:off x="5370984" y="654007"/>
          <a:ext cx="291961" cy="341539"/>
        </a:xfrm>
        <a:prstGeom prst="rightArrow">
          <a:avLst>
            <a:gd name="adj1" fmla="val 60000"/>
            <a:gd name="adj2" fmla="val 5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5370984" y="722315"/>
        <a:ext cx="204373" cy="204923"/>
      </dsp:txXfrm>
    </dsp:sp>
    <dsp:sp modelId="{8EDC2F37-4DC8-B44B-AE54-2908E1E4575E}">
      <dsp:nvSpPr>
        <dsp:cNvPr id="0" name=""/>
        <dsp:cNvSpPr/>
      </dsp:nvSpPr>
      <dsp:spPr>
        <a:xfrm>
          <a:off x="5784137" y="411624"/>
          <a:ext cx="1377175" cy="826305"/>
        </a:xfrm>
        <a:prstGeom prst="roundRect">
          <a:avLst>
            <a:gd name="adj" fmla="val 10000"/>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Report system</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5808339" y="435826"/>
        <a:ext cx="1328771" cy="777901"/>
      </dsp:txXfrm>
    </dsp:sp>
    <dsp:sp modelId="{618AFCEB-4BC4-2B40-8332-037E9EBC93B7}">
      <dsp:nvSpPr>
        <dsp:cNvPr id="0" name=""/>
        <dsp:cNvSpPr/>
      </dsp:nvSpPr>
      <dsp:spPr>
        <a:xfrm>
          <a:off x="7299030" y="654007"/>
          <a:ext cx="291961" cy="341539"/>
        </a:xfrm>
        <a:prstGeom prst="rightArrow">
          <a:avLst>
            <a:gd name="adj1" fmla="val 60000"/>
            <a:gd name="adj2" fmla="val 50000"/>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7299030" y="722315"/>
        <a:ext cx="204373" cy="204923"/>
      </dsp:txXfrm>
    </dsp:sp>
    <dsp:sp modelId="{A791E57A-5157-B64A-AA77-32302E321177}">
      <dsp:nvSpPr>
        <dsp:cNvPr id="0" name=""/>
        <dsp:cNvSpPr/>
      </dsp:nvSpPr>
      <dsp:spPr>
        <a:xfrm>
          <a:off x="7712182" y="411624"/>
          <a:ext cx="1377175" cy="826305"/>
        </a:xfrm>
        <a:prstGeom prst="roundRect">
          <a:avLst>
            <a:gd name="adj" fmla="val 10000"/>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Decision-making</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7736384" y="435826"/>
        <a:ext cx="1328771" cy="777901"/>
      </dsp:txXfrm>
    </dsp:sp>
    <dsp:sp modelId="{68C8E147-68FC-2E47-8681-F82F4A68ECA7}">
      <dsp:nvSpPr>
        <dsp:cNvPr id="0" name=""/>
        <dsp:cNvSpPr/>
      </dsp:nvSpPr>
      <dsp:spPr>
        <a:xfrm>
          <a:off x="9227075" y="654007"/>
          <a:ext cx="291961" cy="341539"/>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9227075" y="722315"/>
        <a:ext cx="204373" cy="204923"/>
      </dsp:txXfrm>
    </dsp:sp>
    <dsp:sp modelId="{F84FEEFC-2028-7A48-A94B-E838A21D63F7}">
      <dsp:nvSpPr>
        <dsp:cNvPr id="0" name=""/>
        <dsp:cNvSpPr/>
      </dsp:nvSpPr>
      <dsp:spPr>
        <a:xfrm>
          <a:off x="9640228" y="411624"/>
          <a:ext cx="1377175" cy="826305"/>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Control system</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9664430" y="435826"/>
        <a:ext cx="1328771" cy="7779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D23D2-4318-894F-BB98-FBB53E1FB9E3}">
      <dsp:nvSpPr>
        <dsp:cNvPr id="0" name=""/>
        <dsp:cNvSpPr/>
      </dsp:nvSpPr>
      <dsp:spPr>
        <a:xfrm>
          <a:off x="0" y="411624"/>
          <a:ext cx="1377175" cy="82630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Choice a method</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24202" y="435826"/>
        <a:ext cx="1328771" cy="777901"/>
      </dsp:txXfrm>
    </dsp:sp>
    <dsp:sp modelId="{E419C5B6-8006-564D-8F89-39B72355D445}">
      <dsp:nvSpPr>
        <dsp:cNvPr id="0" name=""/>
        <dsp:cNvSpPr/>
      </dsp:nvSpPr>
      <dsp:spPr>
        <a:xfrm>
          <a:off x="1514893" y="654007"/>
          <a:ext cx="291961" cy="341539"/>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1514893" y="722315"/>
        <a:ext cx="204373" cy="204923"/>
      </dsp:txXfrm>
    </dsp:sp>
    <dsp:sp modelId="{76D138D2-E812-3A44-A823-6799DC7D4144}">
      <dsp:nvSpPr>
        <dsp:cNvPr id="0" name=""/>
        <dsp:cNvSpPr/>
      </dsp:nvSpPr>
      <dsp:spPr>
        <a:xfrm>
          <a:off x="1928045" y="411624"/>
          <a:ext cx="1377175" cy="826305"/>
        </a:xfrm>
        <a:prstGeom prst="roundRect">
          <a:avLst>
            <a:gd name="adj" fmla="val 10000"/>
          </a:avLst>
        </a:prstGeom>
        <a:gradFill rotWithShape="0">
          <a:gsLst>
            <a:gs pos="0">
              <a:schemeClr val="accent4">
                <a:hueOff val="1960178"/>
                <a:satOff val="-8155"/>
                <a:lumOff val="1922"/>
                <a:alphaOff val="0"/>
                <a:satMod val="103000"/>
                <a:lumMod val="102000"/>
                <a:tint val="94000"/>
              </a:schemeClr>
            </a:gs>
            <a:gs pos="50000">
              <a:schemeClr val="accent4">
                <a:hueOff val="1960178"/>
                <a:satOff val="-8155"/>
                <a:lumOff val="1922"/>
                <a:alphaOff val="0"/>
                <a:satMod val="110000"/>
                <a:lumMod val="100000"/>
                <a:shade val="100000"/>
              </a:schemeClr>
            </a:gs>
            <a:gs pos="100000">
              <a:schemeClr val="accent4">
                <a:hueOff val="1960178"/>
                <a:satOff val="-8155"/>
                <a:lumOff val="1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Sampling site</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1952247" y="435826"/>
        <a:ext cx="1328771" cy="777901"/>
      </dsp:txXfrm>
    </dsp:sp>
    <dsp:sp modelId="{481224B5-D3B8-C14A-8922-484D132C2A7A}">
      <dsp:nvSpPr>
        <dsp:cNvPr id="0" name=""/>
        <dsp:cNvSpPr/>
      </dsp:nvSpPr>
      <dsp:spPr>
        <a:xfrm>
          <a:off x="3442938" y="654007"/>
          <a:ext cx="291961" cy="341539"/>
        </a:xfrm>
        <a:prstGeom prst="rightArrow">
          <a:avLst>
            <a:gd name="adj1" fmla="val 60000"/>
            <a:gd name="adj2" fmla="val 50000"/>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3442938" y="722315"/>
        <a:ext cx="204373" cy="204923"/>
      </dsp:txXfrm>
    </dsp:sp>
    <dsp:sp modelId="{AC2D325A-E99F-7A4B-B91A-9A90C0A8F34E}">
      <dsp:nvSpPr>
        <dsp:cNvPr id="0" name=""/>
        <dsp:cNvSpPr/>
      </dsp:nvSpPr>
      <dsp:spPr>
        <a:xfrm>
          <a:off x="3856091" y="411624"/>
          <a:ext cx="1377175" cy="826305"/>
        </a:xfrm>
        <a:prstGeom prst="roundRect">
          <a:avLst>
            <a:gd name="adj" fmla="val 10000"/>
          </a:avLst>
        </a:prstGeom>
        <a:gradFill rotWithShape="0">
          <a:gsLst>
            <a:gs pos="0">
              <a:schemeClr val="accent4">
                <a:hueOff val="3920356"/>
                <a:satOff val="-16311"/>
                <a:lumOff val="3843"/>
                <a:alphaOff val="0"/>
                <a:satMod val="103000"/>
                <a:lumMod val="102000"/>
                <a:tint val="94000"/>
              </a:schemeClr>
            </a:gs>
            <a:gs pos="50000">
              <a:schemeClr val="accent4">
                <a:hueOff val="3920356"/>
                <a:satOff val="-16311"/>
                <a:lumOff val="3843"/>
                <a:alphaOff val="0"/>
                <a:satMod val="110000"/>
                <a:lumMod val="100000"/>
                <a:shade val="100000"/>
              </a:schemeClr>
            </a:gs>
            <a:gs pos="100000">
              <a:schemeClr val="accent4">
                <a:hueOff val="3920356"/>
                <a:satOff val="-16311"/>
                <a:lumOff val="3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Data collection</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3880293" y="435826"/>
        <a:ext cx="1328771" cy="777901"/>
      </dsp:txXfrm>
    </dsp:sp>
    <dsp:sp modelId="{CCBE987A-CD3C-BD4C-BB39-0A8F3B83941B}">
      <dsp:nvSpPr>
        <dsp:cNvPr id="0" name=""/>
        <dsp:cNvSpPr/>
      </dsp:nvSpPr>
      <dsp:spPr>
        <a:xfrm>
          <a:off x="5370984" y="654007"/>
          <a:ext cx="291961" cy="341539"/>
        </a:xfrm>
        <a:prstGeom prst="rightArrow">
          <a:avLst>
            <a:gd name="adj1" fmla="val 60000"/>
            <a:gd name="adj2" fmla="val 5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5370984" y="722315"/>
        <a:ext cx="204373" cy="204923"/>
      </dsp:txXfrm>
    </dsp:sp>
    <dsp:sp modelId="{8EDC2F37-4DC8-B44B-AE54-2908E1E4575E}">
      <dsp:nvSpPr>
        <dsp:cNvPr id="0" name=""/>
        <dsp:cNvSpPr/>
      </dsp:nvSpPr>
      <dsp:spPr>
        <a:xfrm>
          <a:off x="5784137" y="411624"/>
          <a:ext cx="1377175" cy="826305"/>
        </a:xfrm>
        <a:prstGeom prst="roundRect">
          <a:avLst>
            <a:gd name="adj" fmla="val 10000"/>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Report system</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5808339" y="435826"/>
        <a:ext cx="1328771" cy="777901"/>
      </dsp:txXfrm>
    </dsp:sp>
    <dsp:sp modelId="{618AFCEB-4BC4-2B40-8332-037E9EBC93B7}">
      <dsp:nvSpPr>
        <dsp:cNvPr id="0" name=""/>
        <dsp:cNvSpPr/>
      </dsp:nvSpPr>
      <dsp:spPr>
        <a:xfrm>
          <a:off x="7299030" y="654007"/>
          <a:ext cx="291961" cy="341539"/>
        </a:xfrm>
        <a:prstGeom prst="rightArrow">
          <a:avLst>
            <a:gd name="adj1" fmla="val 60000"/>
            <a:gd name="adj2" fmla="val 50000"/>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7299030" y="722315"/>
        <a:ext cx="204373" cy="204923"/>
      </dsp:txXfrm>
    </dsp:sp>
    <dsp:sp modelId="{A791E57A-5157-B64A-AA77-32302E321177}">
      <dsp:nvSpPr>
        <dsp:cNvPr id="0" name=""/>
        <dsp:cNvSpPr/>
      </dsp:nvSpPr>
      <dsp:spPr>
        <a:xfrm>
          <a:off x="7712182" y="411624"/>
          <a:ext cx="1377175" cy="826305"/>
        </a:xfrm>
        <a:prstGeom prst="roundRect">
          <a:avLst>
            <a:gd name="adj" fmla="val 10000"/>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Decision-making</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7736384" y="435826"/>
        <a:ext cx="1328771" cy="777901"/>
      </dsp:txXfrm>
    </dsp:sp>
    <dsp:sp modelId="{68C8E147-68FC-2E47-8681-F82F4A68ECA7}">
      <dsp:nvSpPr>
        <dsp:cNvPr id="0" name=""/>
        <dsp:cNvSpPr/>
      </dsp:nvSpPr>
      <dsp:spPr>
        <a:xfrm>
          <a:off x="9227075" y="654007"/>
          <a:ext cx="291961" cy="341539"/>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9227075" y="722315"/>
        <a:ext cx="204373" cy="204923"/>
      </dsp:txXfrm>
    </dsp:sp>
    <dsp:sp modelId="{F84FEEFC-2028-7A48-A94B-E838A21D63F7}">
      <dsp:nvSpPr>
        <dsp:cNvPr id="0" name=""/>
        <dsp:cNvSpPr/>
      </dsp:nvSpPr>
      <dsp:spPr>
        <a:xfrm>
          <a:off x="9640228" y="411624"/>
          <a:ext cx="1377175" cy="826305"/>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Control system</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9664430" y="435826"/>
        <a:ext cx="1328771" cy="7779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D23D2-4318-894F-BB98-FBB53E1FB9E3}">
      <dsp:nvSpPr>
        <dsp:cNvPr id="0" name=""/>
        <dsp:cNvSpPr/>
      </dsp:nvSpPr>
      <dsp:spPr>
        <a:xfrm>
          <a:off x="0" y="411624"/>
          <a:ext cx="1377175" cy="82630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Choice a method</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24202" y="435826"/>
        <a:ext cx="1328771" cy="777901"/>
      </dsp:txXfrm>
    </dsp:sp>
    <dsp:sp modelId="{E419C5B6-8006-564D-8F89-39B72355D445}">
      <dsp:nvSpPr>
        <dsp:cNvPr id="0" name=""/>
        <dsp:cNvSpPr/>
      </dsp:nvSpPr>
      <dsp:spPr>
        <a:xfrm>
          <a:off x="1514893" y="654007"/>
          <a:ext cx="291961" cy="341539"/>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1514893" y="722315"/>
        <a:ext cx="204373" cy="204923"/>
      </dsp:txXfrm>
    </dsp:sp>
    <dsp:sp modelId="{76D138D2-E812-3A44-A823-6799DC7D4144}">
      <dsp:nvSpPr>
        <dsp:cNvPr id="0" name=""/>
        <dsp:cNvSpPr/>
      </dsp:nvSpPr>
      <dsp:spPr>
        <a:xfrm>
          <a:off x="1928045" y="411624"/>
          <a:ext cx="1377175" cy="826305"/>
        </a:xfrm>
        <a:prstGeom prst="roundRect">
          <a:avLst>
            <a:gd name="adj" fmla="val 10000"/>
          </a:avLst>
        </a:prstGeom>
        <a:gradFill rotWithShape="0">
          <a:gsLst>
            <a:gs pos="0">
              <a:schemeClr val="accent4">
                <a:hueOff val="1960178"/>
                <a:satOff val="-8155"/>
                <a:lumOff val="1922"/>
                <a:alphaOff val="0"/>
                <a:satMod val="103000"/>
                <a:lumMod val="102000"/>
                <a:tint val="94000"/>
              </a:schemeClr>
            </a:gs>
            <a:gs pos="50000">
              <a:schemeClr val="accent4">
                <a:hueOff val="1960178"/>
                <a:satOff val="-8155"/>
                <a:lumOff val="1922"/>
                <a:alphaOff val="0"/>
                <a:satMod val="110000"/>
                <a:lumMod val="100000"/>
                <a:shade val="100000"/>
              </a:schemeClr>
            </a:gs>
            <a:gs pos="100000">
              <a:schemeClr val="accent4">
                <a:hueOff val="1960178"/>
                <a:satOff val="-8155"/>
                <a:lumOff val="1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Sampling site</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1952247" y="435826"/>
        <a:ext cx="1328771" cy="777901"/>
      </dsp:txXfrm>
    </dsp:sp>
    <dsp:sp modelId="{481224B5-D3B8-C14A-8922-484D132C2A7A}">
      <dsp:nvSpPr>
        <dsp:cNvPr id="0" name=""/>
        <dsp:cNvSpPr/>
      </dsp:nvSpPr>
      <dsp:spPr>
        <a:xfrm>
          <a:off x="3442938" y="654007"/>
          <a:ext cx="291961" cy="341539"/>
        </a:xfrm>
        <a:prstGeom prst="rightArrow">
          <a:avLst>
            <a:gd name="adj1" fmla="val 60000"/>
            <a:gd name="adj2" fmla="val 50000"/>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3442938" y="722315"/>
        <a:ext cx="204373" cy="204923"/>
      </dsp:txXfrm>
    </dsp:sp>
    <dsp:sp modelId="{AC2D325A-E99F-7A4B-B91A-9A90C0A8F34E}">
      <dsp:nvSpPr>
        <dsp:cNvPr id="0" name=""/>
        <dsp:cNvSpPr/>
      </dsp:nvSpPr>
      <dsp:spPr>
        <a:xfrm>
          <a:off x="3856091" y="411624"/>
          <a:ext cx="1377175" cy="826305"/>
        </a:xfrm>
        <a:prstGeom prst="roundRect">
          <a:avLst>
            <a:gd name="adj" fmla="val 10000"/>
          </a:avLst>
        </a:prstGeom>
        <a:gradFill rotWithShape="0">
          <a:gsLst>
            <a:gs pos="0">
              <a:schemeClr val="accent4">
                <a:hueOff val="3920356"/>
                <a:satOff val="-16311"/>
                <a:lumOff val="3843"/>
                <a:alphaOff val="0"/>
                <a:satMod val="103000"/>
                <a:lumMod val="102000"/>
                <a:tint val="94000"/>
              </a:schemeClr>
            </a:gs>
            <a:gs pos="50000">
              <a:schemeClr val="accent4">
                <a:hueOff val="3920356"/>
                <a:satOff val="-16311"/>
                <a:lumOff val="3843"/>
                <a:alphaOff val="0"/>
                <a:satMod val="110000"/>
                <a:lumMod val="100000"/>
                <a:shade val="100000"/>
              </a:schemeClr>
            </a:gs>
            <a:gs pos="100000">
              <a:schemeClr val="accent4">
                <a:hueOff val="3920356"/>
                <a:satOff val="-16311"/>
                <a:lumOff val="3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Data collection</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3880293" y="435826"/>
        <a:ext cx="1328771" cy="777901"/>
      </dsp:txXfrm>
    </dsp:sp>
    <dsp:sp modelId="{CCBE987A-CD3C-BD4C-BB39-0A8F3B83941B}">
      <dsp:nvSpPr>
        <dsp:cNvPr id="0" name=""/>
        <dsp:cNvSpPr/>
      </dsp:nvSpPr>
      <dsp:spPr>
        <a:xfrm>
          <a:off x="5370984" y="654007"/>
          <a:ext cx="291961" cy="341539"/>
        </a:xfrm>
        <a:prstGeom prst="rightArrow">
          <a:avLst>
            <a:gd name="adj1" fmla="val 60000"/>
            <a:gd name="adj2" fmla="val 5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5370984" y="722315"/>
        <a:ext cx="204373" cy="204923"/>
      </dsp:txXfrm>
    </dsp:sp>
    <dsp:sp modelId="{8EDC2F37-4DC8-B44B-AE54-2908E1E4575E}">
      <dsp:nvSpPr>
        <dsp:cNvPr id="0" name=""/>
        <dsp:cNvSpPr/>
      </dsp:nvSpPr>
      <dsp:spPr>
        <a:xfrm>
          <a:off x="5784137" y="411624"/>
          <a:ext cx="1377175" cy="826305"/>
        </a:xfrm>
        <a:prstGeom prst="roundRect">
          <a:avLst>
            <a:gd name="adj" fmla="val 10000"/>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Report system</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5808339" y="435826"/>
        <a:ext cx="1328771" cy="777901"/>
      </dsp:txXfrm>
    </dsp:sp>
    <dsp:sp modelId="{618AFCEB-4BC4-2B40-8332-037E9EBC93B7}">
      <dsp:nvSpPr>
        <dsp:cNvPr id="0" name=""/>
        <dsp:cNvSpPr/>
      </dsp:nvSpPr>
      <dsp:spPr>
        <a:xfrm>
          <a:off x="7299030" y="654007"/>
          <a:ext cx="291961" cy="341539"/>
        </a:xfrm>
        <a:prstGeom prst="rightArrow">
          <a:avLst>
            <a:gd name="adj1" fmla="val 60000"/>
            <a:gd name="adj2" fmla="val 50000"/>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7299030" y="722315"/>
        <a:ext cx="204373" cy="204923"/>
      </dsp:txXfrm>
    </dsp:sp>
    <dsp:sp modelId="{A791E57A-5157-B64A-AA77-32302E321177}">
      <dsp:nvSpPr>
        <dsp:cNvPr id="0" name=""/>
        <dsp:cNvSpPr/>
      </dsp:nvSpPr>
      <dsp:spPr>
        <a:xfrm>
          <a:off x="7712182" y="411624"/>
          <a:ext cx="1377175" cy="826305"/>
        </a:xfrm>
        <a:prstGeom prst="roundRect">
          <a:avLst>
            <a:gd name="adj" fmla="val 10000"/>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Decision-making</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7736384" y="435826"/>
        <a:ext cx="1328771" cy="777901"/>
      </dsp:txXfrm>
    </dsp:sp>
    <dsp:sp modelId="{68C8E147-68FC-2E47-8681-F82F4A68ECA7}">
      <dsp:nvSpPr>
        <dsp:cNvPr id="0" name=""/>
        <dsp:cNvSpPr/>
      </dsp:nvSpPr>
      <dsp:spPr>
        <a:xfrm>
          <a:off x="9227075" y="654007"/>
          <a:ext cx="291961" cy="341539"/>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9227075" y="722315"/>
        <a:ext cx="204373" cy="204923"/>
      </dsp:txXfrm>
    </dsp:sp>
    <dsp:sp modelId="{F84FEEFC-2028-7A48-A94B-E838A21D63F7}">
      <dsp:nvSpPr>
        <dsp:cNvPr id="0" name=""/>
        <dsp:cNvSpPr/>
      </dsp:nvSpPr>
      <dsp:spPr>
        <a:xfrm>
          <a:off x="9640228" y="411624"/>
          <a:ext cx="1377175" cy="826305"/>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Control system</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9664430" y="435826"/>
        <a:ext cx="1328771" cy="7779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D23D2-4318-894F-BB98-FBB53E1FB9E3}">
      <dsp:nvSpPr>
        <dsp:cNvPr id="0" name=""/>
        <dsp:cNvSpPr/>
      </dsp:nvSpPr>
      <dsp:spPr>
        <a:xfrm>
          <a:off x="88172" y="384719"/>
          <a:ext cx="1377175" cy="826305"/>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Choice a method</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112374" y="408921"/>
        <a:ext cx="1328771" cy="777901"/>
      </dsp:txXfrm>
    </dsp:sp>
    <dsp:sp modelId="{E419C5B6-8006-564D-8F89-39B72355D445}">
      <dsp:nvSpPr>
        <dsp:cNvPr id="0" name=""/>
        <dsp:cNvSpPr/>
      </dsp:nvSpPr>
      <dsp:spPr>
        <a:xfrm>
          <a:off x="1603065" y="627102"/>
          <a:ext cx="291961" cy="341539"/>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1603065" y="695410"/>
        <a:ext cx="204373" cy="204923"/>
      </dsp:txXfrm>
    </dsp:sp>
    <dsp:sp modelId="{76D138D2-E812-3A44-A823-6799DC7D4144}">
      <dsp:nvSpPr>
        <dsp:cNvPr id="0" name=""/>
        <dsp:cNvSpPr/>
      </dsp:nvSpPr>
      <dsp:spPr>
        <a:xfrm>
          <a:off x="2016217" y="384719"/>
          <a:ext cx="1377175" cy="826305"/>
        </a:xfrm>
        <a:prstGeom prst="roundRect">
          <a:avLst>
            <a:gd name="adj" fmla="val 10000"/>
          </a:avLst>
        </a:prstGeom>
        <a:gradFill rotWithShape="0">
          <a:gsLst>
            <a:gs pos="0">
              <a:schemeClr val="accent4">
                <a:hueOff val="1960178"/>
                <a:satOff val="-8155"/>
                <a:lumOff val="1922"/>
                <a:alphaOff val="0"/>
                <a:satMod val="103000"/>
                <a:lumMod val="102000"/>
                <a:tint val="94000"/>
              </a:schemeClr>
            </a:gs>
            <a:gs pos="50000">
              <a:schemeClr val="accent4">
                <a:hueOff val="1960178"/>
                <a:satOff val="-8155"/>
                <a:lumOff val="1922"/>
                <a:alphaOff val="0"/>
                <a:satMod val="110000"/>
                <a:lumMod val="100000"/>
                <a:shade val="100000"/>
              </a:schemeClr>
            </a:gs>
            <a:gs pos="100000">
              <a:schemeClr val="accent4">
                <a:hueOff val="1960178"/>
                <a:satOff val="-8155"/>
                <a:lumOff val="1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Sampling site</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2040419" y="408921"/>
        <a:ext cx="1328771" cy="777901"/>
      </dsp:txXfrm>
    </dsp:sp>
    <dsp:sp modelId="{481224B5-D3B8-C14A-8922-484D132C2A7A}">
      <dsp:nvSpPr>
        <dsp:cNvPr id="0" name=""/>
        <dsp:cNvSpPr/>
      </dsp:nvSpPr>
      <dsp:spPr>
        <a:xfrm rot="50267">
          <a:off x="3509054" y="640656"/>
          <a:ext cx="245256" cy="341539"/>
        </a:xfrm>
        <a:prstGeom prst="rightArrow">
          <a:avLst>
            <a:gd name="adj1" fmla="val 60000"/>
            <a:gd name="adj2" fmla="val 50000"/>
          </a:avLst>
        </a:prstGeom>
        <a:gradFill rotWithShape="0">
          <a:gsLst>
            <a:gs pos="0">
              <a:schemeClr val="accent4">
                <a:hueOff val="2450223"/>
                <a:satOff val="-10194"/>
                <a:lumOff val="2402"/>
                <a:alphaOff val="0"/>
                <a:satMod val="103000"/>
                <a:lumMod val="102000"/>
                <a:tint val="94000"/>
              </a:schemeClr>
            </a:gs>
            <a:gs pos="50000">
              <a:schemeClr val="accent4">
                <a:hueOff val="2450223"/>
                <a:satOff val="-10194"/>
                <a:lumOff val="2402"/>
                <a:alphaOff val="0"/>
                <a:satMod val="110000"/>
                <a:lumMod val="100000"/>
                <a:shade val="100000"/>
              </a:schemeClr>
            </a:gs>
            <a:gs pos="100000">
              <a:schemeClr val="accent4">
                <a:hueOff val="2450223"/>
                <a:satOff val="-10194"/>
                <a:lumOff val="24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3509058" y="708426"/>
        <a:ext cx="171679" cy="204923"/>
      </dsp:txXfrm>
    </dsp:sp>
    <dsp:sp modelId="{AC2D325A-E99F-7A4B-B91A-9A90C0A8F34E}">
      <dsp:nvSpPr>
        <dsp:cNvPr id="0" name=""/>
        <dsp:cNvSpPr/>
      </dsp:nvSpPr>
      <dsp:spPr>
        <a:xfrm>
          <a:off x="3856091" y="411624"/>
          <a:ext cx="1377175" cy="826305"/>
        </a:xfrm>
        <a:prstGeom prst="roundRect">
          <a:avLst>
            <a:gd name="adj" fmla="val 10000"/>
          </a:avLst>
        </a:prstGeom>
        <a:gradFill rotWithShape="0">
          <a:gsLst>
            <a:gs pos="0">
              <a:schemeClr val="accent4">
                <a:hueOff val="3920356"/>
                <a:satOff val="-16311"/>
                <a:lumOff val="3843"/>
                <a:alphaOff val="0"/>
                <a:satMod val="103000"/>
                <a:lumMod val="102000"/>
                <a:tint val="94000"/>
              </a:schemeClr>
            </a:gs>
            <a:gs pos="50000">
              <a:schemeClr val="accent4">
                <a:hueOff val="3920356"/>
                <a:satOff val="-16311"/>
                <a:lumOff val="3843"/>
                <a:alphaOff val="0"/>
                <a:satMod val="110000"/>
                <a:lumMod val="100000"/>
                <a:shade val="100000"/>
              </a:schemeClr>
            </a:gs>
            <a:gs pos="100000">
              <a:schemeClr val="accent4">
                <a:hueOff val="3920356"/>
                <a:satOff val="-16311"/>
                <a:lumOff val="3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Data collection</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3880293" y="435826"/>
        <a:ext cx="1328771" cy="777901"/>
      </dsp:txXfrm>
    </dsp:sp>
    <dsp:sp modelId="{CCBE987A-CD3C-BD4C-BB39-0A8F3B83941B}">
      <dsp:nvSpPr>
        <dsp:cNvPr id="0" name=""/>
        <dsp:cNvSpPr/>
      </dsp:nvSpPr>
      <dsp:spPr>
        <a:xfrm>
          <a:off x="5370984" y="654007"/>
          <a:ext cx="291961" cy="341539"/>
        </a:xfrm>
        <a:prstGeom prst="rightArrow">
          <a:avLst>
            <a:gd name="adj1" fmla="val 60000"/>
            <a:gd name="adj2" fmla="val 5000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5370984" y="722315"/>
        <a:ext cx="204373" cy="204923"/>
      </dsp:txXfrm>
    </dsp:sp>
    <dsp:sp modelId="{8EDC2F37-4DC8-B44B-AE54-2908E1E4575E}">
      <dsp:nvSpPr>
        <dsp:cNvPr id="0" name=""/>
        <dsp:cNvSpPr/>
      </dsp:nvSpPr>
      <dsp:spPr>
        <a:xfrm>
          <a:off x="5784137" y="411624"/>
          <a:ext cx="1377175" cy="826305"/>
        </a:xfrm>
        <a:prstGeom prst="roundRect">
          <a:avLst>
            <a:gd name="adj" fmla="val 10000"/>
          </a:avLst>
        </a:prstGeom>
        <a:gradFill rotWithShape="0">
          <a:gsLst>
            <a:gs pos="0">
              <a:schemeClr val="accent4">
                <a:hueOff val="5880535"/>
                <a:satOff val="-24466"/>
                <a:lumOff val="5765"/>
                <a:alphaOff val="0"/>
                <a:satMod val="103000"/>
                <a:lumMod val="102000"/>
                <a:tint val="94000"/>
              </a:schemeClr>
            </a:gs>
            <a:gs pos="50000">
              <a:schemeClr val="accent4">
                <a:hueOff val="5880535"/>
                <a:satOff val="-24466"/>
                <a:lumOff val="5765"/>
                <a:alphaOff val="0"/>
                <a:satMod val="110000"/>
                <a:lumMod val="100000"/>
                <a:shade val="100000"/>
              </a:schemeClr>
            </a:gs>
            <a:gs pos="100000">
              <a:schemeClr val="accent4">
                <a:hueOff val="5880535"/>
                <a:satOff val="-24466"/>
                <a:lumOff val="5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Report system</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5808339" y="435826"/>
        <a:ext cx="1328771" cy="777901"/>
      </dsp:txXfrm>
    </dsp:sp>
    <dsp:sp modelId="{618AFCEB-4BC4-2B40-8332-037E9EBC93B7}">
      <dsp:nvSpPr>
        <dsp:cNvPr id="0" name=""/>
        <dsp:cNvSpPr/>
      </dsp:nvSpPr>
      <dsp:spPr>
        <a:xfrm>
          <a:off x="7299030" y="654007"/>
          <a:ext cx="291961" cy="341539"/>
        </a:xfrm>
        <a:prstGeom prst="rightArrow">
          <a:avLst>
            <a:gd name="adj1" fmla="val 60000"/>
            <a:gd name="adj2" fmla="val 50000"/>
          </a:avLst>
        </a:prstGeom>
        <a:gradFill rotWithShape="0">
          <a:gsLst>
            <a:gs pos="0">
              <a:schemeClr val="accent4">
                <a:hueOff val="7350668"/>
                <a:satOff val="-30583"/>
                <a:lumOff val="7206"/>
                <a:alphaOff val="0"/>
                <a:satMod val="103000"/>
                <a:lumMod val="102000"/>
                <a:tint val="94000"/>
              </a:schemeClr>
            </a:gs>
            <a:gs pos="50000">
              <a:schemeClr val="accent4">
                <a:hueOff val="7350668"/>
                <a:satOff val="-30583"/>
                <a:lumOff val="7206"/>
                <a:alphaOff val="0"/>
                <a:satMod val="110000"/>
                <a:lumMod val="100000"/>
                <a:shade val="100000"/>
              </a:schemeClr>
            </a:gs>
            <a:gs pos="100000">
              <a:schemeClr val="accent4">
                <a:hueOff val="7350668"/>
                <a:satOff val="-30583"/>
                <a:lumOff val="720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7299030" y="722315"/>
        <a:ext cx="204373" cy="204923"/>
      </dsp:txXfrm>
    </dsp:sp>
    <dsp:sp modelId="{A791E57A-5157-B64A-AA77-32302E321177}">
      <dsp:nvSpPr>
        <dsp:cNvPr id="0" name=""/>
        <dsp:cNvSpPr/>
      </dsp:nvSpPr>
      <dsp:spPr>
        <a:xfrm>
          <a:off x="7712182" y="411624"/>
          <a:ext cx="1377175" cy="826305"/>
        </a:xfrm>
        <a:prstGeom prst="roundRect">
          <a:avLst>
            <a:gd name="adj" fmla="val 10000"/>
          </a:avLst>
        </a:prstGeom>
        <a:gradFill rotWithShape="0">
          <a:gsLst>
            <a:gs pos="0">
              <a:schemeClr val="accent4">
                <a:hueOff val="7840713"/>
                <a:satOff val="-32622"/>
                <a:lumOff val="7686"/>
                <a:alphaOff val="0"/>
                <a:satMod val="103000"/>
                <a:lumMod val="102000"/>
                <a:tint val="94000"/>
              </a:schemeClr>
            </a:gs>
            <a:gs pos="50000">
              <a:schemeClr val="accent4">
                <a:hueOff val="7840713"/>
                <a:satOff val="-32622"/>
                <a:lumOff val="7686"/>
                <a:alphaOff val="0"/>
                <a:satMod val="110000"/>
                <a:lumMod val="100000"/>
                <a:shade val="100000"/>
              </a:schemeClr>
            </a:gs>
            <a:gs pos="100000">
              <a:schemeClr val="accent4">
                <a:hueOff val="7840713"/>
                <a:satOff val="-32622"/>
                <a:lumOff val="768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Decision-making</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7736384" y="435826"/>
        <a:ext cx="1328771" cy="777901"/>
      </dsp:txXfrm>
    </dsp:sp>
    <dsp:sp modelId="{68C8E147-68FC-2E47-8681-F82F4A68ECA7}">
      <dsp:nvSpPr>
        <dsp:cNvPr id="0" name=""/>
        <dsp:cNvSpPr/>
      </dsp:nvSpPr>
      <dsp:spPr>
        <a:xfrm>
          <a:off x="9227075" y="654007"/>
          <a:ext cx="291961" cy="341539"/>
        </a:xfrm>
        <a:prstGeom prst="rightArrow">
          <a:avLst>
            <a:gd name="adj1" fmla="val 60000"/>
            <a:gd name="adj2" fmla="val 5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kern="1200">
            <a:solidFill>
              <a:schemeClr val="tx1"/>
            </a:solidFill>
          </a:endParaRPr>
        </a:p>
      </dsp:txBody>
      <dsp:txXfrm>
        <a:off x="9227075" y="722315"/>
        <a:ext cx="204373" cy="204923"/>
      </dsp:txXfrm>
    </dsp:sp>
    <dsp:sp modelId="{F84FEEFC-2028-7A48-A94B-E838A21D63F7}">
      <dsp:nvSpPr>
        <dsp:cNvPr id="0" name=""/>
        <dsp:cNvSpPr/>
      </dsp:nvSpPr>
      <dsp:spPr>
        <a:xfrm>
          <a:off x="9640228" y="411624"/>
          <a:ext cx="1377175" cy="826305"/>
        </a:xfrm>
        <a:prstGeom prst="roundRect">
          <a:avLst>
            <a:gd name="adj" fmla="val 1000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altLang="zh-TW" sz="2200" kern="1200" dirty="0" smtClean="0">
              <a:solidFill>
                <a:schemeClr val="tx1"/>
              </a:solidFill>
              <a:latin typeface="Times New Roman" panose="02020603050405020304" pitchFamily="18" charset="0"/>
              <a:cs typeface="Times New Roman" panose="02020603050405020304" pitchFamily="18" charset="0"/>
            </a:rPr>
            <a:t>Control system</a:t>
          </a:r>
          <a:endParaRPr lang="zh-TW" altLang="en-US" sz="2200" kern="1200" dirty="0">
            <a:solidFill>
              <a:schemeClr val="tx1"/>
            </a:solidFill>
            <a:latin typeface="Times New Roman" panose="02020603050405020304" pitchFamily="18" charset="0"/>
            <a:cs typeface="Times New Roman" panose="02020603050405020304" pitchFamily="18" charset="0"/>
          </a:endParaRPr>
        </a:p>
      </dsp:txBody>
      <dsp:txXfrm>
        <a:off x="9664430" y="435826"/>
        <a:ext cx="1328771" cy="7779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CA904B4-0688-0041-83B5-07AEDD599352}" type="datetimeFigureOut">
              <a:rPr kumimoji="1" lang="zh-TW" altLang="en-US" smtClean="0"/>
              <a:t>2018/5/3</a:t>
            </a:fld>
            <a:endParaRPr kumimoji="1" lang="zh-TW" altLang="en-US"/>
          </a:p>
        </p:txBody>
      </p:sp>
      <p:sp>
        <p:nvSpPr>
          <p:cNvPr id="4" name="投影片影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D209EE8-18D0-1F46-A7D8-CAA0CC9A2807}" type="slidenum">
              <a:rPr kumimoji="1" lang="zh-TW" altLang="en-US" smtClean="0"/>
              <a:t>‹#›</a:t>
            </a:fld>
            <a:endParaRPr kumimoji="1" lang="zh-TW" altLang="en-US"/>
          </a:p>
        </p:txBody>
      </p:sp>
    </p:spTree>
    <p:extLst>
      <p:ext uri="{BB962C8B-B14F-4D97-AF65-F5344CB8AC3E}">
        <p14:creationId xmlns:p14="http://schemas.microsoft.com/office/powerpoint/2010/main" val="178297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各位女士 各位先生好</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Ladies</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and</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gentlemen,</a:t>
            </a:r>
            <a:r>
              <a:rPr lang="zh-TW" altLang="en-US" sz="1200" kern="1200" baseline="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我首先要感謝大會的邀請，讓我有機會在這裡報告我們在登革熱防治上的工作</a:t>
            </a:r>
            <a:r>
              <a:rPr lang="zh-TW" altLang="zh-TW" dirty="0" smtClean="0">
                <a:effectLst/>
              </a:rPr>
              <a:t> </a:t>
            </a:r>
            <a:endParaRPr lang="en-US" altLang="zh-TW" dirty="0" smtClean="0">
              <a:effectLst/>
            </a:endParaRPr>
          </a:p>
          <a:p>
            <a:r>
              <a:rPr kumimoji="1" lang="en-US" altLang="zh-TW" dirty="0" smtClean="0"/>
              <a:t>First of all, I would like to thank the General Assembly for the invitation and give me the opportunity to report here on our work on dengue control.</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1</a:t>
            </a:fld>
            <a:endParaRPr kumimoji="1" lang="zh-TW" altLang="en-US"/>
          </a:p>
        </p:txBody>
      </p:sp>
    </p:spTree>
    <p:extLst>
      <p:ext uri="{BB962C8B-B14F-4D97-AF65-F5344CB8AC3E}">
        <p14:creationId xmlns:p14="http://schemas.microsoft.com/office/powerpoint/2010/main" val="403766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下一步是決定採樣點</a:t>
            </a:r>
          </a:p>
          <a:p>
            <a:r>
              <a:rPr lang="zh-TW" altLang="zh-TW" sz="1200" kern="1200" dirty="0" smtClean="0">
                <a:solidFill>
                  <a:schemeClr val="tx1"/>
                </a:solidFill>
                <a:effectLst/>
                <a:latin typeface="+mn-lt"/>
                <a:ea typeface="+mn-ea"/>
                <a:cs typeface="+mn-cs"/>
              </a:rPr>
              <a:t>當然，須要被監測的地點為登革熱高風險區</a:t>
            </a:r>
          </a:p>
          <a:p>
            <a:r>
              <a:rPr lang="en-US" altLang="zh-TW" sz="1200" kern="1200" dirty="0" smtClean="0">
                <a:solidFill>
                  <a:schemeClr val="tx1"/>
                </a:solidFill>
                <a:effectLst/>
                <a:latin typeface="+mn-lt"/>
                <a:ea typeface="+mn-ea"/>
                <a:cs typeface="+mn-cs"/>
              </a:rPr>
              <a:t>Next step is deciding the sampling site</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Of course, the places that need to be monitored are high-risk areas of dengue fever.</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10</a:t>
            </a:fld>
            <a:endParaRPr kumimoji="1" lang="zh-TW" altLang="en-US"/>
          </a:p>
        </p:txBody>
      </p:sp>
    </p:spTree>
    <p:extLst>
      <p:ext uri="{BB962C8B-B14F-4D97-AF65-F5344CB8AC3E}">
        <p14:creationId xmlns:p14="http://schemas.microsoft.com/office/powerpoint/2010/main" val="982202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這張圖顯示</a:t>
            </a:r>
            <a:r>
              <a:rPr lang="en-US" altLang="zh-TW" sz="1200" kern="1200" dirty="0" smtClean="0">
                <a:solidFill>
                  <a:schemeClr val="tx1"/>
                </a:solidFill>
                <a:effectLst/>
                <a:latin typeface="+mn-lt"/>
                <a:ea typeface="+mn-ea"/>
                <a:cs typeface="+mn-cs"/>
              </a:rPr>
              <a:t>95</a:t>
            </a:r>
            <a:r>
              <a:rPr lang="zh-TW" altLang="zh-TW" sz="1200" kern="1200" dirty="0" smtClean="0">
                <a:solidFill>
                  <a:schemeClr val="tx1"/>
                </a:solidFill>
                <a:effectLst/>
                <a:latin typeface="+mn-lt"/>
                <a:ea typeface="+mn-ea"/>
                <a:cs typeface="+mn-cs"/>
              </a:rPr>
              <a:t>％以上的登革熱病例集中於南臺灣</a:t>
            </a:r>
          </a:p>
          <a:p>
            <a:r>
              <a:rPr lang="zh-TW" altLang="zh-TW" sz="1200" kern="1200" dirty="0" smtClean="0">
                <a:solidFill>
                  <a:schemeClr val="tx1"/>
                </a:solidFill>
                <a:effectLst/>
                <a:latin typeface="+mn-lt"/>
                <a:ea typeface="+mn-ea"/>
                <a:cs typeface="+mn-cs"/>
              </a:rPr>
              <a:t>這一條線是北回歸線</a:t>
            </a:r>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這個區域是登革熱高風險區，也就是我們監測病媒蚊的區域</a:t>
            </a:r>
          </a:p>
          <a:p>
            <a:r>
              <a:rPr lang="zh-TW" altLang="zh-TW" sz="1200" kern="1200" dirty="0" smtClean="0">
                <a:solidFill>
                  <a:schemeClr val="tx1"/>
                </a:solidFill>
                <a:effectLst/>
                <a:latin typeface="+mn-lt"/>
                <a:ea typeface="+mn-ea"/>
                <a:cs typeface="+mn-cs"/>
              </a:rPr>
              <a:t>白線斑蚊分布於全島</a:t>
            </a:r>
          </a:p>
          <a:p>
            <a:r>
              <a:rPr lang="zh-TW" altLang="zh-TW" sz="1200" kern="1200" dirty="0" smtClean="0">
                <a:solidFill>
                  <a:schemeClr val="tx1"/>
                </a:solidFill>
                <a:effectLst/>
                <a:latin typeface="+mn-lt"/>
                <a:ea typeface="+mn-ea"/>
                <a:cs typeface="+mn-cs"/>
              </a:rPr>
              <a:t>這是埃及斑蚊分布，與登革熱病例同步 </a:t>
            </a:r>
          </a:p>
          <a:p>
            <a:r>
              <a:rPr lang="en-US" altLang="zh-TW" sz="1200" kern="1200" dirty="0" smtClean="0">
                <a:solidFill>
                  <a:schemeClr val="tx1"/>
                </a:solidFill>
                <a:effectLst/>
                <a:latin typeface="+mn-lt"/>
                <a:ea typeface="+mn-ea"/>
                <a:cs typeface="+mn-cs"/>
              </a:rPr>
              <a:t>This figure shows that more than 95% of Dengue cases are concentrated in southern Taiwan</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This line is the Tropic of Cancer</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This area is a high-risk area of dengue fever, which is the area where we monitor vector mosquitoes.</a:t>
            </a:r>
            <a:endParaRPr lang="zh-TW" altLang="zh-TW" sz="1200" kern="1200" dirty="0" smtClean="0">
              <a:solidFill>
                <a:schemeClr val="tx1"/>
              </a:solidFill>
              <a:effectLst/>
              <a:latin typeface="+mn-lt"/>
              <a:ea typeface="+mn-ea"/>
              <a:cs typeface="+mn-cs"/>
            </a:endParaRPr>
          </a:p>
          <a:p>
            <a:r>
              <a:rPr lang="en-US" altLang="zh-TW" sz="1200" i="1" kern="1200" dirty="0" err="1" smtClean="0">
                <a:solidFill>
                  <a:schemeClr val="tx1"/>
                </a:solidFill>
                <a:effectLst/>
                <a:latin typeface="+mn-lt"/>
                <a:ea typeface="+mn-ea"/>
                <a:cs typeface="+mn-cs"/>
              </a:rPr>
              <a:t>Aedes</a:t>
            </a:r>
            <a:r>
              <a:rPr lang="en-US" altLang="zh-TW" sz="1200" i="1" kern="1200" dirty="0" smtClean="0">
                <a:solidFill>
                  <a:schemeClr val="tx1"/>
                </a:solidFill>
                <a:effectLst/>
                <a:latin typeface="+mn-lt"/>
                <a:ea typeface="+mn-ea"/>
                <a:cs typeface="+mn-cs"/>
              </a:rPr>
              <a:t> </a:t>
            </a:r>
            <a:r>
              <a:rPr lang="en-US" altLang="zh-TW" sz="1200" i="1" kern="1200" dirty="0" err="1" smtClean="0">
                <a:solidFill>
                  <a:schemeClr val="tx1"/>
                </a:solidFill>
                <a:effectLst/>
                <a:latin typeface="+mn-lt"/>
                <a:ea typeface="+mn-ea"/>
                <a:cs typeface="+mn-cs"/>
              </a:rPr>
              <a:t>albopictus</a:t>
            </a:r>
            <a:r>
              <a:rPr lang="en-US" altLang="zh-TW" sz="1200" i="1"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is distributed throughout the island  </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This is the distribution of </a:t>
            </a:r>
            <a:r>
              <a:rPr lang="en-US" altLang="zh-TW" sz="1200" i="1" kern="1200" dirty="0" err="1" smtClean="0">
                <a:solidFill>
                  <a:schemeClr val="tx1"/>
                </a:solidFill>
                <a:effectLst/>
                <a:latin typeface="+mn-lt"/>
                <a:ea typeface="+mn-ea"/>
                <a:cs typeface="+mn-cs"/>
              </a:rPr>
              <a:t>Aedes</a:t>
            </a:r>
            <a:r>
              <a:rPr lang="en-US" altLang="zh-TW" sz="1200" i="1" kern="1200" dirty="0" smtClean="0">
                <a:solidFill>
                  <a:schemeClr val="tx1"/>
                </a:solidFill>
                <a:effectLst/>
                <a:latin typeface="+mn-lt"/>
                <a:ea typeface="+mn-ea"/>
                <a:cs typeface="+mn-cs"/>
              </a:rPr>
              <a:t> </a:t>
            </a:r>
            <a:r>
              <a:rPr lang="en-US" altLang="zh-TW" sz="1200" i="1" kern="1200" dirty="0" err="1" smtClean="0">
                <a:solidFill>
                  <a:schemeClr val="tx1"/>
                </a:solidFill>
                <a:effectLst/>
                <a:latin typeface="+mn-lt"/>
                <a:ea typeface="+mn-ea"/>
                <a:cs typeface="+mn-cs"/>
              </a:rPr>
              <a:t>aegypti</a:t>
            </a:r>
            <a:r>
              <a:rPr lang="en-US" altLang="zh-TW" sz="1200" i="1"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and it synchronized with the cases of dengue fever.</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11</a:t>
            </a:fld>
            <a:endParaRPr kumimoji="1" lang="zh-TW" altLang="en-US"/>
          </a:p>
        </p:txBody>
      </p:sp>
    </p:spTree>
    <p:extLst>
      <p:ext uri="{BB962C8B-B14F-4D97-AF65-F5344CB8AC3E}">
        <p14:creationId xmlns:p14="http://schemas.microsoft.com/office/powerpoint/2010/main" val="1540433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左圖是累計過去</a:t>
            </a:r>
            <a:r>
              <a:rPr kumimoji="1" lang="en-US" altLang="zh-TW" dirty="0" smtClean="0"/>
              <a:t>20</a:t>
            </a:r>
            <a:r>
              <a:rPr kumimoji="1" lang="zh-TW" altLang="en-US" dirty="0" smtClean="0"/>
              <a:t>年台南市的的登革熱病例分布</a:t>
            </a:r>
            <a:endParaRPr kumimoji="1" lang="en-US" altLang="zh-TW" dirty="0" smtClean="0"/>
          </a:p>
          <a:p>
            <a:r>
              <a:rPr kumimoji="1" lang="zh-TW" altLang="en-US" dirty="0" smtClean="0"/>
              <a:t>右圖是目前我們在台南市監測的樣點，總計高風險區</a:t>
            </a:r>
            <a:r>
              <a:rPr kumimoji="1" lang="en-US" altLang="zh-TW" dirty="0" smtClean="0"/>
              <a:t>288</a:t>
            </a:r>
            <a:r>
              <a:rPr kumimoji="1" lang="zh-TW" altLang="en-US" dirty="0" smtClean="0"/>
              <a:t>個里，</a:t>
            </a:r>
            <a:r>
              <a:rPr kumimoji="1" lang="en-US" altLang="zh-TW" dirty="0" smtClean="0"/>
              <a:t>3456</a:t>
            </a:r>
            <a:r>
              <a:rPr kumimoji="1" lang="zh-TW" altLang="en-US" dirty="0" smtClean="0"/>
              <a:t>個誘卵桶</a:t>
            </a:r>
            <a:endParaRPr kumimoji="1" lang="en-US" altLang="zh-TW" dirty="0" smtClean="0"/>
          </a:p>
          <a:p>
            <a:endParaRPr kumimoji="1" lang="en-US" altLang="zh-TW" dirty="0" smtClean="0"/>
          </a:p>
          <a:p>
            <a:r>
              <a:rPr kumimoji="1" lang="en-US" altLang="zh-TW" dirty="0" smtClean="0"/>
              <a:t>Left figure displays</a:t>
            </a:r>
            <a:r>
              <a:rPr kumimoji="1" lang="en-US" altLang="zh-TW" baseline="0" dirty="0" smtClean="0"/>
              <a:t> the occurrence </a:t>
            </a:r>
            <a:r>
              <a:rPr kumimoji="1" lang="en-US" altLang="zh-TW" baseline="0" dirty="0" smtClean="0"/>
              <a:t>of </a:t>
            </a:r>
            <a:r>
              <a:rPr kumimoji="1" lang="en-US" altLang="zh-TW" baseline="0" dirty="0" smtClean="0"/>
              <a:t>dengue cases in Tainan in the past 20 years.</a:t>
            </a:r>
          </a:p>
          <a:p>
            <a:r>
              <a:rPr kumimoji="1" lang="en-US" altLang="zh-TW" baseline="0" dirty="0" smtClean="0"/>
              <a:t>Right figure shows our surveillance sampling site in Tainan recently. This high risk area covers 288 villages and in there, we set 3,456 </a:t>
            </a:r>
            <a:r>
              <a:rPr kumimoji="1" lang="en-US" altLang="zh-TW" baseline="0" dirty="0" err="1" smtClean="0"/>
              <a:t>ovitraps</a:t>
            </a:r>
            <a:r>
              <a:rPr kumimoji="1" lang="en-US" altLang="zh-TW" baseline="0" dirty="0" smtClean="0"/>
              <a:t> in this area.  </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12</a:t>
            </a:fld>
            <a:endParaRPr kumimoji="1" lang="zh-TW" altLang="en-US"/>
          </a:p>
        </p:txBody>
      </p:sp>
    </p:spTree>
    <p:extLst>
      <p:ext uri="{BB962C8B-B14F-4D97-AF65-F5344CB8AC3E}">
        <p14:creationId xmlns:p14="http://schemas.microsoft.com/office/powerpoint/2010/main" val="1802506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這是高雄市的監測樣區</a:t>
            </a:r>
            <a:endParaRPr kumimoji="1" lang="en-US" altLang="zh-TW" dirty="0" smtClean="0"/>
          </a:p>
          <a:p>
            <a:r>
              <a:rPr kumimoji="1" lang="en-US" altLang="zh-TW" dirty="0" smtClean="0"/>
              <a:t>This</a:t>
            </a:r>
            <a:r>
              <a:rPr kumimoji="1" lang="en-US" altLang="zh-TW" baseline="0" dirty="0" smtClean="0"/>
              <a:t> is sampling sites in Kaohsiung</a:t>
            </a:r>
            <a:r>
              <a:rPr kumimoji="1" lang="zh-TW" altLang="en-US" baseline="0" dirty="0" smtClean="0"/>
              <a:t> </a:t>
            </a:r>
            <a:r>
              <a:rPr kumimoji="1" lang="en-US" altLang="zh-TW" baseline="0" dirty="0" smtClean="0"/>
              <a:t>city. The dots are indicating our sampling point.</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13</a:t>
            </a:fld>
            <a:endParaRPr kumimoji="1" lang="zh-TW" altLang="en-US"/>
          </a:p>
        </p:txBody>
      </p:sp>
    </p:spTree>
    <p:extLst>
      <p:ext uri="{BB962C8B-B14F-4D97-AF65-F5344CB8AC3E}">
        <p14:creationId xmlns:p14="http://schemas.microsoft.com/office/powerpoint/2010/main" val="1857563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剛剛說過病媒蚊密度監測需要鏈結管理單位 </a:t>
            </a:r>
          </a:p>
          <a:p>
            <a:r>
              <a:rPr lang="en-US" altLang="zh-TW" sz="1200" kern="1200" dirty="0" smtClean="0">
                <a:solidFill>
                  <a:schemeClr val="tx1"/>
                </a:solidFill>
                <a:effectLst/>
                <a:latin typeface="+mn-lt"/>
                <a:ea typeface="+mn-ea"/>
                <a:cs typeface="+mn-cs"/>
              </a:rPr>
              <a:t>As we just mentioned, vector surveillance system must be linked to the management unit.</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這是我們的行政系統</a:t>
            </a:r>
          </a:p>
          <a:p>
            <a:r>
              <a:rPr lang="en-US" altLang="zh-TW" sz="1200" kern="1200" dirty="0" smtClean="0">
                <a:solidFill>
                  <a:schemeClr val="tx1"/>
                </a:solidFill>
                <a:effectLst/>
                <a:latin typeface="+mn-lt"/>
                <a:ea typeface="+mn-ea"/>
                <a:cs typeface="+mn-cs"/>
              </a:rPr>
              <a:t>This is our administrative system, under the city government is District, and then is Village</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里是最基層的行政單單位，也是最基層的管理單位</a:t>
            </a:r>
          </a:p>
          <a:p>
            <a:r>
              <a:rPr lang="zh-TW" altLang="zh-TW" sz="1200" kern="1200" dirty="0" smtClean="0">
                <a:solidFill>
                  <a:schemeClr val="tx1"/>
                </a:solidFill>
                <a:effectLst/>
                <a:latin typeface="+mn-lt"/>
                <a:ea typeface="+mn-ea"/>
                <a:cs typeface="+mn-cs"/>
              </a:rPr>
              <a:t>我們在每一個里佈放</a:t>
            </a:r>
            <a:r>
              <a:rPr lang="en-US" altLang="zh-TW" sz="1200" kern="1200" dirty="0" smtClean="0">
                <a:solidFill>
                  <a:schemeClr val="tx1"/>
                </a:solidFill>
                <a:effectLst/>
                <a:latin typeface="+mn-lt"/>
                <a:ea typeface="+mn-ea"/>
                <a:cs typeface="+mn-cs"/>
              </a:rPr>
              <a:t>10</a:t>
            </a:r>
            <a:r>
              <a:rPr lang="zh-TW" altLang="zh-TW" sz="1200" kern="1200" dirty="0" smtClean="0">
                <a:solidFill>
                  <a:schemeClr val="tx1"/>
                </a:solidFill>
                <a:effectLst/>
                <a:latin typeface="+mn-lt"/>
                <a:ea typeface="+mn-ea"/>
                <a:cs typeface="+mn-cs"/>
              </a:rPr>
              <a:t>個誘卵桶進行病媒蚊密度監測 </a:t>
            </a:r>
            <a:r>
              <a:rPr lang="en-US" altLang="zh-TW" sz="1200" kern="1200" dirty="0" smtClean="0">
                <a:solidFill>
                  <a:schemeClr val="tx1"/>
                </a:solidFill>
                <a:effectLst/>
                <a:latin typeface="+mn-lt"/>
                <a:ea typeface="+mn-ea"/>
                <a:cs typeface="+mn-cs"/>
              </a:rPr>
              <a:t>Every village, we set 10 </a:t>
            </a:r>
            <a:r>
              <a:rPr lang="en-US" altLang="zh-TW" sz="1200" kern="1200" dirty="0" err="1" smtClean="0">
                <a:solidFill>
                  <a:schemeClr val="tx1"/>
                </a:solidFill>
                <a:effectLst/>
                <a:latin typeface="+mn-lt"/>
                <a:ea typeface="+mn-ea"/>
                <a:cs typeface="+mn-cs"/>
              </a:rPr>
              <a:t>ovitrps</a:t>
            </a:r>
            <a:r>
              <a:rPr lang="en-US" altLang="zh-TW" sz="1200" kern="1200" dirty="0" smtClean="0">
                <a:solidFill>
                  <a:schemeClr val="tx1"/>
                </a:solidFill>
                <a:effectLst/>
                <a:latin typeface="+mn-lt"/>
                <a:ea typeface="+mn-ea"/>
                <a:cs typeface="+mn-cs"/>
              </a:rPr>
              <a:t> to do vector surveillance.</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誘卵桶佈放於定點，且以</a:t>
            </a:r>
            <a:r>
              <a:rPr lang="en-US" altLang="zh-TW" sz="1200" kern="1200" dirty="0" smtClean="0">
                <a:solidFill>
                  <a:schemeClr val="tx1"/>
                </a:solidFill>
                <a:effectLst/>
                <a:latin typeface="+mn-lt"/>
                <a:ea typeface="+mn-ea"/>
                <a:cs typeface="+mn-cs"/>
              </a:rPr>
              <a:t>GPS</a:t>
            </a:r>
            <a:r>
              <a:rPr lang="zh-TW" altLang="zh-TW" sz="1200" kern="1200" dirty="0" smtClean="0">
                <a:solidFill>
                  <a:schemeClr val="tx1"/>
                </a:solidFill>
                <a:effectLst/>
                <a:latin typeface="+mn-lt"/>
                <a:ea typeface="+mn-ea"/>
                <a:cs typeface="+mn-cs"/>
              </a:rPr>
              <a:t>定位，然後每週管理一次 </a:t>
            </a:r>
            <a:r>
              <a:rPr lang="en-US" altLang="zh-TW" sz="1200" kern="1200" dirty="0" smtClean="0">
                <a:solidFill>
                  <a:schemeClr val="tx1"/>
                </a:solidFill>
                <a:effectLst/>
                <a:latin typeface="+mn-lt"/>
                <a:ea typeface="+mn-ea"/>
                <a:cs typeface="+mn-cs"/>
              </a:rPr>
              <a:t>After setting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we used GPS to record its location. Then, we manage it every week.</a:t>
            </a:r>
            <a:endParaRPr lang="zh-TW" altLang="zh-TW" sz="1200" kern="1200" dirty="0" smtClean="0">
              <a:solidFill>
                <a:schemeClr val="tx1"/>
              </a:solidFill>
              <a:effectLst/>
              <a:latin typeface="+mn-lt"/>
              <a:ea typeface="+mn-ea"/>
              <a:cs typeface="+mn-cs"/>
            </a:endParaRPr>
          </a:p>
          <a:p>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14</a:t>
            </a:fld>
            <a:endParaRPr kumimoji="1" lang="zh-TW" altLang="en-US"/>
          </a:p>
        </p:txBody>
      </p:sp>
    </p:spTree>
    <p:extLst>
      <p:ext uri="{BB962C8B-B14F-4D97-AF65-F5344CB8AC3E}">
        <p14:creationId xmlns:p14="http://schemas.microsoft.com/office/powerpoint/2010/main" val="851793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接下來我們開始每週收集數據</a:t>
            </a:r>
            <a:endParaRPr kumimoji="1" lang="en-US" altLang="zh-TW" dirty="0" smtClean="0"/>
          </a:p>
          <a:p>
            <a:r>
              <a:rPr kumimoji="1" lang="en-US" altLang="zh-TW" dirty="0" smtClean="0"/>
              <a:t>We</a:t>
            </a:r>
            <a:r>
              <a:rPr kumimoji="1" lang="zh-TW" altLang="en-US" baseline="0" dirty="0" smtClean="0"/>
              <a:t> </a:t>
            </a:r>
            <a:r>
              <a:rPr kumimoji="1" lang="en-US" altLang="zh-TW" baseline="0" dirty="0" smtClean="0"/>
              <a:t>start</a:t>
            </a:r>
            <a:r>
              <a:rPr kumimoji="1" lang="zh-TW" altLang="en-US" baseline="0" dirty="0" smtClean="0"/>
              <a:t> </a:t>
            </a:r>
            <a:r>
              <a:rPr kumimoji="1" lang="en-US" altLang="zh-TW" baseline="0" dirty="0" smtClean="0"/>
              <a:t>collecting</a:t>
            </a:r>
            <a:r>
              <a:rPr kumimoji="1" lang="zh-TW" altLang="en-US" baseline="0" dirty="0" smtClean="0"/>
              <a:t> </a:t>
            </a:r>
            <a:r>
              <a:rPr kumimoji="1" lang="en-US" altLang="zh-TW" baseline="0" dirty="0" smtClean="0"/>
              <a:t>data</a:t>
            </a:r>
            <a:r>
              <a:rPr kumimoji="1" lang="zh-TW" altLang="en-US" baseline="0" dirty="0" smtClean="0"/>
              <a:t> </a:t>
            </a:r>
            <a:r>
              <a:rPr kumimoji="1" lang="en-US" altLang="zh-TW" baseline="0" dirty="0" smtClean="0"/>
              <a:t>every week</a:t>
            </a:r>
            <a:endParaRPr kumimoji="1" lang="en-US" altLang="zh-TW" dirty="0" smtClean="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15</a:t>
            </a:fld>
            <a:endParaRPr kumimoji="1" lang="zh-TW" altLang="en-US"/>
          </a:p>
        </p:txBody>
      </p:sp>
    </p:spTree>
    <p:extLst>
      <p:ext uri="{BB962C8B-B14F-4D97-AF65-F5344CB8AC3E}">
        <p14:creationId xmlns:p14="http://schemas.microsoft.com/office/powerpoint/2010/main" val="16794207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This is how we conduct</a:t>
            </a:r>
            <a:r>
              <a:rPr kumimoji="1" lang="zh-TW" altLang="en-US" baseline="0" dirty="0" smtClean="0"/>
              <a:t> </a:t>
            </a:r>
            <a:r>
              <a:rPr kumimoji="1" lang="en-US" altLang="zh-TW" baseline="0" dirty="0" smtClean="0"/>
              <a:t>field</a:t>
            </a:r>
            <a:r>
              <a:rPr kumimoji="1" lang="zh-TW" altLang="en-US" baseline="0" dirty="0" smtClean="0"/>
              <a:t> </a:t>
            </a:r>
            <a:r>
              <a:rPr kumimoji="1" lang="en-US" altLang="zh-TW" baseline="0" dirty="0" smtClean="0"/>
              <a:t>surveys</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16</a:t>
            </a:fld>
            <a:endParaRPr kumimoji="1" lang="zh-TW" altLang="en-US"/>
          </a:p>
        </p:txBody>
      </p:sp>
    </p:spTree>
    <p:extLst>
      <p:ext uri="{BB962C8B-B14F-4D97-AF65-F5344CB8AC3E}">
        <p14:creationId xmlns:p14="http://schemas.microsoft.com/office/powerpoint/2010/main" val="1921219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為了提昇效率我們用</a:t>
            </a:r>
            <a:r>
              <a:rPr lang="en-US" altLang="zh-TW" sz="1200" kern="1200" dirty="0" smtClean="0">
                <a:solidFill>
                  <a:schemeClr val="tx1"/>
                </a:solidFill>
                <a:effectLst/>
                <a:latin typeface="+mn-lt"/>
                <a:ea typeface="+mn-ea"/>
                <a:cs typeface="+mn-cs"/>
              </a:rPr>
              <a:t>GPS</a:t>
            </a:r>
            <a:r>
              <a:rPr lang="zh-TW" altLang="en-US" sz="1200" kern="1200" dirty="0" smtClean="0">
                <a:solidFill>
                  <a:schemeClr val="tx1"/>
                </a:solidFill>
                <a:effectLst/>
                <a:latin typeface="+mn-lt"/>
                <a:ea typeface="+mn-ea"/>
                <a:cs typeface="+mn-cs"/>
              </a:rPr>
              <a:t>進行管理</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To increase efficiency</a:t>
            </a:r>
          </a:p>
          <a:p>
            <a:r>
              <a:rPr lang="en-US" altLang="zh-TW" sz="1200" kern="1200" dirty="0" smtClean="0">
                <a:solidFill>
                  <a:schemeClr val="tx1"/>
                </a:solidFill>
                <a:effectLst/>
                <a:latin typeface="+mn-lt"/>
                <a:ea typeface="+mn-ea"/>
                <a:cs typeface="+mn-cs"/>
              </a:rPr>
              <a:t>We use GPS for management</a:t>
            </a:r>
          </a:p>
          <a:p>
            <a:r>
              <a:rPr lang="zh-TW" altLang="en-US" sz="1200" kern="1200" dirty="0" smtClean="0">
                <a:solidFill>
                  <a:schemeClr val="tx1"/>
                </a:solidFill>
                <a:effectLst/>
                <a:latin typeface="+mn-lt"/>
                <a:ea typeface="+mn-ea"/>
                <a:cs typeface="+mn-cs"/>
              </a:rPr>
              <a:t>每個人每天可以管理</a:t>
            </a:r>
            <a:r>
              <a:rPr lang="en-US" altLang="zh-TW" sz="1200" kern="1200" dirty="0" smtClean="0">
                <a:solidFill>
                  <a:schemeClr val="tx1"/>
                </a:solidFill>
                <a:effectLst/>
                <a:latin typeface="+mn-lt"/>
                <a:ea typeface="+mn-ea"/>
                <a:cs typeface="+mn-cs"/>
              </a:rPr>
              <a:t>60</a:t>
            </a:r>
            <a:r>
              <a:rPr lang="zh-TW" altLang="en-US" sz="1200" kern="1200" dirty="0" smtClean="0">
                <a:solidFill>
                  <a:schemeClr val="tx1"/>
                </a:solidFill>
                <a:effectLst/>
                <a:latin typeface="+mn-lt"/>
                <a:ea typeface="+mn-ea"/>
                <a:cs typeface="+mn-cs"/>
              </a:rPr>
              <a:t>個</a:t>
            </a:r>
            <a:r>
              <a:rPr lang="en-US" altLang="zh-TW" sz="1200" kern="1200" dirty="0" err="1" smtClean="0">
                <a:solidFill>
                  <a:schemeClr val="tx1"/>
                </a:solidFill>
                <a:effectLst/>
                <a:latin typeface="+mn-lt"/>
                <a:ea typeface="+mn-ea"/>
                <a:cs typeface="+mn-cs"/>
              </a:rPr>
              <a:t>ovitrap</a:t>
            </a:r>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現在台南市管理</a:t>
            </a:r>
            <a:r>
              <a:rPr lang="en-US" altLang="zh-TW" sz="1200" kern="1200" dirty="0" smtClean="0">
                <a:solidFill>
                  <a:schemeClr val="tx1"/>
                </a:solidFill>
                <a:effectLst/>
                <a:latin typeface="+mn-lt"/>
                <a:ea typeface="+mn-ea"/>
                <a:cs typeface="+mn-cs"/>
              </a:rPr>
              <a:t>3456</a:t>
            </a:r>
            <a:r>
              <a:rPr lang="zh-TW" altLang="en-US" sz="1200" kern="1200" dirty="0" smtClean="0">
                <a:solidFill>
                  <a:schemeClr val="tx1"/>
                </a:solidFill>
                <a:effectLst/>
                <a:latin typeface="+mn-lt"/>
                <a:ea typeface="+mn-ea"/>
                <a:cs typeface="+mn-cs"/>
              </a:rPr>
              <a:t>個</a:t>
            </a:r>
            <a:r>
              <a:rPr lang="en-US" altLang="zh-TW" sz="1200" kern="1200" dirty="0" err="1" smtClean="0">
                <a:solidFill>
                  <a:schemeClr val="tx1"/>
                </a:solidFill>
                <a:effectLst/>
                <a:latin typeface="+mn-lt"/>
                <a:ea typeface="+mn-ea"/>
                <a:cs typeface="+mn-cs"/>
              </a:rPr>
              <a:t>ovitrap</a:t>
            </a:r>
            <a:r>
              <a:rPr lang="zh-TW" altLang="en-US" sz="1200" kern="1200" dirty="0" smtClean="0">
                <a:solidFill>
                  <a:schemeClr val="tx1"/>
                </a:solidFill>
                <a:effectLst/>
                <a:latin typeface="+mn-lt"/>
                <a:ea typeface="+mn-ea"/>
                <a:cs typeface="+mn-cs"/>
              </a:rPr>
              <a:t>約須要</a:t>
            </a:r>
            <a:r>
              <a:rPr lang="en-US" altLang="zh-TW" sz="1200" kern="1200" dirty="0" smtClean="0">
                <a:solidFill>
                  <a:schemeClr val="tx1"/>
                </a:solidFill>
                <a:effectLst/>
                <a:latin typeface="+mn-lt"/>
                <a:ea typeface="+mn-ea"/>
                <a:cs typeface="+mn-cs"/>
              </a:rPr>
              <a:t>20</a:t>
            </a:r>
            <a:r>
              <a:rPr lang="zh-TW" altLang="en-US" sz="1200" kern="1200" dirty="0" smtClean="0">
                <a:solidFill>
                  <a:schemeClr val="tx1"/>
                </a:solidFill>
                <a:effectLst/>
                <a:latin typeface="+mn-lt"/>
                <a:ea typeface="+mn-ea"/>
                <a:cs typeface="+mn-cs"/>
              </a:rPr>
              <a:t>個人</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Each person can manage 60 </a:t>
            </a:r>
            <a:r>
              <a:rPr lang="en-US" altLang="zh-TW" sz="1200" kern="1200" dirty="0" err="1" smtClean="0">
                <a:solidFill>
                  <a:schemeClr val="tx1"/>
                </a:solidFill>
                <a:effectLst/>
                <a:latin typeface="+mn-lt"/>
                <a:ea typeface="+mn-ea"/>
                <a:cs typeface="+mn-cs"/>
              </a:rPr>
              <a:t>ovitraps</a:t>
            </a:r>
            <a:r>
              <a:rPr lang="en-US" altLang="zh-TW" sz="1200" kern="1200" dirty="0" smtClean="0">
                <a:solidFill>
                  <a:schemeClr val="tx1"/>
                </a:solidFill>
                <a:effectLst/>
                <a:latin typeface="+mn-lt"/>
                <a:ea typeface="+mn-ea"/>
                <a:cs typeface="+mn-cs"/>
              </a:rPr>
              <a:t> per day</a:t>
            </a:r>
          </a:p>
          <a:p>
            <a:r>
              <a:rPr lang="en-US" altLang="zh-TW" sz="1200" kern="1200" dirty="0" smtClean="0">
                <a:solidFill>
                  <a:schemeClr val="tx1"/>
                </a:solidFill>
                <a:effectLst/>
                <a:latin typeface="+mn-lt"/>
                <a:ea typeface="+mn-ea"/>
                <a:cs typeface="+mn-cs"/>
              </a:rPr>
              <a:t>Now it takes about 20 people to manage 3456 </a:t>
            </a:r>
            <a:r>
              <a:rPr lang="en-US" altLang="zh-TW" sz="1200" kern="1200" dirty="0" err="1" smtClean="0">
                <a:solidFill>
                  <a:schemeClr val="tx1"/>
                </a:solidFill>
                <a:effectLst/>
                <a:latin typeface="+mn-lt"/>
                <a:ea typeface="+mn-ea"/>
                <a:cs typeface="+mn-cs"/>
              </a:rPr>
              <a:t>ovitrap</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in</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Tainan</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city</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17</a:t>
            </a:fld>
            <a:endParaRPr kumimoji="1" lang="zh-TW" altLang="en-US"/>
          </a:p>
        </p:txBody>
      </p:sp>
    </p:spTree>
    <p:extLst>
      <p:ext uri="{BB962C8B-B14F-4D97-AF65-F5344CB8AC3E}">
        <p14:creationId xmlns:p14="http://schemas.microsoft.com/office/powerpoint/2010/main" val="1878384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整理與記錄</a:t>
            </a:r>
            <a:endParaRPr kumimoji="1" lang="en-US" altLang="zh-TW" dirty="0" smtClean="0"/>
          </a:p>
          <a:p>
            <a:r>
              <a:rPr kumimoji="1" lang="en-US" altLang="zh-TW" dirty="0" smtClean="0"/>
              <a:t>Organize</a:t>
            </a:r>
            <a:r>
              <a:rPr kumimoji="1" lang="zh-TW" altLang="en-US" dirty="0" smtClean="0"/>
              <a:t> </a:t>
            </a:r>
            <a:r>
              <a:rPr kumimoji="1" lang="en-US" altLang="zh-TW" dirty="0" smtClean="0"/>
              <a:t>and</a:t>
            </a:r>
            <a:r>
              <a:rPr kumimoji="1" lang="zh-TW" altLang="en-US" dirty="0" smtClean="0"/>
              <a:t> </a:t>
            </a:r>
            <a:r>
              <a:rPr kumimoji="1" lang="en-US" altLang="zh-TW" dirty="0" smtClean="0"/>
              <a:t>record every single paper</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18</a:t>
            </a:fld>
            <a:endParaRPr kumimoji="1" lang="zh-TW" altLang="en-US"/>
          </a:p>
        </p:txBody>
      </p:sp>
    </p:spTree>
    <p:extLst>
      <p:ext uri="{BB962C8B-B14F-4D97-AF65-F5344CB8AC3E}">
        <p14:creationId xmlns:p14="http://schemas.microsoft.com/office/powerpoint/2010/main" val="1660132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計算卵數</a:t>
            </a:r>
            <a:endParaRPr kumimoji="1" lang="en-US" altLang="zh-TW" dirty="0" smtClean="0"/>
          </a:p>
          <a:p>
            <a:r>
              <a:rPr kumimoji="1" lang="en-US" altLang="zh-TW" dirty="0" smtClean="0"/>
              <a:t>Counting the number of eggs</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19</a:t>
            </a:fld>
            <a:endParaRPr kumimoji="1" lang="zh-TW" altLang="en-US"/>
          </a:p>
        </p:txBody>
      </p:sp>
    </p:spTree>
    <p:extLst>
      <p:ext uri="{BB962C8B-B14F-4D97-AF65-F5344CB8AC3E}">
        <p14:creationId xmlns:p14="http://schemas.microsoft.com/office/powerpoint/2010/main" val="327357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大家都知道</a:t>
            </a:r>
          </a:p>
          <a:p>
            <a:r>
              <a:rPr lang="zh-TW" altLang="zh-TW" sz="1200" kern="1200" dirty="0" smtClean="0">
                <a:solidFill>
                  <a:schemeClr val="tx1"/>
                </a:solidFill>
                <a:effectLst/>
                <a:latin typeface="+mn-lt"/>
                <a:ea typeface="+mn-ea"/>
                <a:cs typeface="+mn-cs"/>
              </a:rPr>
              <a:t>沒有病媒蚊就沒有登革熱，因為登革熱是一種絕對蚊媒傳染病</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As</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we</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know,</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no</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mosquito</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no</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dengue</a:t>
            </a:r>
          </a:p>
          <a:p>
            <a:r>
              <a:rPr lang="en-US" altLang="zh-TW" sz="1200" kern="1200" baseline="0" dirty="0" smtClean="0">
                <a:solidFill>
                  <a:schemeClr val="tx1"/>
                </a:solidFill>
                <a:effectLst/>
                <a:latin typeface="+mn-lt"/>
                <a:ea typeface="+mn-ea"/>
                <a:cs typeface="+mn-cs"/>
              </a:rPr>
              <a:t>That</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is</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because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dengue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fever</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is</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an</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absolute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mosquito-borne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disease</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so, if we can control mosquito that’s</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means</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control </a:t>
            </a:r>
            <a:r>
              <a:rPr lang="en-US" altLang="zh-TW" sz="1200" kern="1200" dirty="0" smtClean="0">
                <a:solidFill>
                  <a:schemeClr val="tx1"/>
                </a:solidFill>
                <a:effectLst/>
                <a:latin typeface="+mn-lt"/>
                <a:ea typeface="+mn-ea"/>
                <a:cs typeface="+mn-cs"/>
              </a:rPr>
              <a:t>dengue</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control already</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Easy</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understand</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2</a:t>
            </a:fld>
            <a:endParaRPr kumimoji="1" lang="zh-TW" altLang="en-US"/>
          </a:p>
        </p:txBody>
      </p:sp>
    </p:spTree>
    <p:extLst>
      <p:ext uri="{BB962C8B-B14F-4D97-AF65-F5344CB8AC3E}">
        <p14:creationId xmlns:p14="http://schemas.microsoft.com/office/powerpoint/2010/main" val="1683632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孵卵與幼蟲飼育  </a:t>
            </a:r>
            <a:r>
              <a:rPr kumimoji="1" lang="en-US" altLang="zh-TW" dirty="0" smtClean="0"/>
              <a:t>and then we hatch the eggs</a:t>
            </a:r>
            <a:r>
              <a:rPr kumimoji="1" lang="en-US" altLang="zh-TW" baseline="0" dirty="0" smtClean="0"/>
              <a:t> </a:t>
            </a:r>
            <a:r>
              <a:rPr kumimoji="1" lang="en-US" altLang="zh-TW" dirty="0" smtClean="0"/>
              <a:t>and maintain</a:t>
            </a:r>
            <a:r>
              <a:rPr kumimoji="1" lang="en-US" altLang="zh-TW" baseline="0" dirty="0" smtClean="0"/>
              <a:t> the larva</a:t>
            </a:r>
            <a:endParaRPr kumimoji="1" lang="en-US" altLang="zh-TW" dirty="0" smtClean="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20</a:t>
            </a:fld>
            <a:endParaRPr kumimoji="1" lang="zh-TW" altLang="en-US"/>
          </a:p>
        </p:txBody>
      </p:sp>
    </p:spTree>
    <p:extLst>
      <p:ext uri="{BB962C8B-B14F-4D97-AF65-F5344CB8AC3E}">
        <p14:creationId xmlns:p14="http://schemas.microsoft.com/office/powerpoint/2010/main" val="1957309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大量的工作</a:t>
            </a:r>
            <a:endParaRPr kumimoji="1"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TW" dirty="0" smtClean="0"/>
              <a:t>This has been</a:t>
            </a:r>
            <a:r>
              <a:rPr kumimoji="1" lang="en-US" altLang="zh-TW" baseline="0" dirty="0" smtClean="0"/>
              <a:t> </a:t>
            </a:r>
            <a:r>
              <a:rPr kumimoji="1" lang="en-US" altLang="zh-TW" dirty="0" smtClean="0"/>
              <a:t>a hard work,</a:t>
            </a:r>
            <a:r>
              <a:rPr kumimoji="1" lang="en-US" altLang="zh-TW" baseline="0" dirty="0" smtClean="0"/>
              <a:t> and plenty things to do.</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21</a:t>
            </a:fld>
            <a:endParaRPr kumimoji="1" lang="zh-TW" altLang="en-US"/>
          </a:p>
        </p:txBody>
      </p:sp>
    </p:spTree>
    <p:extLst>
      <p:ext uri="{BB962C8B-B14F-4D97-AF65-F5344CB8AC3E}">
        <p14:creationId xmlns:p14="http://schemas.microsoft.com/office/powerpoint/2010/main" val="86492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飼養到可以鑑定種類</a:t>
            </a:r>
            <a:endParaRPr kumimoji="1" lang="en-US" altLang="zh-TW" dirty="0" smtClean="0"/>
          </a:p>
          <a:p>
            <a:r>
              <a:rPr kumimoji="1" lang="en-US" altLang="zh-TW" dirty="0" smtClean="0"/>
              <a:t>Maintaining the larva</a:t>
            </a:r>
            <a:r>
              <a:rPr kumimoji="1" lang="en-US" altLang="zh-TW" baseline="0" dirty="0" smtClean="0"/>
              <a:t> </a:t>
            </a:r>
            <a:r>
              <a:rPr kumimoji="1" lang="en-US" altLang="zh-TW" dirty="0" smtClean="0"/>
              <a:t>until they emerge to become adult, then identify for the species.</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22</a:t>
            </a:fld>
            <a:endParaRPr kumimoji="1" lang="zh-TW" altLang="en-US"/>
          </a:p>
        </p:txBody>
      </p:sp>
    </p:spTree>
    <p:extLst>
      <p:ext uri="{BB962C8B-B14F-4D97-AF65-F5344CB8AC3E}">
        <p14:creationId xmlns:p14="http://schemas.microsoft.com/office/powerpoint/2010/main" val="1528089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我們得到監測調查結果</a:t>
            </a:r>
            <a:r>
              <a:rPr kumimoji="1" lang="en-US" altLang="zh-TW" dirty="0" smtClean="0"/>
              <a:t>We get the survey data</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23</a:t>
            </a:fld>
            <a:endParaRPr kumimoji="1" lang="zh-TW" altLang="en-US"/>
          </a:p>
        </p:txBody>
      </p:sp>
    </p:spTree>
    <p:extLst>
      <p:ext uri="{BB962C8B-B14F-4D97-AF65-F5344CB8AC3E}">
        <p14:creationId xmlns:p14="http://schemas.microsoft.com/office/powerpoint/2010/main" val="1241749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Report</a:t>
            </a:r>
            <a:r>
              <a:rPr kumimoji="1" lang="zh-TW" altLang="en-US" dirty="0" smtClean="0"/>
              <a:t> </a:t>
            </a:r>
            <a:r>
              <a:rPr kumimoji="1" lang="en-US" altLang="zh-TW" dirty="0" smtClean="0"/>
              <a:t>system</a:t>
            </a:r>
            <a:r>
              <a:rPr kumimoji="1" lang="zh-TW" altLang="en-US" dirty="0" smtClean="0"/>
              <a:t> </a:t>
            </a:r>
            <a:r>
              <a:rPr kumimoji="1" lang="en-US" altLang="zh-TW" dirty="0" smtClean="0"/>
              <a:t>is</a:t>
            </a:r>
            <a:r>
              <a:rPr kumimoji="1" lang="zh-TW" altLang="en-US" dirty="0" smtClean="0"/>
              <a:t> </a:t>
            </a:r>
            <a:r>
              <a:rPr kumimoji="1" lang="en-US" altLang="zh-TW" dirty="0" smtClean="0"/>
              <a:t>another</a:t>
            </a:r>
            <a:r>
              <a:rPr kumimoji="1" lang="zh-TW" altLang="en-US" baseline="0" dirty="0" smtClean="0"/>
              <a:t> </a:t>
            </a:r>
            <a:r>
              <a:rPr kumimoji="1" lang="en-US" altLang="zh-TW" baseline="0" dirty="0" smtClean="0"/>
              <a:t>major</a:t>
            </a:r>
            <a:r>
              <a:rPr kumimoji="1" lang="zh-TW" altLang="en-US" baseline="0" dirty="0" smtClean="0"/>
              <a:t> </a:t>
            </a:r>
            <a:r>
              <a:rPr kumimoji="1" lang="en-US" altLang="zh-TW" baseline="0" dirty="0" smtClean="0"/>
              <a:t>work</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24</a:t>
            </a:fld>
            <a:endParaRPr kumimoji="1" lang="zh-TW" altLang="en-US"/>
          </a:p>
        </p:txBody>
      </p:sp>
    </p:spTree>
    <p:extLst>
      <p:ext uri="{BB962C8B-B14F-4D97-AF65-F5344CB8AC3E}">
        <p14:creationId xmlns:p14="http://schemas.microsoft.com/office/powerpoint/2010/main" val="1673937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在這個監測與管理系統我們提出一個假說</a:t>
            </a:r>
          </a:p>
          <a:p>
            <a:r>
              <a:rPr lang="zh-TW" altLang="zh-TW" sz="1200" kern="1200" dirty="0" smtClean="0">
                <a:solidFill>
                  <a:schemeClr val="tx1"/>
                </a:solidFill>
                <a:effectLst/>
                <a:latin typeface="+mn-lt"/>
                <a:ea typeface="+mn-ea"/>
                <a:cs typeface="+mn-cs"/>
              </a:rPr>
              <a:t>一個沒有管理的環境，蚊蟲很多，因此陽性率高、卵多</a:t>
            </a:r>
          </a:p>
          <a:p>
            <a:r>
              <a:rPr lang="zh-TW" altLang="zh-TW" sz="1200" kern="1200" dirty="0" smtClean="0">
                <a:solidFill>
                  <a:schemeClr val="tx1"/>
                </a:solidFill>
                <a:effectLst/>
                <a:latin typeface="+mn-lt"/>
                <a:ea typeface="+mn-ea"/>
                <a:cs typeface="+mn-cs"/>
              </a:rPr>
              <a:t>開始環境管理的環境，孳生源減少，蚊子也會減少，但是懷卵雌蚊沒有地方去，會到誘卵桶，所以陽性率依然高，但是卵量會降低</a:t>
            </a:r>
          </a:p>
          <a:p>
            <a:r>
              <a:rPr lang="zh-TW" altLang="zh-TW" sz="1200" kern="1200" dirty="0" smtClean="0">
                <a:solidFill>
                  <a:schemeClr val="tx1"/>
                </a:solidFill>
                <a:effectLst/>
                <a:latin typeface="+mn-lt"/>
                <a:ea typeface="+mn-ea"/>
                <a:cs typeface="+mn-cs"/>
              </a:rPr>
              <a:t>一個經過長期管理的環境，蚊蟲數量真的減少，因此陽性率低、卵數也少</a:t>
            </a:r>
          </a:p>
          <a:p>
            <a:r>
              <a:rPr lang="en-US" altLang="zh-TW" sz="1200" kern="1200" dirty="0" smtClean="0">
                <a:solidFill>
                  <a:schemeClr val="tx1"/>
                </a:solidFill>
                <a:effectLst/>
                <a:latin typeface="+mn-lt"/>
                <a:ea typeface="+mn-ea"/>
                <a:cs typeface="+mn-cs"/>
              </a:rPr>
              <a:t>In this surveillance and mosquitoes management system we propose a hypothesis</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We hypothesized that if one place without any environmental management, there could have many mosquitoes and cause high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index and high egg number. If one place with an appropriate environmental management, it could reduce breeding sources and mosquitoes. However, there will be no suitable place for gravid female to lay eggs,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could be the best choice for gravid female to lay eggs. Thus,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index will be still high, but egg numbers will reduce. After long-term environmental management, it will reduce mosquito numbers and leads to low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index and egg numbers. </a:t>
            </a:r>
            <a:endParaRPr kumimoji="1" lang="en-US" altLang="zh-TW" dirty="0" smtClean="0"/>
          </a:p>
          <a:p>
            <a:endParaRPr kumimoji="1" lang="zh-TW" altLang="en-US" dirty="0" smtClean="0"/>
          </a:p>
          <a:p>
            <a:endParaRPr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25</a:t>
            </a:fld>
            <a:endParaRPr kumimoji="1" lang="zh-TW" altLang="en-US"/>
          </a:p>
        </p:txBody>
      </p:sp>
    </p:spTree>
    <p:extLst>
      <p:ext uri="{BB962C8B-B14F-4D97-AF65-F5344CB8AC3E}">
        <p14:creationId xmlns:p14="http://schemas.microsoft.com/office/powerpoint/2010/main" val="2351203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smtClean="0"/>
              <a:t>而一個好的報告系統應該鏈結決策系統與管理系統  </a:t>
            </a:r>
            <a:r>
              <a:rPr kumimoji="1" lang="en-US" altLang="zh-TW" dirty="0" smtClean="0"/>
              <a:t>A good report system should connect decision system with management system.</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smtClean="0"/>
              <a:t>我們依九宮格的概念設計了一個簡單易懂的報表 </a:t>
            </a:r>
            <a:r>
              <a:rPr kumimoji="1" lang="en-US" altLang="zh-TW" dirty="0" smtClean="0"/>
              <a:t>We design an easy and understandable</a:t>
            </a:r>
            <a:r>
              <a:rPr kumimoji="1" lang="en-US" altLang="zh-TW" baseline="0" dirty="0" smtClean="0"/>
              <a:t> report system</a:t>
            </a:r>
            <a:r>
              <a:rPr kumimoji="1" lang="zh-TW" altLang="en-US" baseline="0" dirty="0" smtClean="0"/>
              <a:t> </a:t>
            </a:r>
            <a:r>
              <a:rPr kumimoji="1" lang="en-US" altLang="zh-TW" baseline="0" dirty="0" smtClean="0"/>
              <a:t>based on the concept of </a:t>
            </a:r>
            <a:r>
              <a:rPr kumimoji="1" lang="en-US" altLang="zh-TW" dirty="0" smtClean="0"/>
              <a:t>3</a:t>
            </a:r>
            <a:r>
              <a:rPr kumimoji="1" lang="zh-TW" altLang="en-US" dirty="0" smtClean="0"/>
              <a:t> </a:t>
            </a:r>
            <a:r>
              <a:rPr kumimoji="1" lang="en-US" altLang="zh-TW" dirty="0" smtClean="0"/>
              <a:t>by</a:t>
            </a:r>
            <a:r>
              <a:rPr kumimoji="1" lang="zh-TW" altLang="en-US" dirty="0" smtClean="0"/>
              <a:t> </a:t>
            </a:r>
            <a:r>
              <a:rPr kumimoji="1" lang="en-US" altLang="zh-TW" dirty="0" smtClean="0"/>
              <a:t>3</a:t>
            </a:r>
            <a:r>
              <a:rPr kumimoji="1" lang="zh-TW" altLang="en-US" dirty="0" smtClean="0"/>
              <a:t> </a:t>
            </a:r>
            <a:r>
              <a:rPr kumimoji="1" lang="en-US" altLang="zh-TW" dirty="0" smtClean="0"/>
              <a:t>grid</a:t>
            </a:r>
            <a:r>
              <a:rPr kumimoji="1" lang="zh-TW" altLang="en-US" dirty="0" smtClean="0"/>
              <a:t> </a:t>
            </a:r>
            <a:r>
              <a:rPr kumimoji="1" lang="en-US" altLang="zh-TW" dirty="0" smtClean="0"/>
              <a:t>figure .</a:t>
            </a:r>
          </a:p>
          <a:p>
            <a:r>
              <a:rPr kumimoji="1" lang="zh-TW" altLang="en-US" dirty="0" smtClean="0"/>
              <a:t>監測調查資料登錄時  風險管理報表與同步產生</a:t>
            </a:r>
            <a:endParaRPr kumimoji="1" lang="en-US" altLang="zh-TW" dirty="0" smtClean="0"/>
          </a:p>
          <a:p>
            <a:r>
              <a:rPr kumimoji="1" lang="en-US" altLang="zh-TW" dirty="0" smtClean="0"/>
              <a:t>the reporting table is generated and  synchronized with surveillance </a:t>
            </a:r>
            <a:r>
              <a:rPr kumimoji="1" lang="en-US" altLang="zh-TW" dirty="0" smtClean="0"/>
              <a:t>data on line</a:t>
            </a:r>
            <a:endParaRPr kumimoji="1" lang="en-US" altLang="zh-TW" dirty="0" smtClean="0"/>
          </a:p>
          <a:p>
            <a:r>
              <a:rPr kumimoji="1" lang="zh-TW" altLang="en-US" dirty="0" smtClean="0"/>
              <a:t>我們建議以</a:t>
            </a:r>
            <a:r>
              <a:rPr kumimoji="1" lang="en-US" altLang="zh-TW" dirty="0" smtClean="0"/>
              <a:t>60%</a:t>
            </a:r>
            <a:r>
              <a:rPr kumimoji="1" lang="zh-TW" altLang="en-US" dirty="0" smtClean="0"/>
              <a:t>陽性率  加權</a:t>
            </a:r>
            <a:r>
              <a:rPr kumimoji="1" lang="en-US" altLang="zh-TW" dirty="0" smtClean="0"/>
              <a:t>500</a:t>
            </a:r>
            <a:r>
              <a:rPr kumimoji="1" lang="zh-TW" altLang="en-US" dirty="0" smtClean="0"/>
              <a:t>顆卵以上為第一優先管理</a:t>
            </a:r>
            <a:endParaRPr kumimoji="1" lang="en-US" altLang="zh-TW" dirty="0" smtClean="0"/>
          </a:p>
          <a:p>
            <a:r>
              <a:rPr kumimoji="1" lang="zh-TW" altLang="en-US" dirty="0" smtClean="0"/>
              <a:t>其次為陽性率</a:t>
            </a:r>
            <a:r>
              <a:rPr kumimoji="1" lang="en-US" altLang="zh-TW" dirty="0" smtClean="0"/>
              <a:t>60%</a:t>
            </a:r>
            <a:r>
              <a:rPr kumimoji="1" lang="zh-TW" altLang="en-US" dirty="0" smtClean="0"/>
              <a:t>以上  卵數</a:t>
            </a:r>
            <a:r>
              <a:rPr kumimoji="1" lang="en-US" altLang="zh-TW" dirty="0" smtClean="0"/>
              <a:t>500</a:t>
            </a:r>
            <a:r>
              <a:rPr kumimoji="1" lang="zh-TW" altLang="en-US" dirty="0" smtClean="0"/>
              <a:t>以下，以及陽性率介於</a:t>
            </a:r>
            <a:r>
              <a:rPr kumimoji="1" lang="en-US" altLang="zh-TW" dirty="0" smtClean="0"/>
              <a:t>30-60%</a:t>
            </a:r>
            <a:r>
              <a:rPr kumimoji="1" lang="zh-TW" altLang="en-US" dirty="0" smtClean="0"/>
              <a:t>，卵數</a:t>
            </a:r>
            <a:r>
              <a:rPr kumimoji="1" lang="en-US" altLang="zh-TW" dirty="0" smtClean="0"/>
              <a:t>500</a:t>
            </a:r>
            <a:r>
              <a:rPr kumimoji="1" lang="zh-TW" altLang="en-US" dirty="0" smtClean="0"/>
              <a:t>以上</a:t>
            </a:r>
            <a:endParaRPr kumimoji="1" lang="en-US" altLang="zh-TW" dirty="0" smtClean="0"/>
          </a:p>
          <a:p>
            <a:r>
              <a:rPr kumimoji="1" lang="zh-TW" altLang="en-US" dirty="0" smtClean="0"/>
              <a:t>然後才是這一區 </a:t>
            </a:r>
            <a:endParaRPr kumimoji="1" lang="en-US" altLang="zh-TW" dirty="0" smtClean="0"/>
          </a:p>
          <a:p>
            <a:r>
              <a:rPr kumimoji="1" lang="en-US" altLang="zh-TW" dirty="0" smtClean="0"/>
              <a:t>We</a:t>
            </a:r>
            <a:r>
              <a:rPr kumimoji="1" lang="en-US" altLang="zh-TW" baseline="0" dirty="0" smtClean="0"/>
              <a:t> suggest that the sampling site with greater than 60% positive rate </a:t>
            </a:r>
            <a:r>
              <a:rPr kumimoji="1" lang="en-US" altLang="zh-TW" baseline="0" dirty="0" err="1" smtClean="0"/>
              <a:t>ovitrap</a:t>
            </a:r>
            <a:r>
              <a:rPr kumimoji="1" lang="en-US" altLang="zh-TW" baseline="0" dirty="0" smtClean="0"/>
              <a:t> and 500 eggs is first to manage.</a:t>
            </a:r>
          </a:p>
          <a:p>
            <a:r>
              <a:rPr kumimoji="1" lang="en-US" altLang="zh-TW" baseline="0" dirty="0" smtClean="0"/>
              <a:t>The second is above 60% positive rate </a:t>
            </a:r>
            <a:r>
              <a:rPr kumimoji="1" lang="en-US" altLang="zh-TW" baseline="0" dirty="0" err="1" smtClean="0"/>
              <a:t>ovitrap</a:t>
            </a:r>
            <a:r>
              <a:rPr kumimoji="1" lang="en-US" altLang="zh-TW" baseline="0" dirty="0" smtClean="0"/>
              <a:t> and less than 500 eggs or positive rate </a:t>
            </a:r>
            <a:r>
              <a:rPr kumimoji="1" lang="en-US" altLang="zh-TW" baseline="0" dirty="0" err="1" smtClean="0"/>
              <a:t>ovitrap</a:t>
            </a:r>
            <a:r>
              <a:rPr kumimoji="1" lang="en-US" altLang="zh-TW" baseline="0" dirty="0" smtClean="0"/>
              <a:t> between 30 and 60% and more than 500 eggs.</a:t>
            </a:r>
          </a:p>
          <a:p>
            <a:r>
              <a:rPr kumimoji="1" lang="en-US" altLang="zh-TW" baseline="0" dirty="0" smtClean="0"/>
              <a:t>Then the last is this.</a:t>
            </a:r>
            <a:endParaRPr kumimoji="1" lang="en-US" altLang="zh-TW" dirty="0" smtClean="0"/>
          </a:p>
          <a:p>
            <a:r>
              <a:rPr kumimoji="1" lang="zh-TW" altLang="en-US" dirty="0" smtClean="0"/>
              <a:t> </a:t>
            </a:r>
            <a:endParaRPr kumimoji="1" lang="zh-TW" altLang="en-US" dirty="0"/>
          </a:p>
        </p:txBody>
      </p:sp>
      <p:sp>
        <p:nvSpPr>
          <p:cNvPr id="4" name="投影片編號版面配置區 3"/>
          <p:cNvSpPr>
            <a:spLocks noGrp="1"/>
          </p:cNvSpPr>
          <p:nvPr>
            <p:ph type="sldNum" sz="quarter" idx="10"/>
          </p:nvPr>
        </p:nvSpPr>
        <p:spPr/>
        <p:txBody>
          <a:bodyPr/>
          <a:lstStyle/>
          <a:p>
            <a:fld id="{F2E6A94A-ACC6-46D0-8A55-F2965F309DD5}" type="slidenum">
              <a:rPr lang="zh-TW" altLang="en-US" smtClean="0"/>
              <a:t>26</a:t>
            </a:fld>
            <a:endParaRPr lang="zh-TW" altLang="en-US"/>
          </a:p>
        </p:txBody>
      </p:sp>
    </p:spTree>
    <p:extLst>
      <p:ext uri="{BB962C8B-B14F-4D97-AF65-F5344CB8AC3E}">
        <p14:creationId xmlns:p14="http://schemas.microsoft.com/office/powerpoint/2010/main" val="1677597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我們建構一個資料處理以及報告呈現系統</a:t>
            </a:r>
            <a:endParaRPr kumimoji="1" lang="en-US" altLang="zh-TW" dirty="0" smtClean="0"/>
          </a:p>
          <a:p>
            <a:r>
              <a:rPr kumimoji="1" lang="en-US" altLang="zh-TW" dirty="0" smtClean="0"/>
              <a:t>We</a:t>
            </a:r>
            <a:r>
              <a:rPr kumimoji="1" lang="en-US" altLang="zh-TW" baseline="0" dirty="0" smtClean="0"/>
              <a:t> set up </a:t>
            </a:r>
            <a:r>
              <a:rPr kumimoji="0" lang="en-US" altLang="zh-TW" baseline="0" dirty="0" smtClean="0"/>
              <a:t>the</a:t>
            </a:r>
            <a:r>
              <a:rPr lang="en-US" altLang="zh-TW" dirty="0" smtClean="0"/>
              <a:t> data processing and report presentation system</a:t>
            </a:r>
            <a:r>
              <a:rPr lang="zh-TW" altLang="en-US" baseline="0" dirty="0" smtClean="0"/>
              <a:t> </a:t>
            </a:r>
            <a:r>
              <a:rPr lang="en-US" altLang="zh-TW" baseline="0" dirty="0" smtClean="0"/>
              <a:t>online</a:t>
            </a:r>
          </a:p>
          <a:p>
            <a:r>
              <a:rPr kumimoji="1" lang="zh-TW" altLang="en-US" baseline="0" dirty="0" smtClean="0"/>
              <a:t>在這個系統  我們有調查數據 </a:t>
            </a:r>
            <a:r>
              <a:rPr kumimoji="1" lang="en-US" altLang="zh-TW" baseline="0" dirty="0" smtClean="0"/>
              <a:t>In this system we have data survey</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27</a:t>
            </a:fld>
            <a:endParaRPr kumimoji="1" lang="zh-TW" altLang="en-US"/>
          </a:p>
        </p:txBody>
      </p:sp>
    </p:spTree>
    <p:extLst>
      <p:ext uri="{BB962C8B-B14F-4D97-AF65-F5344CB8AC3E}">
        <p14:creationId xmlns:p14="http://schemas.microsoft.com/office/powerpoint/2010/main" val="1672637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smtClean="0"/>
              <a:t>可以很清楚的看到各誘卵桶的位置以及該次調查的卵數</a:t>
            </a:r>
          </a:p>
          <a:p>
            <a:r>
              <a:rPr kumimoji="1" lang="en-US" altLang="zh-TW" dirty="0" smtClean="0"/>
              <a:t> In this</a:t>
            </a:r>
            <a:r>
              <a:rPr kumimoji="1" lang="en-US" altLang="zh-TW" baseline="0" dirty="0" smtClean="0"/>
              <a:t> figure, it showed the location of every </a:t>
            </a:r>
            <a:r>
              <a:rPr kumimoji="1" lang="en-US" altLang="zh-TW" baseline="0" dirty="0" err="1" smtClean="0"/>
              <a:t>ovitrap</a:t>
            </a:r>
            <a:r>
              <a:rPr kumimoji="1" lang="en-US" altLang="zh-TW" baseline="0" dirty="0" smtClean="0"/>
              <a:t> and egg numbers.</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28</a:t>
            </a:fld>
            <a:endParaRPr kumimoji="1" lang="zh-TW" altLang="en-US"/>
          </a:p>
        </p:txBody>
      </p:sp>
    </p:spTree>
    <p:extLst>
      <p:ext uri="{BB962C8B-B14F-4D97-AF65-F5344CB8AC3E}">
        <p14:creationId xmlns:p14="http://schemas.microsoft.com/office/powerpoint/2010/main" val="1434680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這個系統還可以看出過往這個桶子的平均卵數</a:t>
            </a:r>
            <a:endParaRPr kumimoji="1" lang="en-US" altLang="zh-TW" dirty="0" smtClean="0"/>
          </a:p>
          <a:p>
            <a:r>
              <a:rPr kumimoji="1" lang="zh-TW" altLang="en-US" dirty="0" smtClean="0"/>
              <a:t>且用圖示  非常容易看懂</a:t>
            </a:r>
            <a:endParaRPr kumimoji="1" lang="en-US" altLang="zh-TW" dirty="0" smtClean="0"/>
          </a:p>
          <a:p>
            <a:endParaRPr kumimoji="1" lang="en-US" altLang="zh-TW" dirty="0" smtClean="0"/>
          </a:p>
          <a:p>
            <a:r>
              <a:rPr kumimoji="1" lang="en-US" altLang="zh-TW" dirty="0" smtClean="0"/>
              <a:t>This report system could show</a:t>
            </a:r>
            <a:r>
              <a:rPr kumimoji="1" lang="en-US" altLang="zh-TW" baseline="0" dirty="0" smtClean="0"/>
              <a:t> average egg number of this </a:t>
            </a:r>
            <a:r>
              <a:rPr kumimoji="1" lang="en-US" altLang="zh-TW" baseline="0" dirty="0" err="1" smtClean="0"/>
              <a:t>ovitrap</a:t>
            </a:r>
            <a:r>
              <a:rPr kumimoji="1" lang="en-US" altLang="zh-TW" baseline="0" dirty="0" smtClean="0"/>
              <a:t> in the past.</a:t>
            </a:r>
          </a:p>
          <a:p>
            <a:r>
              <a:rPr kumimoji="1" lang="en-US" altLang="zh-TW" baseline="0" dirty="0" smtClean="0"/>
              <a:t>In addition, diagram with different colored area make us easily understand what it is actually happened.</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29</a:t>
            </a:fld>
            <a:endParaRPr kumimoji="1" lang="zh-TW" altLang="en-US"/>
          </a:p>
        </p:txBody>
      </p:sp>
    </p:spTree>
    <p:extLst>
      <p:ext uri="{BB962C8B-B14F-4D97-AF65-F5344CB8AC3E}">
        <p14:creationId xmlns:p14="http://schemas.microsoft.com/office/powerpoint/2010/main" val="148179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kern="1200" dirty="0" smtClean="0">
                <a:solidFill>
                  <a:schemeClr val="tx1"/>
                </a:solidFill>
                <a:effectLst/>
                <a:latin typeface="+mn-lt"/>
                <a:ea typeface="+mn-ea"/>
                <a:cs typeface="+mn-cs"/>
              </a:rPr>
              <a:t>而我們要怎樣防治蚊蟲呢？ 我們是要用傳統的方法還是要採用新技術？</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But</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how</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do we control</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the</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mosquito vector?</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Do we have to</a:t>
            </a:r>
            <a:r>
              <a:rPr lang="en-US" altLang="zh-TW" sz="1200" kern="1200" baseline="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choose</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the traditional</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ways</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or</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we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should</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introduce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modern</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techniques?</a:t>
            </a:r>
            <a:r>
              <a:rPr lang="zh-TW" altLang="en-US" sz="1200" kern="1200" dirty="0" smtClean="0">
                <a:solidFill>
                  <a:schemeClr val="tx1"/>
                </a:solidFill>
                <a:effectLst/>
                <a:latin typeface="+mn-lt"/>
                <a:ea typeface="+mn-ea"/>
                <a:cs typeface="+mn-cs"/>
              </a:rPr>
              <a:t> </a:t>
            </a:r>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但是無論我們的策略是什麼，我想每一個人都會同意我們需要一套有效的綜合防治體系</a:t>
            </a:r>
            <a:endParaRPr lang="en-US" altLang="zh-TW" sz="1200" kern="1200" dirty="0" smtClean="0">
              <a:solidFill>
                <a:schemeClr val="tx1"/>
              </a:solidFill>
              <a:effectLst/>
              <a:latin typeface="+mn-lt"/>
              <a:ea typeface="+mn-ea"/>
              <a:cs typeface="+mn-cs"/>
            </a:endParaRPr>
          </a:p>
          <a:p>
            <a:r>
              <a:rPr lang="en-US" altLang="zh-TW" sz="1200" kern="1200" baseline="0" dirty="0" smtClean="0">
                <a:solidFill>
                  <a:schemeClr val="tx1"/>
                </a:solidFill>
                <a:effectLst/>
                <a:latin typeface="+mn-lt"/>
                <a:ea typeface="+mn-ea"/>
                <a:cs typeface="+mn-cs"/>
              </a:rPr>
              <a:t>But</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no</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matter</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what</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our</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strategy</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is, I</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think</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every</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one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will</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agree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that</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we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need</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an</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effective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integrated</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vector</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management</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system</a:t>
            </a:r>
            <a:r>
              <a:rPr lang="zh-TW" altLang="en-US" sz="1200" kern="1200" baseline="0" dirty="0" smtClean="0">
                <a:solidFill>
                  <a:schemeClr val="tx1"/>
                </a:solidFill>
                <a:effectLst/>
                <a:latin typeface="+mn-lt"/>
                <a:ea typeface="+mn-ea"/>
                <a:cs typeface="+mn-cs"/>
              </a:rPr>
              <a:t> </a:t>
            </a:r>
            <a:endParaRPr lang="en-US" altLang="zh-TW" sz="1200" kern="1200" baseline="0" dirty="0" smtClean="0">
              <a:solidFill>
                <a:schemeClr val="tx1"/>
              </a:solidFill>
              <a:effectLst/>
              <a:latin typeface="+mn-lt"/>
              <a:ea typeface="+mn-ea"/>
              <a:cs typeface="+mn-cs"/>
            </a:endParaRPr>
          </a:p>
          <a:p>
            <a:r>
              <a:rPr lang="zh-TW" altLang="en-US" sz="1200" kern="1200" baseline="0" dirty="0" smtClean="0">
                <a:solidFill>
                  <a:schemeClr val="tx1"/>
                </a:solidFill>
                <a:effectLst/>
                <a:latin typeface="+mn-lt"/>
                <a:ea typeface="+mn-ea"/>
                <a:cs typeface="+mn-cs"/>
              </a:rPr>
              <a:t>病媒綜合防治是一套複雜的運作模式</a:t>
            </a:r>
            <a:endParaRPr lang="en-US" altLang="zh-TW" sz="1200" kern="1200" baseline="0" dirty="0" smtClean="0">
              <a:solidFill>
                <a:schemeClr val="tx1"/>
              </a:solidFill>
              <a:effectLst/>
              <a:latin typeface="+mn-lt"/>
              <a:ea typeface="+mn-ea"/>
              <a:cs typeface="+mn-cs"/>
            </a:endParaRPr>
          </a:p>
          <a:p>
            <a:r>
              <a:rPr lang="en-US" altLang="zh-TW" sz="1200" kern="1200" baseline="0" dirty="0" smtClean="0">
                <a:solidFill>
                  <a:schemeClr val="tx1"/>
                </a:solidFill>
                <a:effectLst/>
                <a:latin typeface="+mn-lt"/>
                <a:ea typeface="+mn-ea"/>
                <a:cs typeface="+mn-cs"/>
              </a:rPr>
              <a:t>IVM</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is</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a</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complex</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operating</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model</a:t>
            </a:r>
          </a:p>
          <a:p>
            <a:r>
              <a:rPr lang="en-US" altLang="zh-TW" sz="1200" kern="1200" baseline="0" dirty="0" smtClean="0">
                <a:solidFill>
                  <a:schemeClr val="tx1"/>
                </a:solidFill>
                <a:effectLst/>
                <a:latin typeface="+mn-lt"/>
                <a:ea typeface="+mn-ea"/>
                <a:cs typeface="+mn-cs"/>
              </a:rPr>
              <a:t> </a:t>
            </a:r>
          </a:p>
          <a:p>
            <a:r>
              <a:rPr lang="en-US" altLang="zh-TW" sz="1200" kern="1200" baseline="0" dirty="0" smtClean="0">
                <a:solidFill>
                  <a:schemeClr val="tx1"/>
                </a:solidFill>
                <a:effectLst/>
                <a:latin typeface="+mn-lt"/>
                <a:ea typeface="+mn-ea"/>
                <a:cs typeface="+mn-cs"/>
              </a:rPr>
              <a:t>as WHO</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told</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us, the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IVM</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is</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a</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rational</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decision-making</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process</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for</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the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optimal</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use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of</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resources</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for</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vector</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control</a:t>
            </a:r>
            <a:r>
              <a:rPr lang="zh-TW" altLang="en-US" sz="1200" kern="1200" baseline="0" dirty="0" smtClean="0">
                <a:solidFill>
                  <a:schemeClr val="tx1"/>
                </a:solidFill>
                <a:effectLst/>
                <a:latin typeface="+mn-lt"/>
                <a:ea typeface="+mn-ea"/>
                <a:cs typeface="+mn-cs"/>
              </a:rPr>
              <a:t>　</a:t>
            </a:r>
            <a:endParaRPr lang="en-US" altLang="zh-TW" sz="1200" kern="1200" baseline="0" dirty="0" smtClean="0">
              <a:solidFill>
                <a:schemeClr val="tx1"/>
              </a:solidFill>
              <a:effectLst/>
              <a:latin typeface="+mn-lt"/>
              <a:ea typeface="+mn-ea"/>
              <a:cs typeface="+mn-cs"/>
            </a:endParaRPr>
          </a:p>
          <a:p>
            <a:endParaRPr lang="en-US" altLang="zh-TW" sz="1200" kern="1200" baseline="0" dirty="0" smtClean="0">
              <a:solidFill>
                <a:schemeClr val="tx1"/>
              </a:solidFill>
              <a:effectLst/>
              <a:latin typeface="+mn-lt"/>
              <a:ea typeface="+mn-ea"/>
              <a:cs typeface="+mn-cs"/>
            </a:endParaRPr>
          </a:p>
          <a:p>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我們需要一套有效率的</a:t>
            </a:r>
            <a:r>
              <a:rPr lang="en-US" altLang="zh-TW" sz="1200" kern="1200" dirty="0" smtClean="0">
                <a:solidFill>
                  <a:schemeClr val="tx1"/>
                </a:solidFill>
                <a:effectLst/>
                <a:latin typeface="+mn-lt"/>
                <a:ea typeface="+mn-ea"/>
                <a:cs typeface="+mn-cs"/>
              </a:rPr>
              <a:t>IVM</a:t>
            </a:r>
            <a:r>
              <a:rPr lang="zh-TW" altLang="zh-TW" sz="1200" kern="1200" dirty="0" smtClean="0">
                <a:solidFill>
                  <a:schemeClr val="tx1"/>
                </a:solidFill>
                <a:effectLst/>
                <a:latin typeface="+mn-lt"/>
                <a:ea typeface="+mn-ea"/>
                <a:cs typeface="+mn-cs"/>
              </a:rPr>
              <a:t>系統</a:t>
            </a:r>
          </a:p>
          <a:p>
            <a:r>
              <a:rPr lang="zh-TW" altLang="zh-TW" sz="1200" kern="1200" dirty="0" smtClean="0">
                <a:solidFill>
                  <a:schemeClr val="tx1"/>
                </a:solidFill>
                <a:effectLst/>
                <a:latin typeface="+mn-lt"/>
                <a:ea typeface="+mn-ea"/>
                <a:cs typeface="+mn-cs"/>
              </a:rPr>
              <a:t>它包括教育宣導、民眾動員、容器減量、孳生源清除、化學防治等</a:t>
            </a:r>
          </a:p>
          <a:p>
            <a:r>
              <a:rPr lang="zh-TW" altLang="zh-TW" sz="1200" kern="1200" dirty="0" smtClean="0">
                <a:solidFill>
                  <a:schemeClr val="tx1"/>
                </a:solidFill>
                <a:effectLst/>
                <a:latin typeface="+mn-lt"/>
                <a:ea typeface="+mn-ea"/>
                <a:cs typeface="+mn-cs"/>
              </a:rPr>
              <a:t>但是無論用什麼方法都是要人去做的，可是清完了又有人丟、水倒了，又可能下雨，</a:t>
            </a:r>
          </a:p>
          <a:p>
            <a:r>
              <a:rPr lang="zh-TW" altLang="zh-TW" sz="1200" kern="1200" dirty="0" smtClean="0">
                <a:solidFill>
                  <a:schemeClr val="tx1"/>
                </a:solidFill>
                <a:effectLst/>
                <a:latin typeface="+mn-lt"/>
                <a:ea typeface="+mn-ea"/>
                <a:cs typeface="+mn-cs"/>
              </a:rPr>
              <a:t>所以登革熱病媒蚊防治是一個必須長期堅持的工作</a:t>
            </a:r>
          </a:p>
          <a:p>
            <a:pPr>
              <a:spcAft>
                <a:spcPts val="0"/>
              </a:spcAft>
            </a:pPr>
            <a:endParaRPr lang="en-US" altLang="zh-TW" sz="1200" kern="100" dirty="0" smtClean="0">
              <a:effectLst/>
              <a:latin typeface="Calibri" charset="0"/>
              <a:ea typeface="+mn-ea"/>
              <a:cs typeface="Times New Roman" charset="0"/>
            </a:endParaRPr>
          </a:p>
          <a:p>
            <a:pPr>
              <a:spcAft>
                <a:spcPts val="0"/>
              </a:spcAft>
            </a:pPr>
            <a:r>
              <a:rPr lang="zh-TW" altLang="en-US" sz="1200" kern="100" dirty="0" smtClean="0">
                <a:effectLst/>
                <a:latin typeface="Calibri" charset="0"/>
                <a:ea typeface="+mn-ea"/>
                <a:cs typeface="Times New Roman" charset="0"/>
              </a:rPr>
              <a:t>但是</a:t>
            </a:r>
            <a:r>
              <a:rPr lang="zh-TW" altLang="zh-TW" sz="1200" kern="100" dirty="0" smtClean="0">
                <a:effectLst/>
                <a:latin typeface="Calibri" charset="0"/>
                <a:ea typeface="+mn-ea"/>
                <a:cs typeface="Times New Roman" charset="0"/>
              </a:rPr>
              <a:t>通常我們沒有這麼多人力與經費進行長期、全面的病媒蚊防治</a:t>
            </a:r>
          </a:p>
          <a:p>
            <a:r>
              <a:rPr lang="zh-TW" altLang="zh-TW" sz="1200" kern="1200" dirty="0" smtClean="0">
                <a:solidFill>
                  <a:schemeClr val="tx1"/>
                </a:solidFill>
                <a:effectLst/>
                <a:latin typeface="+mn-lt"/>
                <a:ea typeface="+mn-ea"/>
                <a:cs typeface="+mn-cs"/>
              </a:rPr>
              <a:t>因此我們需要有一個客觀、精準的防治指標</a:t>
            </a:r>
          </a:p>
          <a:p>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3</a:t>
            </a:fld>
            <a:endParaRPr kumimoji="1" lang="zh-TW" altLang="en-US"/>
          </a:p>
        </p:txBody>
      </p:sp>
    </p:spTree>
    <p:extLst>
      <p:ext uri="{BB962C8B-B14F-4D97-AF65-F5344CB8AC3E}">
        <p14:creationId xmlns:p14="http://schemas.microsoft.com/office/powerpoint/2010/main" val="1005206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Another</a:t>
            </a:r>
            <a:r>
              <a:rPr kumimoji="1" lang="zh-TW" altLang="en-US" dirty="0" smtClean="0"/>
              <a:t> </a:t>
            </a:r>
            <a:r>
              <a:rPr kumimoji="1" lang="en-US" altLang="zh-TW" dirty="0" smtClean="0"/>
              <a:t>example</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30</a:t>
            </a:fld>
            <a:endParaRPr kumimoji="1" lang="zh-TW" altLang="en-US"/>
          </a:p>
        </p:txBody>
      </p:sp>
    </p:spTree>
    <p:extLst>
      <p:ext uri="{BB962C8B-B14F-4D97-AF65-F5344CB8AC3E}">
        <p14:creationId xmlns:p14="http://schemas.microsoft.com/office/powerpoint/2010/main" val="1104645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這是監測點的整理 </a:t>
            </a:r>
            <a:r>
              <a:rPr kumimoji="1" lang="en-US" altLang="zh-TW" dirty="0" smtClean="0"/>
              <a:t>This is the sorting of monitoring points</a:t>
            </a:r>
          </a:p>
          <a:p>
            <a:endParaRPr kumimoji="1" lang="en-US" altLang="zh-TW" dirty="0" smtClean="0"/>
          </a:p>
          <a:p>
            <a:r>
              <a:rPr kumimoji="1" lang="zh-TW" altLang="en-US" dirty="0" smtClean="0"/>
              <a:t>讓管理者很容易判斷全城市的風險  </a:t>
            </a:r>
            <a:r>
              <a:rPr kumimoji="1" lang="en-US" altLang="zh-TW" dirty="0" smtClean="0"/>
              <a:t>let</a:t>
            </a:r>
            <a:r>
              <a:rPr kumimoji="1" lang="zh-TW" altLang="en-US" dirty="0" smtClean="0"/>
              <a:t> </a:t>
            </a:r>
            <a:r>
              <a:rPr kumimoji="1" lang="en-US" altLang="zh-TW" baseline="0" dirty="0" smtClean="0"/>
              <a:t>Managers can easily judge the risk of the whole city</a:t>
            </a:r>
          </a:p>
          <a:p>
            <a:endParaRPr kumimoji="1" lang="en-US" altLang="zh-TW" dirty="0" smtClean="0"/>
          </a:p>
          <a:p>
            <a:r>
              <a:rPr kumimoji="1" lang="zh-TW" altLang="en-US" dirty="0" smtClean="0"/>
              <a:t>尤其是政府首長 </a:t>
            </a:r>
            <a:r>
              <a:rPr kumimoji="1" lang="en-US" altLang="zh-TW" dirty="0" smtClean="0"/>
              <a:t>Especially the heads of the city government</a:t>
            </a:r>
          </a:p>
          <a:p>
            <a:endParaRPr kumimoji="1" lang="en-US" altLang="zh-TW" dirty="0" smtClean="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31</a:t>
            </a:fld>
            <a:endParaRPr kumimoji="1" lang="zh-TW" altLang="en-US"/>
          </a:p>
        </p:txBody>
      </p:sp>
    </p:spTree>
    <p:extLst>
      <p:ext uri="{BB962C8B-B14F-4D97-AF65-F5344CB8AC3E}">
        <p14:creationId xmlns:p14="http://schemas.microsoft.com/office/powerpoint/2010/main" val="634795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點一下   每一個里的資料陽性率與卵數就可呈現</a:t>
            </a:r>
            <a:endParaRPr kumimoji="1" lang="en-US" altLang="zh-TW" dirty="0" smtClean="0"/>
          </a:p>
          <a:p>
            <a:endParaRPr kumimoji="1" lang="en-US" altLang="zh-TW" dirty="0" smtClean="0"/>
          </a:p>
          <a:p>
            <a:r>
              <a:rPr kumimoji="1" lang="en-US" altLang="zh-TW" dirty="0" smtClean="0"/>
              <a:t>We just need to click it. Report system will show</a:t>
            </a:r>
            <a:r>
              <a:rPr kumimoji="1" lang="en-US" altLang="zh-TW" baseline="0" dirty="0" smtClean="0"/>
              <a:t> positive rate of </a:t>
            </a:r>
            <a:r>
              <a:rPr kumimoji="1" lang="en-US" altLang="zh-TW" baseline="0" dirty="0" err="1" smtClean="0"/>
              <a:t>ovitrap</a:t>
            </a:r>
            <a:r>
              <a:rPr kumimoji="1" lang="en-US" altLang="zh-TW" baseline="0" dirty="0" smtClean="0"/>
              <a:t> and egg numbers in every village.</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32</a:t>
            </a:fld>
            <a:endParaRPr kumimoji="1" lang="zh-TW" altLang="en-US"/>
          </a:p>
        </p:txBody>
      </p:sp>
    </p:spTree>
    <p:extLst>
      <p:ext uri="{BB962C8B-B14F-4D97-AF65-F5344CB8AC3E}">
        <p14:creationId xmlns:p14="http://schemas.microsoft.com/office/powerpoint/2010/main" val="20641660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中央政府單位 可以掌握各縣市風險程度 </a:t>
            </a:r>
            <a:r>
              <a:rPr kumimoji="1" lang="en-US" altLang="zh-TW" dirty="0" smtClean="0"/>
              <a:t>Central government</a:t>
            </a:r>
            <a:r>
              <a:rPr kumimoji="1" lang="en-US" altLang="zh-TW" baseline="0" dirty="0" smtClean="0"/>
              <a:t> could grasp the risk level in every county</a:t>
            </a:r>
            <a:endParaRPr kumimoji="1" lang="zh-TW" altLang="en-US" dirty="0"/>
          </a:p>
        </p:txBody>
      </p:sp>
      <p:sp>
        <p:nvSpPr>
          <p:cNvPr id="4" name="投影片編號版面配置區 3"/>
          <p:cNvSpPr>
            <a:spLocks noGrp="1"/>
          </p:cNvSpPr>
          <p:nvPr>
            <p:ph type="sldNum" sz="quarter" idx="10"/>
          </p:nvPr>
        </p:nvSpPr>
        <p:spPr/>
        <p:txBody>
          <a:bodyPr/>
          <a:lstStyle/>
          <a:p>
            <a:fld id="{F2E6A94A-ACC6-46D0-8A55-F2965F309DD5}" type="slidenum">
              <a:rPr lang="zh-TW" altLang="en-US" smtClean="0"/>
              <a:t>33</a:t>
            </a:fld>
            <a:endParaRPr lang="zh-TW" altLang="en-US"/>
          </a:p>
        </p:txBody>
      </p:sp>
    </p:spTree>
    <p:extLst>
      <p:ext uri="{BB962C8B-B14F-4D97-AF65-F5344CB8AC3E}">
        <p14:creationId xmlns:p14="http://schemas.microsoft.com/office/powerpoint/2010/main" val="1483440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除了圖示報表之外</a:t>
            </a:r>
            <a:endParaRPr lang="en-US" altLang="zh-TW" dirty="0" smtClean="0"/>
          </a:p>
          <a:p>
            <a:r>
              <a:rPr lang="zh-TW" altLang="en-US" dirty="0" smtClean="0"/>
              <a:t>我們也提供主管單位風險統計報表</a:t>
            </a:r>
            <a:endParaRPr lang="en-US" altLang="zh-TW" dirty="0" smtClean="0"/>
          </a:p>
          <a:p>
            <a:endParaRPr lang="en-US" altLang="zh-TW" dirty="0" smtClean="0"/>
          </a:p>
          <a:p>
            <a:r>
              <a:rPr lang="en-US" altLang="zh-TW" dirty="0" smtClean="0"/>
              <a:t>Beside</a:t>
            </a:r>
            <a:r>
              <a:rPr lang="en-US" altLang="zh-TW" baseline="0" dirty="0" smtClean="0"/>
              <a:t> graphical reports, we also provide </a:t>
            </a:r>
            <a:r>
              <a:rPr lang="en-US" altLang="zh-TW" sz="1200" b="0" i="0" kern="1200" dirty="0" smtClean="0">
                <a:solidFill>
                  <a:schemeClr val="tx1"/>
                </a:solidFill>
                <a:effectLst/>
                <a:latin typeface="+mn-lt"/>
                <a:ea typeface="+mn-ea"/>
                <a:cs typeface="+mn-cs"/>
              </a:rPr>
              <a:t>risk statistical reports.</a:t>
            </a:r>
            <a:endParaRPr lang="zh-TW" altLang="en-US" dirty="0"/>
          </a:p>
        </p:txBody>
      </p:sp>
      <p:sp>
        <p:nvSpPr>
          <p:cNvPr id="4" name="投影片編號版面配置區 3"/>
          <p:cNvSpPr>
            <a:spLocks noGrp="1"/>
          </p:cNvSpPr>
          <p:nvPr>
            <p:ph type="sldNum" sz="quarter" idx="10"/>
          </p:nvPr>
        </p:nvSpPr>
        <p:spPr/>
        <p:txBody>
          <a:bodyPr/>
          <a:lstStyle/>
          <a:p>
            <a:fld id="{96D1336B-9B11-4698-AE0E-24EDF23F9A5A}" type="slidenum">
              <a:rPr lang="zh-TW" altLang="en-US" smtClean="0"/>
              <a:t>34</a:t>
            </a:fld>
            <a:endParaRPr lang="zh-TW" altLang="en-US"/>
          </a:p>
        </p:txBody>
      </p:sp>
    </p:spTree>
    <p:extLst>
      <p:ext uri="{BB962C8B-B14F-4D97-AF65-F5344CB8AC3E}">
        <p14:creationId xmlns:p14="http://schemas.microsoft.com/office/powerpoint/2010/main" val="1581366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dirty="0" smtClean="0"/>
              <a:t>These</a:t>
            </a:r>
            <a:r>
              <a:rPr kumimoji="1" lang="zh-TW" altLang="en-US" baseline="0" dirty="0" smtClean="0"/>
              <a:t> </a:t>
            </a:r>
            <a:r>
              <a:rPr kumimoji="1" lang="en-US" altLang="zh-TW" baseline="0" dirty="0" smtClean="0"/>
              <a:t>are</a:t>
            </a:r>
            <a:r>
              <a:rPr kumimoji="1" lang="zh-TW" altLang="en-US" baseline="0" dirty="0" smtClean="0"/>
              <a:t> </a:t>
            </a:r>
            <a:r>
              <a:rPr kumimoji="1" lang="en-US" altLang="zh-TW" baseline="0" dirty="0" smtClean="0"/>
              <a:t>another</a:t>
            </a:r>
            <a:r>
              <a:rPr kumimoji="1" lang="zh-TW" altLang="en-US" baseline="0" dirty="0" smtClean="0"/>
              <a:t> </a:t>
            </a:r>
            <a:r>
              <a:rPr lang="en-US" altLang="zh-TW" sz="1200" kern="1200" dirty="0" smtClean="0">
                <a:solidFill>
                  <a:schemeClr val="tx1"/>
                </a:solidFill>
                <a:effectLst/>
                <a:latin typeface="+mn-lt"/>
                <a:ea typeface="+mn-ea"/>
                <a:cs typeface="+mn-cs"/>
              </a:rPr>
              <a:t>risk statistical reports</a:t>
            </a:r>
            <a:r>
              <a:rPr lang="zh-TW" altLang="zh-TW" dirty="0" smtClean="0">
                <a:effectLst/>
              </a:rPr>
              <a:t> </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35</a:t>
            </a:fld>
            <a:endParaRPr kumimoji="1" lang="zh-TW" altLang="en-US"/>
          </a:p>
        </p:txBody>
      </p:sp>
    </p:spTree>
    <p:extLst>
      <p:ext uri="{BB962C8B-B14F-4D97-AF65-F5344CB8AC3E}">
        <p14:creationId xmlns:p14="http://schemas.microsoft.com/office/powerpoint/2010/main" val="2002019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aseline="0" dirty="0" smtClean="0"/>
              <a:t>in this system, we also analyzed the correlation between </a:t>
            </a:r>
            <a:r>
              <a:rPr lang="en-US" altLang="zh-TW" dirty="0" smtClean="0"/>
              <a:t> </a:t>
            </a:r>
            <a:r>
              <a:rPr lang="en-US" altLang="zh-TW" dirty="0" err="1" smtClean="0"/>
              <a:t>ovitrap</a:t>
            </a:r>
            <a:r>
              <a:rPr lang="en-US" altLang="zh-TW" baseline="0" dirty="0" smtClean="0"/>
              <a:t> index and climate factors</a:t>
            </a:r>
            <a:endParaRPr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36</a:t>
            </a:fld>
            <a:endParaRPr kumimoji="1" lang="zh-TW" altLang="en-US"/>
          </a:p>
        </p:txBody>
      </p:sp>
    </p:spTree>
    <p:extLst>
      <p:ext uri="{BB962C8B-B14F-4D97-AF65-F5344CB8AC3E}">
        <p14:creationId xmlns:p14="http://schemas.microsoft.com/office/powerpoint/2010/main" val="4253799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37</a:t>
            </a:fld>
            <a:endParaRPr kumimoji="1" lang="zh-TW" altLang="en-US"/>
          </a:p>
        </p:txBody>
      </p:sp>
    </p:spTree>
    <p:extLst>
      <p:ext uri="{BB962C8B-B14F-4D97-AF65-F5344CB8AC3E}">
        <p14:creationId xmlns:p14="http://schemas.microsoft.com/office/powerpoint/2010/main" val="1534164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現在高風險縣市都有成立登革熱防治中心 </a:t>
            </a:r>
            <a:r>
              <a:rPr lang="en-US" altLang="zh-TW" dirty="0" smtClean="0"/>
              <a:t>Now, there is dengue</a:t>
            </a:r>
            <a:r>
              <a:rPr lang="en-US" altLang="zh-TW" baseline="0" dirty="0" smtClean="0"/>
              <a:t> control center in every high-risk county.</a:t>
            </a:r>
            <a:endParaRPr lang="en-US" altLang="zh-TW" dirty="0" smtClean="0"/>
          </a:p>
          <a:p>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這是現行台灣登革熱防治的行政架構 </a:t>
            </a:r>
            <a:r>
              <a:rPr lang="en-US" altLang="zh-TW" dirty="0" smtClean="0"/>
              <a:t>This is the </a:t>
            </a:r>
            <a:r>
              <a:rPr kumimoji="1" lang="en-US" altLang="zh-TW" sz="1200" dirty="0" smtClean="0">
                <a:latin typeface="CordiaUPC" charset="0"/>
                <a:ea typeface="CordiaUPC" charset="0"/>
                <a:cs typeface="CordiaUPC" charset="0"/>
              </a:rPr>
              <a:t>Current Decision-Making Hierarchy</a:t>
            </a:r>
            <a:r>
              <a:rPr kumimoji="0" lang="zh-TW" altLang="en-US" sz="1200" baseline="0" dirty="0" smtClean="0">
                <a:latin typeface="+mn-lt"/>
                <a:ea typeface="+mn-ea"/>
                <a:cs typeface="+mn-cs"/>
              </a:rPr>
              <a:t> </a:t>
            </a:r>
            <a:r>
              <a:rPr kumimoji="0" lang="en-US" altLang="zh-TW" sz="1200" baseline="0" dirty="0" smtClean="0">
                <a:latin typeface="+mn-lt"/>
                <a:ea typeface="+mn-ea"/>
                <a:cs typeface="+mn-cs"/>
              </a:rPr>
              <a:t>for dengue control in Taiwan.</a:t>
            </a:r>
            <a:endParaRPr kumimoji="1" lang="zh-TW" altLang="en-US" sz="1200" dirty="0" smtClean="0">
              <a:latin typeface="CordiaUPC" charset="0"/>
              <a:ea typeface="CordiaUPC" charset="0"/>
              <a:cs typeface="CordiaUPC" charset="0"/>
            </a:endParaRPr>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38</a:t>
            </a:fld>
            <a:endParaRPr kumimoji="1" lang="zh-TW" altLang="en-US"/>
          </a:p>
        </p:txBody>
      </p:sp>
    </p:spTree>
    <p:extLst>
      <p:ext uri="{BB962C8B-B14F-4D97-AF65-F5344CB8AC3E}">
        <p14:creationId xmlns:p14="http://schemas.microsoft.com/office/powerpoint/2010/main" val="3550395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精準打擊 </a:t>
            </a:r>
            <a:r>
              <a:rPr kumimoji="1" lang="en-US" altLang="zh-TW" dirty="0" smtClean="0"/>
              <a:t>Precise</a:t>
            </a:r>
            <a:r>
              <a:rPr kumimoji="1" lang="en-US" altLang="zh-TW" baseline="0" dirty="0" smtClean="0"/>
              <a:t> Control </a:t>
            </a:r>
            <a:endParaRPr kumimoji="1" lang="en-US" altLang="zh-TW" dirty="0" smtClean="0"/>
          </a:p>
          <a:p>
            <a:r>
              <a:rPr kumimoji="1" lang="zh-TW" altLang="en-US" dirty="0" smtClean="0"/>
              <a:t>這是一個監測樣區 </a:t>
            </a:r>
            <a:r>
              <a:rPr kumimoji="1" lang="en-US" altLang="zh-TW" dirty="0" smtClean="0"/>
              <a:t>This is the surveillance</a:t>
            </a:r>
            <a:r>
              <a:rPr kumimoji="1" lang="en-US" altLang="zh-TW" baseline="0" dirty="0" smtClean="0"/>
              <a:t> sampling site.</a:t>
            </a:r>
            <a:endParaRPr kumimoji="1" lang="en-US" altLang="zh-TW" dirty="0" smtClean="0"/>
          </a:p>
          <a:p>
            <a:pPr>
              <a:spcBef>
                <a:spcPts val="600"/>
              </a:spcBef>
            </a:pPr>
            <a:r>
              <a:rPr kumimoji="1" lang="zh-TW" altLang="en-US" dirty="0" smtClean="0"/>
              <a:t>中央綠地多，主要都是白線斑蚊 </a:t>
            </a:r>
            <a:r>
              <a:rPr kumimoji="1" lang="en-US" altLang="zh-TW" dirty="0" smtClean="0"/>
              <a:t>There</a:t>
            </a:r>
            <a:r>
              <a:rPr kumimoji="1" lang="en-US" altLang="zh-TW" baseline="0" dirty="0" smtClean="0"/>
              <a:t> is green space in the central of sampling site and there were mainly </a:t>
            </a:r>
            <a:r>
              <a:rPr kumimoji="1" lang="en-US" altLang="zh-TW" i="1" dirty="0" smtClean="0"/>
              <a:t>Ae.</a:t>
            </a:r>
            <a:r>
              <a:rPr kumimoji="1" lang="zh-TW" altLang="en-US" i="1" dirty="0" smtClean="0"/>
              <a:t> </a:t>
            </a:r>
            <a:r>
              <a:rPr kumimoji="1" lang="en-US" altLang="zh-TW" i="1" dirty="0" err="1" smtClean="0"/>
              <a:t>albopictus</a:t>
            </a:r>
            <a:r>
              <a:rPr kumimoji="1" lang="en-US" altLang="zh-TW" i="1" dirty="0" smtClean="0"/>
              <a:t>.</a:t>
            </a:r>
            <a:endParaRPr kumimoji="1" lang="zh-TW" altLang="en-US"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zh-TW" altLang="en-US" dirty="0" smtClean="0"/>
              <a:t>北邊、西邊、南邊為住宅區，就以埃及斑蚊為主 </a:t>
            </a:r>
            <a:r>
              <a:rPr kumimoji="1" lang="en-US" altLang="zh-TW" dirty="0" smtClean="0"/>
              <a:t>North, West</a:t>
            </a:r>
            <a:r>
              <a:rPr kumimoji="1" lang="en-US" altLang="zh-TW" baseline="0" dirty="0" smtClean="0"/>
              <a:t> and South parts of the sampling site were residential area. However, these parts were mainly </a:t>
            </a:r>
            <a:r>
              <a:rPr kumimoji="1" lang="en-US" altLang="zh-TW" i="1" dirty="0" smtClean="0"/>
              <a:t>Ae.</a:t>
            </a:r>
            <a:r>
              <a:rPr kumimoji="1" lang="zh-TW" altLang="en-US" i="1" dirty="0" smtClean="0"/>
              <a:t> </a:t>
            </a:r>
            <a:r>
              <a:rPr kumimoji="1" lang="en-US" altLang="zh-TW" i="1" dirty="0" err="1" smtClean="0"/>
              <a:t>aegypti</a:t>
            </a:r>
            <a:r>
              <a:rPr kumimoji="1" lang="en-US" altLang="zh-TW" i="1" dirty="0" smtClean="0"/>
              <a:t>.</a:t>
            </a:r>
            <a:endParaRPr kumimoji="1" lang="en-US" altLang="zh-TW" dirty="0" smtClean="0"/>
          </a:p>
          <a:p>
            <a:r>
              <a:rPr kumimoji="1" lang="zh-TW" altLang="en-US" dirty="0" smtClean="0"/>
              <a:t>東邊有工業區，人口密度沒這麼高，就埃及、白線都有 </a:t>
            </a:r>
            <a:r>
              <a:rPr kumimoji="1" lang="en-US" altLang="zh-TW" dirty="0" smtClean="0"/>
              <a:t>East part of the sampling site is the industrial area. Human density</a:t>
            </a:r>
            <a:r>
              <a:rPr kumimoji="1" lang="en-US" altLang="zh-TW" baseline="0" dirty="0" smtClean="0"/>
              <a:t> is relatively low, but there both have </a:t>
            </a:r>
            <a:r>
              <a:rPr kumimoji="1" lang="en-US" altLang="zh-TW" i="1" dirty="0" smtClean="0"/>
              <a:t>Ae.</a:t>
            </a:r>
            <a:r>
              <a:rPr kumimoji="1" lang="zh-TW" altLang="en-US" i="1" dirty="0" smtClean="0"/>
              <a:t> </a:t>
            </a:r>
            <a:r>
              <a:rPr kumimoji="1" lang="en-US" altLang="zh-TW" i="1" dirty="0" err="1" smtClean="0"/>
              <a:t>aegypti</a:t>
            </a:r>
            <a:r>
              <a:rPr kumimoji="1" lang="en-US" altLang="zh-TW" i="1" dirty="0" smtClean="0"/>
              <a:t> </a:t>
            </a:r>
            <a:r>
              <a:rPr kumimoji="1" lang="en-US" altLang="zh-TW" b="0" i="0" dirty="0" smtClean="0"/>
              <a:t>and </a:t>
            </a:r>
            <a:r>
              <a:rPr kumimoji="1" lang="en-US" altLang="zh-TW" i="1" dirty="0" smtClean="0"/>
              <a:t>Ae.</a:t>
            </a:r>
            <a:r>
              <a:rPr kumimoji="1" lang="zh-TW" altLang="en-US" i="1" dirty="0" smtClean="0"/>
              <a:t> </a:t>
            </a:r>
            <a:r>
              <a:rPr kumimoji="1" lang="en-US" altLang="zh-TW" i="1" dirty="0" err="1" smtClean="0"/>
              <a:t>albopictus</a:t>
            </a:r>
            <a:r>
              <a:rPr kumimoji="1" lang="en-US" altLang="zh-TW" i="1" dirty="0" smtClean="0"/>
              <a:t>.</a:t>
            </a:r>
            <a:endParaRPr kumimoji="1" lang="en-US" altLang="zh-TW" b="0" i="0" dirty="0" smtClean="0"/>
          </a:p>
          <a:p>
            <a:r>
              <a:rPr kumimoji="1" lang="zh-TW" altLang="en-US" dirty="0" smtClean="0"/>
              <a:t>了解主要敵人在哪裡，是精準打擊病媒蚊的重要策略 </a:t>
            </a:r>
            <a:r>
              <a:rPr kumimoji="1" lang="en-US" altLang="zh-TW" dirty="0" smtClean="0"/>
              <a:t>Knowing</a:t>
            </a:r>
            <a:r>
              <a:rPr kumimoji="1" lang="en-US" altLang="zh-TW" baseline="0" dirty="0" smtClean="0"/>
              <a:t> the exact position of the main enemy is the important strategy to precisely combat vector.</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39</a:t>
            </a:fld>
            <a:endParaRPr kumimoji="1" lang="zh-TW" altLang="en-US"/>
          </a:p>
        </p:txBody>
      </p:sp>
    </p:spTree>
    <p:extLst>
      <p:ext uri="{BB962C8B-B14F-4D97-AF65-F5344CB8AC3E}">
        <p14:creationId xmlns:p14="http://schemas.microsoft.com/office/powerpoint/2010/main" val="1368154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Before reporting</a:t>
            </a:r>
            <a:r>
              <a:rPr lang="en-US" altLang="zh-TW" baseline="0" dirty="0" smtClean="0"/>
              <a:t> on our works, I have to state that even</a:t>
            </a:r>
            <a:endParaRPr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4</a:t>
            </a:fld>
            <a:endParaRPr kumimoji="1" lang="zh-TW" altLang="en-US"/>
          </a:p>
        </p:txBody>
      </p:sp>
    </p:spTree>
    <p:extLst>
      <p:ext uri="{BB962C8B-B14F-4D97-AF65-F5344CB8AC3E}">
        <p14:creationId xmlns:p14="http://schemas.microsoft.com/office/powerpoint/2010/main" val="975558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我們的監測調查報表每周一上午</a:t>
            </a:r>
            <a:endParaRPr lang="en-US" altLang="zh-TW" dirty="0" smtClean="0"/>
          </a:p>
          <a:p>
            <a:r>
              <a:rPr lang="zh-TW" altLang="en-US" dirty="0" smtClean="0"/>
              <a:t>縣市登革熱防治中心就會依監測結果開會討論，決定防治順序</a:t>
            </a:r>
            <a:endParaRPr lang="en-US" altLang="zh-TW" dirty="0" smtClean="0"/>
          </a:p>
          <a:p>
            <a:r>
              <a:rPr lang="zh-TW" altLang="en-US" dirty="0" smtClean="0"/>
              <a:t>然後立即動員進行環境管理或噴藥</a:t>
            </a:r>
            <a:endParaRPr lang="en-US" altLang="zh-TW" dirty="0" smtClean="0"/>
          </a:p>
          <a:p>
            <a:r>
              <a:rPr lang="en-US" altLang="zh-TW" dirty="0" smtClean="0"/>
              <a:t>Surveillance investigation report will be</a:t>
            </a:r>
            <a:r>
              <a:rPr lang="en-US" altLang="zh-TW" baseline="0" dirty="0" smtClean="0"/>
              <a:t> held on every Monday morning.</a:t>
            </a:r>
          </a:p>
          <a:p>
            <a:r>
              <a:rPr lang="en-US" altLang="zh-TW" baseline="0" dirty="0" smtClean="0"/>
              <a:t>According to surveillance report, dengue control center of each county will decide which sampling site needs to control first.</a:t>
            </a:r>
          </a:p>
          <a:p>
            <a:r>
              <a:rPr lang="en-US" altLang="zh-TW" baseline="0" dirty="0" smtClean="0"/>
              <a:t>Then it will do environmental management or chemical control.</a:t>
            </a:r>
            <a:endParaRPr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40</a:t>
            </a:fld>
            <a:endParaRPr kumimoji="1" lang="zh-TW" altLang="en-US"/>
          </a:p>
        </p:txBody>
      </p:sp>
    </p:spTree>
    <p:extLst>
      <p:ext uri="{BB962C8B-B14F-4D97-AF65-F5344CB8AC3E}">
        <p14:creationId xmlns:p14="http://schemas.microsoft.com/office/powerpoint/2010/main" val="222723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solidFill>
                  <a:srgbClr val="FF0000"/>
                </a:solidFill>
                <a:latin typeface="Times New Roman" charset="0"/>
                <a:ea typeface="Times New Roman" charset="0"/>
                <a:cs typeface="Times New Roman" charset="0"/>
              </a:rPr>
              <a:t>Mobilize the</a:t>
            </a:r>
            <a:r>
              <a:rPr lang="en-US" altLang="zh-TW" baseline="0" dirty="0" smtClean="0">
                <a:solidFill>
                  <a:srgbClr val="FF0000"/>
                </a:solidFill>
                <a:latin typeface="Times New Roman" charset="0"/>
                <a:ea typeface="Times New Roman" charset="0"/>
                <a:cs typeface="Times New Roman" charset="0"/>
              </a:rPr>
              <a:t> team and volunteer</a:t>
            </a:r>
            <a:r>
              <a:rPr lang="en-US" altLang="zh-TW" dirty="0" smtClean="0">
                <a:solidFill>
                  <a:srgbClr val="FF0000"/>
                </a:solidFill>
                <a:latin typeface="Times New Roman" charset="0"/>
                <a:ea typeface="Times New Roman" charset="0"/>
                <a:cs typeface="Times New Roman" charset="0"/>
              </a:rPr>
              <a:t> for Environmental Management</a:t>
            </a:r>
            <a:endParaRPr lang="zh-TW" altLang="en-US" dirty="0" smtClean="0"/>
          </a:p>
          <a:p>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41</a:t>
            </a:fld>
            <a:endParaRPr kumimoji="1" lang="zh-TW" altLang="en-US"/>
          </a:p>
        </p:txBody>
      </p:sp>
    </p:spTree>
    <p:extLst>
      <p:ext uri="{BB962C8B-B14F-4D97-AF65-F5344CB8AC3E}">
        <p14:creationId xmlns:p14="http://schemas.microsoft.com/office/powerpoint/2010/main" val="253288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這是每一個里每周陽性率變化的分析 </a:t>
            </a:r>
            <a:r>
              <a:rPr lang="en-US" altLang="zh-TW" dirty="0" smtClean="0"/>
              <a:t>This figure showed the variation of positive</a:t>
            </a:r>
            <a:r>
              <a:rPr lang="en-US" altLang="zh-TW" baseline="0" dirty="0" smtClean="0"/>
              <a:t> </a:t>
            </a:r>
            <a:r>
              <a:rPr lang="en-US" altLang="zh-TW" dirty="0" smtClean="0"/>
              <a:t>rate in each village</a:t>
            </a:r>
            <a:r>
              <a:rPr lang="en-US" altLang="zh-TW" baseline="0" dirty="0" smtClean="0"/>
              <a:t> in every week.</a:t>
            </a:r>
            <a:r>
              <a:rPr lang="en-US" altLang="zh-TW" dirty="0" smtClean="0"/>
              <a:t> </a:t>
            </a:r>
          </a:p>
          <a:p>
            <a:r>
              <a:rPr lang="zh-TW" altLang="en-US" dirty="0" smtClean="0"/>
              <a:t>這是密度下降 </a:t>
            </a:r>
            <a:r>
              <a:rPr lang="en-US" altLang="zh-TW" dirty="0" smtClean="0"/>
              <a:t>This means</a:t>
            </a:r>
            <a:r>
              <a:rPr lang="en-US" altLang="zh-TW" baseline="0" dirty="0" smtClean="0"/>
              <a:t> density decrease.</a:t>
            </a:r>
          </a:p>
          <a:p>
            <a:r>
              <a:rPr lang="zh-TW" altLang="en-US" dirty="0" smtClean="0"/>
              <a:t>這是密度上升 </a:t>
            </a:r>
            <a:r>
              <a:rPr lang="en-US" altLang="zh-TW" dirty="0" smtClean="0"/>
              <a:t>This means density increase.</a:t>
            </a:r>
            <a:endParaRPr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42</a:t>
            </a:fld>
            <a:endParaRPr kumimoji="1" lang="zh-TW" altLang="en-US"/>
          </a:p>
        </p:txBody>
      </p:sp>
    </p:spTree>
    <p:extLst>
      <p:ext uri="{BB962C8B-B14F-4D97-AF65-F5344CB8AC3E}">
        <p14:creationId xmlns:p14="http://schemas.microsoft.com/office/powerpoint/2010/main" val="13686751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Another</a:t>
            </a:r>
            <a:r>
              <a:rPr lang="zh-TW" altLang="en-US" baseline="0" dirty="0" smtClean="0"/>
              <a:t> </a:t>
            </a:r>
            <a:r>
              <a:rPr lang="en-US" altLang="zh-TW" baseline="0" dirty="0" smtClean="0"/>
              <a:t>data</a:t>
            </a:r>
            <a:endParaRPr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43</a:t>
            </a:fld>
            <a:endParaRPr kumimoji="1" lang="zh-TW" altLang="en-US"/>
          </a:p>
        </p:txBody>
      </p:sp>
    </p:spTree>
    <p:extLst>
      <p:ext uri="{BB962C8B-B14F-4D97-AF65-F5344CB8AC3E}">
        <p14:creationId xmlns:p14="http://schemas.microsoft.com/office/powerpoint/2010/main" val="20754448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我們分析陽性率</a:t>
            </a:r>
            <a:r>
              <a:rPr lang="en-US" altLang="zh-TW" dirty="0" smtClean="0"/>
              <a:t>60</a:t>
            </a:r>
            <a:r>
              <a:rPr lang="zh-TW" altLang="en-US" dirty="0" smtClean="0"/>
              <a:t>以上的里進行管理之後</a:t>
            </a:r>
            <a:endParaRPr lang="en-US" altLang="zh-TW" dirty="0" smtClean="0"/>
          </a:p>
          <a:p>
            <a:r>
              <a:rPr lang="zh-TW" altLang="en-US" dirty="0" smtClean="0"/>
              <a:t>大部分的隔周的病媒蚊密度都顯著下降</a:t>
            </a:r>
            <a:endParaRPr lang="en-US" altLang="zh-TW" dirty="0" smtClean="0"/>
          </a:p>
          <a:p>
            <a:endParaRPr lang="en-US" altLang="zh-TW" dirty="0" smtClean="0"/>
          </a:p>
          <a:p>
            <a:r>
              <a:rPr lang="en-US" altLang="zh-TW" dirty="0" smtClean="0"/>
              <a:t>We</a:t>
            </a:r>
            <a:r>
              <a:rPr lang="en-US" altLang="zh-TW" baseline="0" dirty="0" smtClean="0"/>
              <a:t> analyzed that if village, showing greater than 60% positive </a:t>
            </a:r>
            <a:r>
              <a:rPr lang="en-US" altLang="zh-TW" baseline="0" dirty="0" err="1" smtClean="0"/>
              <a:t>ovitrap</a:t>
            </a:r>
            <a:r>
              <a:rPr lang="en-US" altLang="zh-TW" baseline="0" dirty="0" smtClean="0"/>
              <a:t> index, has an appropriate environmental management.</a:t>
            </a:r>
          </a:p>
          <a:p>
            <a:r>
              <a:rPr lang="en-US" altLang="zh-TW" baseline="0" dirty="0" smtClean="0"/>
              <a:t>Vector density of most of these village reduce significantly in the next week.</a:t>
            </a:r>
            <a:endParaRPr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44</a:t>
            </a:fld>
            <a:endParaRPr kumimoji="1" lang="zh-TW" altLang="en-US"/>
          </a:p>
        </p:txBody>
      </p:sp>
    </p:spTree>
    <p:extLst>
      <p:ext uri="{BB962C8B-B14F-4D97-AF65-F5344CB8AC3E}">
        <p14:creationId xmlns:p14="http://schemas.microsoft.com/office/powerpoint/2010/main" val="18804083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市政府將上一年度每個月的病媒蚊密度變化放在月曆上</a:t>
            </a:r>
            <a:endParaRPr lang="en-US" altLang="zh-TW" dirty="0" smtClean="0"/>
          </a:p>
          <a:p>
            <a:r>
              <a:rPr lang="zh-TW" altLang="en-US" dirty="0" smtClean="0"/>
              <a:t>提醒民眾該月病媒蚊密度是否偏高</a:t>
            </a:r>
            <a:endParaRPr lang="en-US" altLang="zh-TW" dirty="0" smtClean="0"/>
          </a:p>
          <a:p>
            <a:r>
              <a:rPr lang="zh-TW" altLang="en-US" dirty="0" smtClean="0"/>
              <a:t>要注意環境管理</a:t>
            </a:r>
            <a:endParaRPr lang="en-US" altLang="zh-TW" dirty="0" smtClean="0"/>
          </a:p>
          <a:p>
            <a:r>
              <a:rPr lang="en-US" altLang="zh-TW" dirty="0" smtClean="0"/>
              <a:t>City government shows</a:t>
            </a:r>
            <a:r>
              <a:rPr lang="en-US" altLang="zh-TW" baseline="0" dirty="0" smtClean="0"/>
              <a:t> vector density of each month in last year on 2018 calendar.</a:t>
            </a:r>
          </a:p>
          <a:p>
            <a:r>
              <a:rPr lang="en-US" altLang="zh-TW" baseline="0" dirty="0" smtClean="0"/>
              <a:t>It could tell people notice that whether vector density is high or not in this month and pay more attention to environmental management.</a:t>
            </a:r>
            <a:endParaRPr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45</a:t>
            </a:fld>
            <a:endParaRPr kumimoji="1" lang="zh-TW" altLang="en-US"/>
          </a:p>
        </p:txBody>
      </p:sp>
    </p:spTree>
    <p:extLst>
      <p:ext uri="{BB962C8B-B14F-4D97-AF65-F5344CB8AC3E}">
        <p14:creationId xmlns:p14="http://schemas.microsoft.com/office/powerpoint/2010/main" val="21645198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這一套系統可以用在常規監測，也可以用在緊急疫情爆發時</a:t>
            </a:r>
            <a:endParaRPr kumimoji="1" lang="en-US" altLang="zh-TW" dirty="0" smtClean="0"/>
          </a:p>
          <a:p>
            <a:r>
              <a:rPr kumimoji="1" lang="en-US" altLang="zh-TW" dirty="0" smtClean="0"/>
              <a:t>This system not only can be used for regular</a:t>
            </a:r>
            <a:r>
              <a:rPr kumimoji="1" lang="zh-TW" altLang="en-US" dirty="0" smtClean="0"/>
              <a:t> </a:t>
            </a:r>
            <a:r>
              <a:rPr kumimoji="1" lang="en-US" altLang="zh-TW" dirty="0" smtClean="0"/>
              <a:t>surveillance, but also for emergency outbreaks</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46</a:t>
            </a:fld>
            <a:endParaRPr kumimoji="1" lang="zh-TW" altLang="en-US"/>
          </a:p>
        </p:txBody>
      </p:sp>
    </p:spTree>
    <p:extLst>
      <p:ext uri="{BB962C8B-B14F-4D97-AF65-F5344CB8AC3E}">
        <p14:creationId xmlns:p14="http://schemas.microsoft.com/office/powerpoint/2010/main" val="15902290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由於大家的努力</a:t>
            </a:r>
            <a:endParaRPr lang="en-US" altLang="zh-TW" dirty="0" smtClean="0"/>
          </a:p>
          <a:p>
            <a:r>
              <a:rPr lang="zh-TW" altLang="en-US" dirty="0" smtClean="0"/>
              <a:t>我們證實了登革熱是可以預防的</a:t>
            </a:r>
            <a:endParaRPr lang="en-US" altLang="zh-TW" dirty="0" smtClean="0"/>
          </a:p>
          <a:p>
            <a:r>
              <a:rPr lang="zh-TW" altLang="en-US" dirty="0" smtClean="0"/>
              <a:t>登革熱並非台灣本土傳染病</a:t>
            </a:r>
            <a:endParaRPr lang="en-US" altLang="zh-TW" dirty="0" smtClean="0"/>
          </a:p>
          <a:p>
            <a:r>
              <a:rPr lang="en-US" altLang="zh-TW" dirty="0" smtClean="0"/>
              <a:t>Thanks everyone</a:t>
            </a:r>
            <a:r>
              <a:rPr lang="en-US" altLang="zh-TW" baseline="0" dirty="0" smtClean="0"/>
              <a:t> for their hard work. We confirmed that dengue fever is preventable. </a:t>
            </a:r>
            <a:endParaRPr lang="en-US" altLang="zh-TW" dirty="0" smtClean="0"/>
          </a:p>
          <a:p>
            <a:r>
              <a:rPr lang="en-US" altLang="zh-TW" sz="1200" b="0" i="0" kern="1200" dirty="0" smtClean="0">
                <a:solidFill>
                  <a:schemeClr val="tx1"/>
                </a:solidFill>
                <a:effectLst/>
                <a:latin typeface="+mn-lt"/>
                <a:ea typeface="+mn-ea"/>
                <a:cs typeface="+mn-cs"/>
              </a:rPr>
              <a:t>Dengue fever is not a local infectious disease in Taiwan</a:t>
            </a:r>
            <a:endParaRPr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47</a:t>
            </a:fld>
            <a:endParaRPr kumimoji="1" lang="zh-TW" altLang="en-US"/>
          </a:p>
        </p:txBody>
      </p:sp>
    </p:spTree>
    <p:extLst>
      <p:ext uri="{BB962C8B-B14F-4D97-AF65-F5344CB8AC3E}">
        <p14:creationId xmlns:p14="http://schemas.microsoft.com/office/powerpoint/2010/main" val="2816349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surveillance</a:t>
            </a:r>
            <a:r>
              <a:rPr lang="zh-TW" altLang="zh-TW" sz="1200" kern="1200" dirty="0" smtClean="0">
                <a:solidFill>
                  <a:schemeClr val="tx1"/>
                </a:solidFill>
                <a:effectLst/>
                <a:latin typeface="+mn-lt"/>
                <a:ea typeface="+mn-ea"/>
                <a:cs typeface="+mn-cs"/>
              </a:rPr>
              <a:t>是一個方法簡單、操作便利、數據具有代表性的病媒蚊監測方法，值得推廣</a:t>
            </a:r>
          </a:p>
          <a:p>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surveillance is a simple method and convenient operation, data representative, worth to promote.</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surveillance </a:t>
            </a:r>
            <a:r>
              <a:rPr lang="zh-TW" altLang="zh-TW" sz="1200" kern="1200" dirty="0" smtClean="0">
                <a:solidFill>
                  <a:schemeClr val="tx1"/>
                </a:solidFill>
                <a:effectLst/>
                <a:latin typeface="+mn-lt"/>
                <a:ea typeface="+mn-ea"/>
                <a:cs typeface="+mn-cs"/>
              </a:rPr>
              <a:t>須要結合可以即時反應的管理系統 才可以發揮應有的功效</a:t>
            </a:r>
          </a:p>
          <a:p>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surveillance needs to be combined with an immediate response management system</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透過蚊蟲治理，登革熱是可以被預防的</a:t>
            </a:r>
          </a:p>
          <a:p>
            <a:r>
              <a:rPr lang="en-US" altLang="zh-TW" sz="1200" kern="1200" dirty="0" smtClean="0">
                <a:solidFill>
                  <a:schemeClr val="tx1"/>
                </a:solidFill>
                <a:effectLst/>
                <a:latin typeface="+mn-lt"/>
                <a:ea typeface="+mn-ea"/>
                <a:cs typeface="+mn-cs"/>
              </a:rPr>
              <a:t>Dengue fever can be prevented through mosquito control</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蚊蟲管理不一定須要高科技，但是要按部就班的去做，不能鬆懈</a:t>
            </a:r>
          </a:p>
          <a:p>
            <a:r>
              <a:rPr lang="en-US" altLang="zh-TW" sz="1200" kern="1200" dirty="0" smtClean="0">
                <a:solidFill>
                  <a:schemeClr val="tx1"/>
                </a:solidFill>
                <a:effectLst/>
                <a:latin typeface="+mn-lt"/>
                <a:ea typeface="+mn-ea"/>
                <a:cs typeface="+mn-cs"/>
              </a:rPr>
              <a:t>Mosquito management does not necessarily require high technology, but it must be done step by step.</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希望有一天我們可以根除臺灣的埃及斑蚊</a:t>
            </a:r>
          </a:p>
          <a:p>
            <a:r>
              <a:rPr lang="en-US" altLang="zh-TW" sz="1200" kern="1200" dirty="0" smtClean="0">
                <a:solidFill>
                  <a:schemeClr val="tx1"/>
                </a:solidFill>
                <a:effectLst/>
                <a:latin typeface="+mn-lt"/>
                <a:ea typeface="+mn-ea"/>
                <a:cs typeface="+mn-cs"/>
              </a:rPr>
              <a:t>Hopefully one day we can eradicate </a:t>
            </a:r>
            <a:r>
              <a:rPr lang="en-US" altLang="zh-TW" sz="1200" i="1" kern="1200" dirty="0" err="1" smtClean="0">
                <a:solidFill>
                  <a:schemeClr val="tx1"/>
                </a:solidFill>
                <a:effectLst/>
                <a:latin typeface="+mn-lt"/>
                <a:ea typeface="+mn-ea"/>
                <a:cs typeface="+mn-cs"/>
              </a:rPr>
              <a:t>Aedes</a:t>
            </a:r>
            <a:r>
              <a:rPr lang="en-US" altLang="zh-TW" sz="1200" i="1" kern="1200" dirty="0" smtClean="0">
                <a:solidFill>
                  <a:schemeClr val="tx1"/>
                </a:solidFill>
                <a:effectLst/>
                <a:latin typeface="+mn-lt"/>
                <a:ea typeface="+mn-ea"/>
                <a:cs typeface="+mn-cs"/>
              </a:rPr>
              <a:t> </a:t>
            </a:r>
            <a:r>
              <a:rPr lang="en-US" altLang="zh-TW" sz="1200" i="1" kern="1200" dirty="0" err="1" smtClean="0">
                <a:solidFill>
                  <a:schemeClr val="tx1"/>
                </a:solidFill>
                <a:effectLst/>
                <a:latin typeface="+mn-lt"/>
                <a:ea typeface="+mn-ea"/>
                <a:cs typeface="+mn-cs"/>
              </a:rPr>
              <a:t>aegypti</a:t>
            </a:r>
            <a:r>
              <a:rPr lang="en-US" altLang="zh-TW" sz="1200" i="1"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in Taiwan</a:t>
            </a:r>
            <a:endParaRPr lang="zh-TW" altLang="zh-TW" sz="1200" kern="1200" smtClean="0">
              <a:solidFill>
                <a:schemeClr val="tx1"/>
              </a:solidFill>
              <a:effectLst/>
              <a:latin typeface="+mn-lt"/>
              <a:ea typeface="+mn-ea"/>
              <a:cs typeface="+mn-cs"/>
            </a:endParaRPr>
          </a:p>
          <a:p>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48</a:t>
            </a:fld>
            <a:endParaRPr kumimoji="1" lang="zh-TW" altLang="en-US"/>
          </a:p>
        </p:txBody>
      </p:sp>
    </p:spTree>
    <p:extLst>
      <p:ext uri="{BB962C8B-B14F-4D97-AF65-F5344CB8AC3E}">
        <p14:creationId xmlns:p14="http://schemas.microsoft.com/office/powerpoint/2010/main" val="1434163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最後  我要感謝  </a:t>
            </a:r>
            <a:r>
              <a:rPr kumimoji="1" lang="en-US" altLang="zh-TW" dirty="0" smtClean="0"/>
              <a:t>finally</a:t>
            </a:r>
            <a:r>
              <a:rPr kumimoji="1" lang="en-US" altLang="zh-TW" baseline="0" dirty="0" smtClean="0"/>
              <a:t>,</a:t>
            </a:r>
            <a:r>
              <a:rPr kumimoji="1" lang="zh-TW" altLang="en-US" baseline="0" dirty="0" smtClean="0"/>
              <a:t> </a:t>
            </a:r>
            <a:r>
              <a:rPr kumimoji="1" lang="en-US" altLang="zh-TW" baseline="0" dirty="0" smtClean="0"/>
              <a:t>I</a:t>
            </a:r>
            <a:r>
              <a:rPr kumimoji="1" lang="zh-TW" altLang="en-US" baseline="0" dirty="0" smtClean="0"/>
              <a:t> </a:t>
            </a:r>
            <a:r>
              <a:rPr kumimoji="1" lang="en-US" altLang="zh-TW" baseline="0" dirty="0" smtClean="0"/>
              <a:t>would</a:t>
            </a:r>
            <a:r>
              <a:rPr kumimoji="1" lang="zh-TW" altLang="en-US" baseline="0" dirty="0" smtClean="0"/>
              <a:t> </a:t>
            </a:r>
            <a:r>
              <a:rPr kumimoji="1" lang="en-US" altLang="zh-TW" baseline="0" dirty="0" smtClean="0"/>
              <a:t>lite</a:t>
            </a:r>
            <a:r>
              <a:rPr kumimoji="1" lang="zh-TW" altLang="en-US" baseline="0" dirty="0" smtClean="0"/>
              <a:t> </a:t>
            </a:r>
            <a:r>
              <a:rPr kumimoji="1" lang="en-US" altLang="zh-TW" baseline="0" dirty="0" smtClean="0"/>
              <a:t>to</a:t>
            </a:r>
            <a:r>
              <a:rPr kumimoji="1" lang="zh-TW" altLang="en-US" baseline="0" dirty="0" smtClean="0"/>
              <a:t> </a:t>
            </a:r>
            <a:r>
              <a:rPr kumimoji="1" lang="en-US" altLang="zh-TW" baseline="0" dirty="0" smtClean="0"/>
              <a:t>thank</a:t>
            </a:r>
            <a:r>
              <a:rPr kumimoji="1" lang="zh-TW" altLang="en-US" baseline="0" dirty="0" smtClean="0"/>
              <a:t> </a:t>
            </a:r>
            <a:r>
              <a:rPr kumimoji="1" lang="en-US" altLang="zh-TW" baseline="0" dirty="0" smtClean="0"/>
              <a:t>the</a:t>
            </a:r>
            <a:r>
              <a:rPr kumimoji="1" lang="zh-TW" altLang="en-US" baseline="0" dirty="0" smtClean="0"/>
              <a:t> </a:t>
            </a:r>
            <a:r>
              <a:rPr kumimoji="1" lang="en-US" altLang="zh-TW" baseline="0" dirty="0" smtClean="0"/>
              <a:t>NHRI</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49</a:t>
            </a:fld>
            <a:endParaRPr kumimoji="1" lang="zh-TW" altLang="en-US"/>
          </a:p>
        </p:txBody>
      </p:sp>
    </p:spTree>
    <p:extLst>
      <p:ext uri="{BB962C8B-B14F-4D97-AF65-F5344CB8AC3E}">
        <p14:creationId xmlns:p14="http://schemas.microsoft.com/office/powerpoint/2010/main" val="325267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病媒蚊監測</a:t>
            </a:r>
            <a:r>
              <a:rPr lang="zh-TW" altLang="en-US" sz="1200" kern="1200" dirty="0" smtClean="0">
                <a:solidFill>
                  <a:schemeClr val="tx1"/>
                </a:solidFill>
                <a:effectLst/>
                <a:latin typeface="+mn-lt"/>
                <a:ea typeface="+mn-ea"/>
                <a:cs typeface="+mn-cs"/>
              </a:rPr>
              <a:t>是</a:t>
            </a:r>
            <a:r>
              <a:rPr lang="en-US" altLang="zh-TW" sz="1200" kern="1200" dirty="0" smtClean="0">
                <a:solidFill>
                  <a:schemeClr val="tx1"/>
                </a:solidFill>
                <a:effectLst/>
                <a:latin typeface="+mn-lt"/>
                <a:ea typeface="+mn-ea"/>
                <a:cs typeface="+mn-cs"/>
              </a:rPr>
              <a:t>IVM</a:t>
            </a:r>
            <a:r>
              <a:rPr lang="zh-TW" altLang="en-US" sz="1200" kern="1200" dirty="0" smtClean="0">
                <a:solidFill>
                  <a:schemeClr val="tx1"/>
                </a:solidFill>
                <a:effectLst/>
                <a:latin typeface="+mn-lt"/>
                <a:ea typeface="+mn-ea"/>
                <a:cs typeface="+mn-cs"/>
              </a:rPr>
              <a:t>最重要的基礎  </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Vector surveillance</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is</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the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fundamental</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of</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Integrated</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vector</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management</a:t>
            </a:r>
            <a:r>
              <a:rPr lang="zh-TW" altLang="en-US" sz="1200" kern="1200" baseline="0" dirty="0" smtClean="0">
                <a:solidFill>
                  <a:schemeClr val="tx1"/>
                </a:solidFill>
                <a:effectLst/>
                <a:latin typeface="+mn-lt"/>
                <a:ea typeface="+mn-ea"/>
                <a:cs typeface="+mn-cs"/>
              </a:rPr>
              <a:t> </a:t>
            </a:r>
            <a:endParaRPr lang="en-US" altLang="zh-TW"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他可以告訴我們病媒蚊密度、讓我們知道登革熱爆發的風險 </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the</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surveillance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data</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may</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allow</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us</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to</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know</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the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dynamic</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of</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mosquito</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density,</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and</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also</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reflect</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the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risk</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of</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dengue</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outbreak</a:t>
            </a:r>
            <a:r>
              <a:rPr lang="zh-TW" altLang="en-US" sz="1200" kern="1200" baseline="0" dirty="0" smtClean="0">
                <a:solidFill>
                  <a:schemeClr val="tx1"/>
                </a:solidFill>
                <a:effectLst/>
                <a:latin typeface="+mn-lt"/>
                <a:ea typeface="+mn-ea"/>
                <a:cs typeface="+mn-cs"/>
              </a:rPr>
              <a:t> </a:t>
            </a:r>
            <a:endParaRPr lang="en-US" altLang="zh-TW"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smtClean="0">
                <a:solidFill>
                  <a:schemeClr val="tx1"/>
                </a:solidFill>
                <a:effectLst/>
                <a:latin typeface="+mn-lt"/>
                <a:ea typeface="+mn-ea"/>
                <a:cs typeface="+mn-cs"/>
              </a:rPr>
              <a:t>他也提供病媒蚊防治的科學依據 ，</a:t>
            </a:r>
            <a:r>
              <a:rPr lang="zh-TW" altLang="en-US" sz="1200" kern="1200" baseline="0" dirty="0" smtClean="0">
                <a:solidFill>
                  <a:schemeClr val="tx1"/>
                </a:solidFill>
                <a:effectLst/>
                <a:latin typeface="+mn-lt"/>
                <a:ea typeface="+mn-ea"/>
                <a:cs typeface="+mn-cs"/>
              </a:rPr>
              <a:t>讓我們決定是否要動員環境管理，以及應該在哪裡管理蚊蟲 </a:t>
            </a:r>
            <a:r>
              <a:rPr lang="en-US" altLang="zh-TW" sz="1200" kern="1200" baseline="0" dirty="0" smtClean="0">
                <a:solidFill>
                  <a:schemeClr val="tx1"/>
                </a:solidFill>
                <a:effectLst/>
                <a:latin typeface="+mn-lt"/>
                <a:ea typeface="+mn-ea"/>
                <a:cs typeface="+mn-cs"/>
              </a:rPr>
              <a:t> </a:t>
            </a:r>
          </a:p>
          <a:p>
            <a:r>
              <a:rPr lang="en-US" altLang="zh-TW" sz="1200" kern="1200" dirty="0" smtClean="0">
                <a:solidFill>
                  <a:schemeClr val="tx1"/>
                </a:solidFill>
                <a:effectLst/>
                <a:latin typeface="+mn-lt"/>
                <a:ea typeface="+mn-ea"/>
                <a:cs typeface="+mn-cs"/>
              </a:rPr>
              <a:t>surveillance</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data</a:t>
            </a:r>
            <a:r>
              <a:rPr lang="zh-TW" altLang="en-US" sz="1200" kern="1200" dirty="0" smtClean="0">
                <a:solidFill>
                  <a:schemeClr val="tx1"/>
                </a:solidFill>
                <a:effectLst/>
                <a:latin typeface="+mn-lt"/>
                <a:ea typeface="+mn-ea"/>
                <a:cs typeface="+mn-cs"/>
              </a:rPr>
              <a:t> </a:t>
            </a:r>
            <a:r>
              <a:rPr lang="en-US" altLang="zh-TW" sz="1200" kern="1200" dirty="0" smtClean="0">
                <a:solidFill>
                  <a:schemeClr val="tx1"/>
                </a:solidFill>
                <a:effectLst/>
                <a:latin typeface="+mn-lt"/>
                <a:ea typeface="+mn-ea"/>
                <a:cs typeface="+mn-cs"/>
              </a:rPr>
              <a:t>is also</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a powerful</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scientific</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index</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for</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mosquito</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management.</a:t>
            </a:r>
            <a:r>
              <a:rPr lang="zh-TW" alt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As mentioned above, it also tell us “when”, “where” and “how” to do vector control.</a:t>
            </a:r>
          </a:p>
          <a:p>
            <a:r>
              <a:rPr lang="zh-TW" altLang="en-US" sz="1200" kern="1200" baseline="0" dirty="0" smtClean="0">
                <a:solidFill>
                  <a:schemeClr val="tx1"/>
                </a:solidFill>
                <a:effectLst/>
                <a:latin typeface="+mn-lt"/>
                <a:ea typeface="+mn-ea"/>
                <a:cs typeface="+mn-cs"/>
              </a:rPr>
              <a:t>當然長期的監測結果也可以反應管理成效，作為成效評估依據 </a:t>
            </a:r>
            <a:endParaRPr lang="en-US" altLang="zh-TW" sz="1200" kern="1200" baseline="0" dirty="0" smtClean="0">
              <a:solidFill>
                <a:schemeClr val="tx1"/>
              </a:solidFill>
              <a:effectLst/>
              <a:latin typeface="+mn-lt"/>
              <a:ea typeface="+mn-ea"/>
              <a:cs typeface="+mn-cs"/>
            </a:endParaRPr>
          </a:p>
          <a:p>
            <a:r>
              <a:rPr lang="en-US" altLang="zh-TW" sz="1200" kern="1200" baseline="0" dirty="0" smtClean="0">
                <a:solidFill>
                  <a:schemeClr val="tx1"/>
                </a:solidFill>
                <a:effectLst/>
                <a:latin typeface="+mn-lt"/>
                <a:ea typeface="+mn-ea"/>
                <a:cs typeface="+mn-cs"/>
              </a:rPr>
              <a:t>In addition, long-term  surveillance also displayed management efficiency and it could evaluate its effectiveness in vector control. </a:t>
            </a:r>
          </a:p>
          <a:p>
            <a:r>
              <a:rPr lang="zh-TW" altLang="en-US" sz="1200" kern="1200" baseline="0" dirty="0" smtClean="0">
                <a:solidFill>
                  <a:schemeClr val="tx1"/>
                </a:solidFill>
                <a:effectLst/>
                <a:latin typeface="+mn-lt"/>
                <a:ea typeface="+mn-ea"/>
                <a:cs typeface="+mn-cs"/>
              </a:rPr>
              <a:t> </a:t>
            </a:r>
            <a:endParaRPr lang="en-US" altLang="zh-TW" sz="1200" kern="1200" dirty="0" smtClean="0">
              <a:solidFill>
                <a:schemeClr val="tx1"/>
              </a:solidFill>
              <a:effectLst/>
              <a:latin typeface="+mn-lt"/>
              <a:ea typeface="+mn-ea"/>
              <a:cs typeface="+mn-cs"/>
            </a:endParaRPr>
          </a:p>
          <a:p>
            <a:endParaRPr lang="en-US" altLang="zh-TW" sz="1200" kern="1200" dirty="0" smtClean="0">
              <a:solidFill>
                <a:schemeClr val="tx1"/>
              </a:solidFill>
              <a:effectLst/>
              <a:latin typeface="+mn-lt"/>
              <a:ea typeface="+mn-ea"/>
              <a:cs typeface="+mn-cs"/>
            </a:endParaRPr>
          </a:p>
          <a:p>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5</a:t>
            </a:fld>
            <a:endParaRPr kumimoji="1" lang="zh-TW" altLang="en-US"/>
          </a:p>
        </p:txBody>
      </p:sp>
    </p:spTree>
    <p:extLst>
      <p:ext uri="{BB962C8B-B14F-4D97-AF65-F5344CB8AC3E}">
        <p14:creationId xmlns:p14="http://schemas.microsoft.com/office/powerpoint/2010/main" val="4191910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50</a:t>
            </a:fld>
            <a:endParaRPr kumimoji="1" lang="zh-TW" altLang="en-US"/>
          </a:p>
        </p:txBody>
      </p:sp>
    </p:spTree>
    <p:extLst>
      <p:ext uri="{BB962C8B-B14F-4D97-AF65-F5344CB8AC3E}">
        <p14:creationId xmlns:p14="http://schemas.microsoft.com/office/powerpoint/2010/main" val="36890319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在這個監測與管理系統我們提出一個假說</a:t>
            </a:r>
          </a:p>
          <a:p>
            <a:r>
              <a:rPr lang="zh-TW" altLang="zh-TW" sz="1200" kern="1200" dirty="0" smtClean="0">
                <a:solidFill>
                  <a:schemeClr val="tx1"/>
                </a:solidFill>
                <a:effectLst/>
                <a:latin typeface="+mn-lt"/>
                <a:ea typeface="+mn-ea"/>
                <a:cs typeface="+mn-cs"/>
              </a:rPr>
              <a:t>一個沒有管理的環境，蚊蟲很多，因此陽性率高、卵多</a:t>
            </a:r>
          </a:p>
          <a:p>
            <a:r>
              <a:rPr lang="zh-TW" altLang="zh-TW" sz="1200" kern="1200" dirty="0" smtClean="0">
                <a:solidFill>
                  <a:schemeClr val="tx1"/>
                </a:solidFill>
                <a:effectLst/>
                <a:latin typeface="+mn-lt"/>
                <a:ea typeface="+mn-ea"/>
                <a:cs typeface="+mn-cs"/>
              </a:rPr>
              <a:t>開始環境管理的環境，孳生源減少，蚊子也會減少，但是懷卵雌蚊沒有地方去，會到誘卵桶，所以陽性率依然高，但是卵量會降低</a:t>
            </a:r>
          </a:p>
          <a:p>
            <a:r>
              <a:rPr lang="zh-TW" altLang="zh-TW" sz="1200" kern="1200" dirty="0" smtClean="0">
                <a:solidFill>
                  <a:schemeClr val="tx1"/>
                </a:solidFill>
                <a:effectLst/>
                <a:latin typeface="+mn-lt"/>
                <a:ea typeface="+mn-ea"/>
                <a:cs typeface="+mn-cs"/>
              </a:rPr>
              <a:t>一個經過長期管理的環境，蚊蟲數量真的減少，因此陽性率低、卵數也少</a:t>
            </a:r>
          </a:p>
          <a:p>
            <a:r>
              <a:rPr lang="en-US" altLang="zh-TW" sz="1200" kern="1200" dirty="0" smtClean="0">
                <a:solidFill>
                  <a:schemeClr val="tx1"/>
                </a:solidFill>
                <a:effectLst/>
                <a:latin typeface="+mn-lt"/>
                <a:ea typeface="+mn-ea"/>
                <a:cs typeface="+mn-cs"/>
              </a:rPr>
              <a:t>In this surveillance and mosquitoes management system we propose a hypothesis</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We hypothesized that if one place without any environmental management, there could have many mosquitoes and cause high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index and high egg number. If one place with an appropriate environmental management, it could reduce breeding sources and mosquitoes. However, there will be no suitable place for gravid female to lay eggs,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could be the best choice for gravid female to lay eggs. Thus,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index will be still high, but egg numbers will reduce. After long-term environmental management, it will reduce mosquito numbers and leads to low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index and egg numbers. </a:t>
            </a:r>
            <a:endParaRPr kumimoji="1" lang="en-US" altLang="zh-TW" dirty="0" smtClean="0"/>
          </a:p>
          <a:p>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51</a:t>
            </a:fld>
            <a:endParaRPr kumimoji="1" lang="zh-TW" altLang="en-US"/>
          </a:p>
        </p:txBody>
      </p:sp>
    </p:spTree>
    <p:extLst>
      <p:ext uri="{BB962C8B-B14F-4D97-AF65-F5344CB8AC3E}">
        <p14:creationId xmlns:p14="http://schemas.microsoft.com/office/powerpoint/2010/main" val="12821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這是我們病媒蚊監測系統的運作流程圖</a:t>
            </a:r>
          </a:p>
          <a:p>
            <a:r>
              <a:rPr lang="zh-TW" altLang="zh-TW" sz="1200" kern="1200" dirty="0" smtClean="0">
                <a:solidFill>
                  <a:schemeClr val="tx1"/>
                </a:solidFill>
                <a:effectLst/>
                <a:latin typeface="+mn-lt"/>
                <a:ea typeface="+mn-ea"/>
                <a:cs typeface="+mn-cs"/>
              </a:rPr>
              <a:t>首先，我們選擇監測方法</a:t>
            </a:r>
          </a:p>
          <a:p>
            <a:r>
              <a:rPr lang="zh-TW" altLang="zh-TW" sz="1200" kern="1200" dirty="0" smtClean="0">
                <a:solidFill>
                  <a:schemeClr val="tx1"/>
                </a:solidFill>
                <a:effectLst/>
                <a:latin typeface="+mn-lt"/>
                <a:ea typeface="+mn-ea"/>
                <a:cs typeface="+mn-cs"/>
              </a:rPr>
              <a:t>接著決定監測樣區</a:t>
            </a:r>
          </a:p>
          <a:p>
            <a:r>
              <a:rPr lang="zh-TW" altLang="zh-TW" sz="1200" kern="1200" dirty="0" smtClean="0">
                <a:solidFill>
                  <a:schemeClr val="tx1"/>
                </a:solidFill>
                <a:effectLst/>
                <a:latin typeface="+mn-lt"/>
                <a:ea typeface="+mn-ea"/>
                <a:cs typeface="+mn-cs"/>
              </a:rPr>
              <a:t>接下來就是持續性的收集數據</a:t>
            </a:r>
          </a:p>
          <a:p>
            <a:r>
              <a:rPr lang="zh-TW" altLang="zh-TW" sz="1200" kern="1200" dirty="0" smtClean="0">
                <a:solidFill>
                  <a:schemeClr val="tx1"/>
                </a:solidFill>
                <a:effectLst/>
                <a:latin typeface="+mn-lt"/>
                <a:ea typeface="+mn-ea"/>
                <a:cs typeface="+mn-cs"/>
              </a:rPr>
              <a:t>接下來分析數據並做成報告提供政府管理單位作為防治參考</a:t>
            </a:r>
          </a:p>
          <a:p>
            <a:r>
              <a:rPr lang="zh-TW" altLang="zh-TW" sz="1200" kern="1200" dirty="0" smtClean="0">
                <a:solidFill>
                  <a:schemeClr val="tx1"/>
                </a:solidFill>
                <a:effectLst/>
                <a:latin typeface="+mn-lt"/>
                <a:ea typeface="+mn-ea"/>
                <a:cs typeface="+mn-cs"/>
              </a:rPr>
              <a:t>政府單位依據監測報告做出防治決策與進行防治</a:t>
            </a:r>
          </a:p>
          <a:p>
            <a:r>
              <a:rPr lang="zh-TW" altLang="zh-TW" sz="1200" kern="1200" dirty="0" smtClean="0">
                <a:solidFill>
                  <a:schemeClr val="tx1"/>
                </a:solidFill>
                <a:effectLst/>
                <a:latin typeface="+mn-lt"/>
                <a:ea typeface="+mn-ea"/>
                <a:cs typeface="+mn-cs"/>
              </a:rPr>
              <a:t>最後，評估防治成效</a:t>
            </a:r>
          </a:p>
          <a:p>
            <a:r>
              <a:rPr lang="en-US" altLang="zh-TW" sz="1200" kern="1200" dirty="0" smtClean="0">
                <a:solidFill>
                  <a:schemeClr val="tx1"/>
                </a:solidFill>
                <a:effectLst/>
                <a:latin typeface="+mn-lt"/>
                <a:ea typeface="+mn-ea"/>
                <a:cs typeface="+mn-cs"/>
              </a:rPr>
              <a:t>This is a flowchart of the operation of our vector surveillance system</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First, we choose the monitoring method</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Then decide the location that need to be monitored</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The next is doing the data collection continuously </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After that, we analyze the data and make a report to provide a government management unit as a reference for prevention and control</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Government units make decisions based on surveillance reports and then to do control</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Finally, evaluate the effectiveness of mosquito control</a:t>
            </a:r>
            <a:r>
              <a:rPr lang="zh-TW" altLang="zh-TW" dirty="0" smtClean="0">
                <a:effectLst/>
              </a:rPr>
              <a:t> </a:t>
            </a:r>
            <a:endParaRPr kumimoji="1" lang="en-US" altLang="zh-TW" dirty="0" smtClean="0"/>
          </a:p>
          <a:p>
            <a:endParaRPr kumimoji="1" lang="en-US" altLang="zh-TW" dirty="0" smtClean="0"/>
          </a:p>
          <a:p>
            <a:endParaRPr kumimoji="1" lang="en-US" altLang="zh-TW" dirty="0" smtClean="0"/>
          </a:p>
          <a:p>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6</a:t>
            </a:fld>
            <a:endParaRPr kumimoji="1" lang="zh-TW" altLang="en-US"/>
          </a:p>
        </p:txBody>
      </p:sp>
    </p:spTree>
    <p:extLst>
      <p:ext uri="{BB962C8B-B14F-4D97-AF65-F5344CB8AC3E}">
        <p14:creationId xmlns:p14="http://schemas.microsoft.com/office/powerpoint/2010/main" val="1169959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smtClean="0"/>
              <a:t>調查登革熱病媒蚊的方法有很多</a:t>
            </a:r>
            <a:endParaRPr kumimoji="1" lang="en-US" altLang="zh-TW" dirty="0" smtClean="0"/>
          </a:p>
          <a:p>
            <a:r>
              <a:rPr kumimoji="1" lang="zh-TW" altLang="en-US" dirty="0" smtClean="0"/>
              <a:t>比如住宅指數、容器指數、布氏指數、幼蟲指數與成蟲指數</a:t>
            </a:r>
            <a:endParaRPr kumimoji="1" lang="en-US" altLang="zh-TW" dirty="0" smtClean="0"/>
          </a:p>
          <a:p>
            <a:r>
              <a:rPr kumimoji="1" lang="zh-TW" altLang="en-US" dirty="0" smtClean="0"/>
              <a:t>但是這些都是被動式監測方法</a:t>
            </a:r>
            <a:endParaRPr kumimoji="1" lang="en-US" altLang="zh-TW" dirty="0" smtClean="0"/>
          </a:p>
          <a:p>
            <a:r>
              <a:rPr kumimoji="1" lang="zh-TW" altLang="en-US" dirty="0" smtClean="0"/>
              <a:t>結果容易受調查人員經驗值的影響產生偏差</a:t>
            </a:r>
            <a:endParaRPr kumimoji="1" lang="en-US" altLang="zh-TW" dirty="0" smtClean="0"/>
          </a:p>
          <a:p>
            <a:r>
              <a:rPr kumimoji="1" lang="en-US" altLang="zh-TW" dirty="0" smtClean="0"/>
              <a:t>There</a:t>
            </a:r>
            <a:r>
              <a:rPr kumimoji="1" lang="zh-TW" altLang="en-US" dirty="0" smtClean="0"/>
              <a:t> </a:t>
            </a:r>
            <a:r>
              <a:rPr kumimoji="1" lang="en-US" altLang="zh-TW" dirty="0" smtClean="0"/>
              <a:t>are</a:t>
            </a:r>
            <a:r>
              <a:rPr kumimoji="1" lang="zh-TW" altLang="en-US" dirty="0" smtClean="0"/>
              <a:t> </a:t>
            </a:r>
            <a:r>
              <a:rPr kumimoji="1" lang="en-US" altLang="zh-TW" dirty="0" smtClean="0"/>
              <a:t>many</a:t>
            </a:r>
            <a:r>
              <a:rPr kumimoji="1" lang="zh-TW" altLang="en-US" dirty="0" smtClean="0"/>
              <a:t> </a:t>
            </a:r>
            <a:r>
              <a:rPr kumimoji="1" lang="en-US" altLang="zh-TW" dirty="0" smtClean="0"/>
              <a:t>methods</a:t>
            </a:r>
            <a:r>
              <a:rPr kumimoji="1" lang="zh-TW" altLang="en-US" dirty="0" smtClean="0"/>
              <a:t> </a:t>
            </a:r>
            <a:r>
              <a:rPr kumimoji="1" lang="en-US" altLang="zh-TW" dirty="0" smtClean="0"/>
              <a:t>to</a:t>
            </a:r>
            <a:r>
              <a:rPr kumimoji="1" lang="zh-TW" altLang="en-US" dirty="0" smtClean="0"/>
              <a:t> </a:t>
            </a:r>
            <a:r>
              <a:rPr kumimoji="1" lang="en-US" altLang="zh-TW" dirty="0" smtClean="0"/>
              <a:t>survey</a:t>
            </a:r>
            <a:r>
              <a:rPr kumimoji="1" lang="zh-TW" altLang="en-US" dirty="0" smtClean="0"/>
              <a:t> </a:t>
            </a:r>
            <a:r>
              <a:rPr kumimoji="1" lang="en-US" altLang="zh-TW" dirty="0" smtClean="0"/>
              <a:t>dengue</a:t>
            </a:r>
            <a:r>
              <a:rPr kumimoji="1" lang="zh-TW" altLang="en-US" dirty="0" smtClean="0"/>
              <a:t> </a:t>
            </a:r>
            <a:r>
              <a:rPr kumimoji="1" lang="en-US" altLang="zh-TW" dirty="0" smtClean="0"/>
              <a:t>vectors</a:t>
            </a:r>
            <a:r>
              <a:rPr kumimoji="1" lang="zh-TW" altLang="en-US" baseline="0" dirty="0" smtClean="0"/>
              <a:t> </a:t>
            </a:r>
            <a:endParaRPr kumimoji="1" lang="en-US" altLang="zh-TW" baseline="0" dirty="0" smtClean="0"/>
          </a:p>
          <a:p>
            <a:r>
              <a:rPr kumimoji="1" lang="en-US" altLang="zh-TW" baseline="0" dirty="0" smtClean="0"/>
              <a:t>For</a:t>
            </a:r>
            <a:r>
              <a:rPr kumimoji="1" lang="zh-TW" altLang="en-US" baseline="0" dirty="0" smtClean="0"/>
              <a:t> </a:t>
            </a:r>
            <a:r>
              <a:rPr kumimoji="1" lang="en-US" altLang="zh-TW" baseline="0" dirty="0" smtClean="0"/>
              <a:t>example</a:t>
            </a:r>
            <a:r>
              <a:rPr kumimoji="1" lang="zh-TW" altLang="en-US" baseline="0" dirty="0" smtClean="0"/>
              <a:t> </a:t>
            </a:r>
            <a:r>
              <a:rPr kumimoji="1" lang="en-US" altLang="zh-TW" baseline="0" dirty="0" smtClean="0"/>
              <a:t>housing</a:t>
            </a:r>
            <a:r>
              <a:rPr kumimoji="1" lang="zh-TW" altLang="en-US" baseline="0" dirty="0" smtClean="0"/>
              <a:t> </a:t>
            </a:r>
            <a:r>
              <a:rPr kumimoji="1" lang="en-US" altLang="zh-TW" baseline="0" dirty="0" smtClean="0"/>
              <a:t>index,</a:t>
            </a:r>
            <a:r>
              <a:rPr kumimoji="1" lang="zh-TW" altLang="en-US" baseline="0" dirty="0" smtClean="0"/>
              <a:t> </a:t>
            </a:r>
            <a:r>
              <a:rPr kumimoji="1" lang="en-US" altLang="zh-TW" baseline="0" dirty="0" smtClean="0"/>
              <a:t>container</a:t>
            </a:r>
            <a:r>
              <a:rPr kumimoji="1" lang="zh-TW" altLang="en-US" baseline="0" dirty="0" smtClean="0"/>
              <a:t> </a:t>
            </a:r>
            <a:r>
              <a:rPr kumimoji="1" lang="en-US" altLang="zh-TW" baseline="0" dirty="0" smtClean="0"/>
              <a:t>index,</a:t>
            </a:r>
            <a:r>
              <a:rPr kumimoji="1" lang="zh-TW" altLang="en-US" baseline="0" dirty="0" smtClean="0"/>
              <a:t> </a:t>
            </a:r>
            <a:r>
              <a:rPr kumimoji="1" lang="en-US" altLang="zh-TW" baseline="0" dirty="0" err="1" smtClean="0"/>
              <a:t>breteau</a:t>
            </a:r>
            <a:r>
              <a:rPr kumimoji="1" lang="zh-TW" altLang="en-US" baseline="0" dirty="0" smtClean="0"/>
              <a:t> </a:t>
            </a:r>
            <a:r>
              <a:rPr kumimoji="1" lang="en-US" altLang="zh-TW" baseline="0" dirty="0" smtClean="0"/>
              <a:t>index,</a:t>
            </a:r>
            <a:r>
              <a:rPr kumimoji="1" lang="zh-TW" altLang="en-US" baseline="0" dirty="0" smtClean="0"/>
              <a:t> </a:t>
            </a:r>
            <a:r>
              <a:rPr kumimoji="1" lang="en-US" altLang="zh-TW" baseline="0" dirty="0" smtClean="0"/>
              <a:t>larva</a:t>
            </a:r>
            <a:r>
              <a:rPr kumimoji="1" lang="zh-TW" altLang="en-US" baseline="0" dirty="0" smtClean="0"/>
              <a:t> </a:t>
            </a:r>
            <a:r>
              <a:rPr kumimoji="1" lang="en-US" altLang="zh-TW" baseline="0" dirty="0" smtClean="0"/>
              <a:t>index</a:t>
            </a:r>
            <a:r>
              <a:rPr kumimoji="1" lang="zh-TW" altLang="en-US" baseline="0" dirty="0" smtClean="0"/>
              <a:t> </a:t>
            </a:r>
            <a:r>
              <a:rPr kumimoji="1" lang="en-US" altLang="zh-TW" baseline="0" dirty="0" smtClean="0"/>
              <a:t>and</a:t>
            </a:r>
            <a:r>
              <a:rPr kumimoji="1" lang="zh-TW" altLang="en-US" baseline="0" dirty="0" smtClean="0"/>
              <a:t> </a:t>
            </a:r>
            <a:r>
              <a:rPr kumimoji="1" lang="en-US" altLang="zh-TW" baseline="0" dirty="0" smtClean="0"/>
              <a:t>adult</a:t>
            </a:r>
            <a:r>
              <a:rPr kumimoji="1" lang="zh-TW" altLang="en-US" baseline="0" dirty="0" smtClean="0"/>
              <a:t> </a:t>
            </a:r>
            <a:r>
              <a:rPr kumimoji="1" lang="en-US" altLang="zh-TW" baseline="0" dirty="0" smtClean="0"/>
              <a:t>index</a:t>
            </a:r>
          </a:p>
          <a:p>
            <a:r>
              <a:rPr kumimoji="1" lang="en-US" altLang="zh-TW" baseline="0" dirty="0" smtClean="0"/>
              <a:t>But</a:t>
            </a:r>
            <a:r>
              <a:rPr kumimoji="1" lang="zh-TW" altLang="en-US" baseline="0" dirty="0" smtClean="0"/>
              <a:t> </a:t>
            </a:r>
            <a:r>
              <a:rPr kumimoji="1" lang="en-US" altLang="zh-TW" baseline="0" dirty="0" smtClean="0"/>
              <a:t>these</a:t>
            </a:r>
            <a:r>
              <a:rPr kumimoji="1" lang="zh-TW" altLang="en-US" baseline="0" dirty="0" smtClean="0"/>
              <a:t> </a:t>
            </a:r>
            <a:r>
              <a:rPr kumimoji="1" lang="en-US" altLang="zh-TW" baseline="0" dirty="0" smtClean="0"/>
              <a:t>all</a:t>
            </a:r>
            <a:r>
              <a:rPr kumimoji="1" lang="zh-TW" altLang="en-US" baseline="0" dirty="0" smtClean="0"/>
              <a:t> </a:t>
            </a:r>
            <a:r>
              <a:rPr kumimoji="1" lang="en-US" altLang="zh-TW" baseline="0" dirty="0" smtClean="0"/>
              <a:t>are</a:t>
            </a:r>
            <a:r>
              <a:rPr kumimoji="1" lang="zh-TW" altLang="en-US" baseline="0" dirty="0" smtClean="0"/>
              <a:t> </a:t>
            </a:r>
            <a:r>
              <a:rPr kumimoji="1" lang="en-US" altLang="zh-TW" baseline="0" dirty="0" smtClean="0"/>
              <a:t>passive</a:t>
            </a:r>
            <a:r>
              <a:rPr kumimoji="1" lang="zh-TW" altLang="en-US" baseline="0" dirty="0" smtClean="0"/>
              <a:t> </a:t>
            </a:r>
            <a:r>
              <a:rPr kumimoji="1" lang="en-US" altLang="zh-TW" baseline="0" dirty="0" smtClean="0"/>
              <a:t>monitoring</a:t>
            </a:r>
            <a:r>
              <a:rPr kumimoji="1" lang="zh-TW" altLang="en-US" baseline="0" dirty="0" smtClean="0"/>
              <a:t> </a:t>
            </a:r>
            <a:r>
              <a:rPr kumimoji="1" lang="en-US" altLang="zh-TW" baseline="0" dirty="0" smtClean="0"/>
              <a:t>methods</a:t>
            </a:r>
          </a:p>
          <a:p>
            <a:r>
              <a:rPr kumimoji="1" lang="en-US" altLang="zh-TW" baseline="0" dirty="0" smtClean="0"/>
              <a:t>The results are easily biased by </a:t>
            </a:r>
            <a:r>
              <a:rPr kumimoji="1" lang="en-US" altLang="zh-TW" baseline="0" dirty="0" err="1" smtClean="0"/>
              <a:t>unsimilar</a:t>
            </a:r>
            <a:r>
              <a:rPr kumimoji="1" lang="en-US" altLang="zh-TW" baseline="0" dirty="0" smtClean="0"/>
              <a:t> skill and experience of the investigators</a:t>
            </a:r>
            <a:endParaRPr kumimoji="1" lang="en-US" altLang="zh-TW" dirty="0" smtClean="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7</a:t>
            </a:fld>
            <a:endParaRPr kumimoji="1" lang="zh-TW" altLang="en-US"/>
          </a:p>
        </p:txBody>
      </p:sp>
    </p:spTree>
    <p:extLst>
      <p:ext uri="{BB962C8B-B14F-4D97-AF65-F5344CB8AC3E}">
        <p14:creationId xmlns:p14="http://schemas.microsoft.com/office/powerpoint/2010/main" val="706479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誘卵桶監測是一種主動式的監測方法</a:t>
            </a:r>
            <a:r>
              <a:rPr lang="en-US" altLang="zh-TW" sz="1200" kern="1200" dirty="0" smtClean="0">
                <a:solidFill>
                  <a:schemeClr val="tx1"/>
                </a:solidFill>
                <a:effectLst/>
                <a:latin typeface="+mn-lt"/>
                <a:ea typeface="+mn-ea"/>
                <a:cs typeface="+mn-cs"/>
              </a:rPr>
              <a:t>  </a:t>
            </a:r>
            <a:endParaRPr lang="zh-TW" altLang="zh-TW" sz="1200" kern="1200" dirty="0" smtClean="0">
              <a:solidFill>
                <a:schemeClr val="tx1"/>
              </a:solidFill>
              <a:effectLst/>
              <a:latin typeface="+mn-lt"/>
              <a:ea typeface="+mn-ea"/>
              <a:cs typeface="+mn-cs"/>
            </a:endParaRPr>
          </a:p>
          <a:p>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surveillance is a proactive monitoring method.</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在臺灣有兩篇報告支持我們使用誘卵桶監測 </a:t>
            </a:r>
          </a:p>
          <a:p>
            <a:r>
              <a:rPr lang="en-US" altLang="zh-TW" sz="1200" kern="1200" dirty="0" smtClean="0">
                <a:solidFill>
                  <a:schemeClr val="tx1"/>
                </a:solidFill>
                <a:effectLst/>
                <a:latin typeface="+mn-lt"/>
                <a:ea typeface="+mn-ea"/>
                <a:cs typeface="+mn-cs"/>
              </a:rPr>
              <a:t>There are two reports in Taiwan that support the use of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surveillance.</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一篇指出</a:t>
            </a:r>
            <a:r>
              <a:rPr lang="en-US" altLang="zh-TW" sz="1200" kern="1200" dirty="0" smtClean="0">
                <a:solidFill>
                  <a:schemeClr val="tx1"/>
                </a:solidFill>
                <a:effectLst/>
                <a:latin typeface="+mn-lt"/>
                <a:ea typeface="+mn-ea"/>
                <a:cs typeface="+mn-cs"/>
              </a:rPr>
              <a:t>2002</a:t>
            </a:r>
            <a:r>
              <a:rPr lang="zh-TW" altLang="zh-TW" sz="1200" kern="1200" dirty="0" smtClean="0">
                <a:solidFill>
                  <a:schemeClr val="tx1"/>
                </a:solidFill>
                <a:effectLst/>
                <a:latin typeface="+mn-lt"/>
                <a:ea typeface="+mn-ea"/>
                <a:cs typeface="+mn-cs"/>
              </a:rPr>
              <a:t>年登革熱流行時病例數目與誘卵桶指數成正相關性 </a:t>
            </a:r>
          </a:p>
          <a:p>
            <a:r>
              <a:rPr lang="en-US" altLang="zh-TW" sz="1200" kern="1200" dirty="0" smtClean="0">
                <a:solidFill>
                  <a:schemeClr val="tx1"/>
                </a:solidFill>
                <a:effectLst/>
                <a:latin typeface="+mn-lt"/>
                <a:ea typeface="+mn-ea"/>
                <a:cs typeface="+mn-cs"/>
              </a:rPr>
              <a:t>An article points out that the number of dengue case in 2002 was positively correlated with the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index</a:t>
            </a:r>
            <a:endParaRPr lang="zh-TW" altLang="zh-TW" sz="1200" kern="1200" dirty="0" smtClean="0">
              <a:solidFill>
                <a:schemeClr val="tx1"/>
              </a:solidFill>
              <a:effectLst/>
              <a:latin typeface="+mn-lt"/>
              <a:ea typeface="+mn-ea"/>
              <a:cs typeface="+mn-cs"/>
            </a:endParaRPr>
          </a:p>
          <a:p>
            <a:r>
              <a:rPr lang="zh-TW" altLang="zh-TW" sz="1200" kern="1200" dirty="0" smtClean="0">
                <a:solidFill>
                  <a:schemeClr val="tx1"/>
                </a:solidFill>
                <a:effectLst/>
                <a:latin typeface="+mn-lt"/>
                <a:ea typeface="+mn-ea"/>
                <a:cs typeface="+mn-cs"/>
              </a:rPr>
              <a:t>另一篇算出布氏指數與誘卵統指數的相關係數，讓我們知道</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陽性率</a:t>
            </a:r>
            <a:r>
              <a:rPr lang="en-US" altLang="zh-TW" sz="1200" kern="1200" dirty="0" smtClean="0">
                <a:solidFill>
                  <a:schemeClr val="tx1"/>
                </a:solidFill>
                <a:effectLst/>
                <a:latin typeface="+mn-lt"/>
                <a:ea typeface="+mn-ea"/>
                <a:cs typeface="+mn-cs"/>
              </a:rPr>
              <a:t>60</a:t>
            </a:r>
            <a:r>
              <a:rPr lang="zh-TW" altLang="zh-TW" sz="1200" kern="1200" dirty="0" smtClean="0">
                <a:solidFill>
                  <a:schemeClr val="tx1"/>
                </a:solidFill>
                <a:effectLst/>
                <a:latin typeface="+mn-lt"/>
                <a:ea typeface="+mn-ea"/>
                <a:cs typeface="+mn-cs"/>
              </a:rPr>
              <a:t>％以上等同於布氏指數三級</a:t>
            </a:r>
          </a:p>
          <a:p>
            <a:r>
              <a:rPr lang="en-US" altLang="zh-TW" sz="1200" kern="1200" dirty="0" smtClean="0">
                <a:solidFill>
                  <a:schemeClr val="tx1"/>
                </a:solidFill>
                <a:effectLst/>
                <a:latin typeface="+mn-lt"/>
                <a:ea typeface="+mn-ea"/>
                <a:cs typeface="+mn-cs"/>
              </a:rPr>
              <a:t>In another report, it estimated the correlation coefficient between </a:t>
            </a:r>
            <a:r>
              <a:rPr lang="en-US" altLang="zh-TW" sz="1200" kern="1200" dirty="0" err="1" smtClean="0">
                <a:solidFill>
                  <a:schemeClr val="tx1"/>
                </a:solidFill>
                <a:effectLst/>
                <a:latin typeface="+mn-lt"/>
                <a:ea typeface="+mn-ea"/>
                <a:cs typeface="+mn-cs"/>
              </a:rPr>
              <a:t>Breteau</a:t>
            </a:r>
            <a:r>
              <a:rPr lang="en-US" altLang="zh-TW" sz="1200" kern="1200" dirty="0" smtClean="0">
                <a:solidFill>
                  <a:schemeClr val="tx1"/>
                </a:solidFill>
                <a:effectLst/>
                <a:latin typeface="+mn-lt"/>
                <a:ea typeface="+mn-ea"/>
                <a:cs typeface="+mn-cs"/>
              </a:rPr>
              <a:t> index and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index. It revealed that 60%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positive rate is equal to </a:t>
            </a:r>
            <a:r>
              <a:rPr lang="en-US" altLang="zh-TW" sz="1200" kern="1200" dirty="0" err="1" smtClean="0">
                <a:solidFill>
                  <a:schemeClr val="tx1"/>
                </a:solidFill>
                <a:effectLst/>
                <a:latin typeface="+mn-lt"/>
                <a:ea typeface="+mn-ea"/>
                <a:cs typeface="+mn-cs"/>
              </a:rPr>
              <a:t>Breteau</a:t>
            </a:r>
            <a:r>
              <a:rPr lang="en-US" altLang="zh-TW" sz="1200" kern="1200" dirty="0" smtClean="0">
                <a:solidFill>
                  <a:schemeClr val="tx1"/>
                </a:solidFill>
                <a:effectLst/>
                <a:latin typeface="+mn-lt"/>
                <a:ea typeface="+mn-ea"/>
                <a:cs typeface="+mn-cs"/>
              </a:rPr>
              <a:t> index level 3.</a:t>
            </a:r>
            <a:r>
              <a:rPr lang="zh-TW" altLang="zh-TW" dirty="0" smtClean="0">
                <a:effectLst/>
              </a:rPr>
              <a:t> </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8</a:t>
            </a:fld>
            <a:endParaRPr kumimoji="1" lang="zh-TW" altLang="en-US"/>
          </a:p>
        </p:txBody>
      </p:sp>
    </p:spTree>
    <p:extLst>
      <p:ext uri="{BB962C8B-B14F-4D97-AF65-F5344CB8AC3E}">
        <p14:creationId xmlns:p14="http://schemas.microsoft.com/office/powerpoint/2010/main" val="2068274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我們寫了一份誘卵桶監測標準作業流程，並測試各種誘卵桶，選擇了一個效果最好的誘卵桶。</a:t>
            </a:r>
          </a:p>
          <a:p>
            <a:r>
              <a:rPr lang="zh-TW" altLang="zh-TW" sz="1200" kern="1200" dirty="0" smtClean="0">
                <a:solidFill>
                  <a:schemeClr val="tx1"/>
                </a:solidFill>
                <a:effectLst/>
                <a:latin typeface="+mn-lt"/>
                <a:ea typeface="+mn-ea"/>
                <a:cs typeface="+mn-cs"/>
              </a:rPr>
              <a:t>這個就是我們用的誘卵桶：一個容量約一公升的黑色桶子，裡面裝水，桶內壁圍上餐巾紙，蓋上上蓋，即可完成誘卵桶裝置。一個成本</a:t>
            </a:r>
            <a:r>
              <a:rPr lang="en-US" altLang="zh-TW" sz="1200" kern="1200" dirty="0" smtClean="0">
                <a:solidFill>
                  <a:schemeClr val="tx1"/>
                </a:solidFill>
                <a:effectLst/>
                <a:latin typeface="+mn-lt"/>
                <a:ea typeface="+mn-ea"/>
                <a:cs typeface="+mn-cs"/>
              </a:rPr>
              <a:t>30</a:t>
            </a:r>
            <a:r>
              <a:rPr lang="zh-TW" altLang="zh-TW" sz="1200" kern="1200" dirty="0" smtClean="0">
                <a:solidFill>
                  <a:schemeClr val="tx1"/>
                </a:solidFill>
                <a:effectLst/>
                <a:latin typeface="+mn-lt"/>
                <a:ea typeface="+mn-ea"/>
                <a:cs typeface="+mn-cs"/>
              </a:rPr>
              <a:t>元台幣，約</a:t>
            </a:r>
            <a:r>
              <a:rPr lang="en-US" altLang="zh-TW" sz="1200" kern="1200" dirty="0" smtClean="0">
                <a:solidFill>
                  <a:schemeClr val="tx1"/>
                </a:solidFill>
                <a:effectLst/>
                <a:latin typeface="+mn-lt"/>
                <a:ea typeface="+mn-ea"/>
                <a:cs typeface="+mn-cs"/>
              </a:rPr>
              <a:t>1</a:t>
            </a:r>
            <a:r>
              <a:rPr lang="zh-TW" altLang="zh-TW" sz="1200" kern="1200" dirty="0" smtClean="0">
                <a:solidFill>
                  <a:schemeClr val="tx1"/>
                </a:solidFill>
                <a:effectLst/>
                <a:latin typeface="+mn-lt"/>
                <a:ea typeface="+mn-ea"/>
                <a:cs typeface="+mn-cs"/>
              </a:rPr>
              <a:t>塊美金</a:t>
            </a:r>
          </a:p>
          <a:p>
            <a:r>
              <a:rPr lang="en-US" altLang="zh-TW" sz="1200" kern="1200" dirty="0" smtClean="0">
                <a:solidFill>
                  <a:schemeClr val="tx1"/>
                </a:solidFill>
                <a:effectLst/>
                <a:latin typeface="+mn-lt"/>
                <a:ea typeface="+mn-ea"/>
                <a:cs typeface="+mn-cs"/>
              </a:rPr>
              <a:t>We make a standard operating procedures (SOP) for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surveillance.</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And prior to the surveillance, we tested different kinds of </a:t>
            </a:r>
            <a:r>
              <a:rPr lang="en-US" altLang="zh-TW" sz="1200" kern="1200" dirty="0" err="1" smtClean="0">
                <a:solidFill>
                  <a:schemeClr val="tx1"/>
                </a:solidFill>
                <a:effectLst/>
                <a:latin typeface="+mn-lt"/>
                <a:ea typeface="+mn-ea"/>
                <a:cs typeface="+mn-cs"/>
              </a:rPr>
              <a:t>ovitraps</a:t>
            </a:r>
            <a:r>
              <a:rPr lang="en-US" altLang="zh-TW" sz="1200" kern="1200" dirty="0" smtClean="0">
                <a:solidFill>
                  <a:schemeClr val="tx1"/>
                </a:solidFill>
                <a:effectLst/>
                <a:latin typeface="+mn-lt"/>
                <a:ea typeface="+mn-ea"/>
                <a:cs typeface="+mn-cs"/>
              </a:rPr>
              <a:t> and chose the best one in terms of </a:t>
            </a:r>
            <a:r>
              <a:rPr lang="en-US" altLang="zh-TW" sz="1200" kern="1200" dirty="0" smtClean="0">
                <a:solidFill>
                  <a:schemeClr val="tx1"/>
                </a:solidFill>
                <a:effectLst/>
                <a:latin typeface="+mn-lt"/>
                <a:ea typeface="+mn-ea"/>
                <a:cs typeface="+mn-cs"/>
              </a:rPr>
              <a:t>efficiency</a:t>
            </a:r>
            <a:endParaRPr lang="en-US"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This is the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that we are using, it is an 1-L black plastic container. </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add water into container, put napkin paper in, and cover it. </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Then the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is ready to be</a:t>
            </a:r>
            <a:r>
              <a:rPr lang="en-US" altLang="zh-TW" sz="1200" kern="1200" baseline="0" dirty="0" smtClean="0">
                <a:solidFill>
                  <a:schemeClr val="tx1"/>
                </a:solidFill>
                <a:effectLst/>
                <a:latin typeface="+mn-lt"/>
                <a:ea typeface="+mn-ea"/>
                <a:cs typeface="+mn-cs"/>
              </a:rPr>
              <a:t> used</a:t>
            </a:r>
            <a:endParaRPr lang="zh-TW" altLang="zh-TW" sz="1200" kern="1200" dirty="0" smtClean="0">
              <a:solidFill>
                <a:schemeClr val="tx1"/>
              </a:solidFill>
              <a:effectLst/>
              <a:latin typeface="+mn-lt"/>
              <a:ea typeface="+mn-ea"/>
              <a:cs typeface="+mn-cs"/>
            </a:endParaRPr>
          </a:p>
          <a:p>
            <a:r>
              <a:rPr lang="en-US" altLang="zh-TW" sz="1200" kern="1200" dirty="0" smtClean="0">
                <a:solidFill>
                  <a:schemeClr val="tx1"/>
                </a:solidFill>
                <a:effectLst/>
                <a:latin typeface="+mn-lt"/>
                <a:ea typeface="+mn-ea"/>
                <a:cs typeface="+mn-cs"/>
              </a:rPr>
              <a:t>One </a:t>
            </a:r>
            <a:r>
              <a:rPr lang="en-US" altLang="zh-TW" sz="1200" kern="1200" dirty="0" err="1" smtClean="0">
                <a:solidFill>
                  <a:schemeClr val="tx1"/>
                </a:solidFill>
                <a:effectLst/>
                <a:latin typeface="+mn-lt"/>
                <a:ea typeface="+mn-ea"/>
                <a:cs typeface="+mn-cs"/>
              </a:rPr>
              <a:t>ovitrap</a:t>
            </a:r>
            <a:r>
              <a:rPr lang="en-US" altLang="zh-TW" sz="1200" kern="1200" dirty="0" smtClean="0">
                <a:solidFill>
                  <a:schemeClr val="tx1"/>
                </a:solidFill>
                <a:effectLst/>
                <a:latin typeface="+mn-lt"/>
                <a:ea typeface="+mn-ea"/>
                <a:cs typeface="+mn-cs"/>
              </a:rPr>
              <a:t> cost 30 NT dollars, about 1 US dollar</a:t>
            </a:r>
            <a:r>
              <a:rPr lang="zh-TW" altLang="zh-TW" dirty="0" smtClean="0">
                <a:effectLst/>
              </a:rPr>
              <a:t> </a:t>
            </a:r>
            <a:endParaRPr kumimoji="1" lang="zh-TW" altLang="en-US" dirty="0"/>
          </a:p>
        </p:txBody>
      </p:sp>
      <p:sp>
        <p:nvSpPr>
          <p:cNvPr id="4" name="投影片編號版面配置區 3"/>
          <p:cNvSpPr>
            <a:spLocks noGrp="1"/>
          </p:cNvSpPr>
          <p:nvPr>
            <p:ph type="sldNum" sz="quarter" idx="10"/>
          </p:nvPr>
        </p:nvSpPr>
        <p:spPr/>
        <p:txBody>
          <a:bodyPr/>
          <a:lstStyle/>
          <a:p>
            <a:fld id="{4D209EE8-18D0-1F46-A7D8-CAA0CC9A2807}" type="slidenum">
              <a:rPr kumimoji="1" lang="zh-TW" altLang="en-US" smtClean="0"/>
              <a:t>9</a:t>
            </a:fld>
            <a:endParaRPr kumimoji="1" lang="zh-TW" altLang="en-US"/>
          </a:p>
        </p:txBody>
      </p:sp>
    </p:spTree>
    <p:extLst>
      <p:ext uri="{BB962C8B-B14F-4D97-AF65-F5344CB8AC3E}">
        <p14:creationId xmlns:p14="http://schemas.microsoft.com/office/powerpoint/2010/main" val="202191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kumimoji="1" lang="zh-TW" altLang="en-US" smtClean="0"/>
              <a:t>按一下以編輯母片標題樣式</a:t>
            </a:r>
            <a:endParaRPr kumimoji="1"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smtClean="0"/>
              <a:t>按一下以編輯母片子標題樣式</a:t>
            </a:r>
            <a:endParaRPr kumimoji="1" lang="zh-TW" altLang="en-US"/>
          </a:p>
        </p:txBody>
      </p:sp>
      <p:sp>
        <p:nvSpPr>
          <p:cNvPr id="4" name="日期版面配置區 3"/>
          <p:cNvSpPr>
            <a:spLocks noGrp="1"/>
          </p:cNvSpPr>
          <p:nvPr>
            <p:ph type="dt" sz="half" idx="10"/>
          </p:nvPr>
        </p:nvSpPr>
        <p:spPr/>
        <p:txBody>
          <a:bodyPr/>
          <a:lstStyle/>
          <a:p>
            <a:fld id="{BF828921-CDD5-C343-879F-D94345B671C1}" type="datetimeFigureOut">
              <a:rPr kumimoji="1" lang="zh-TW" altLang="en-US" smtClean="0"/>
              <a:t>2018/5/3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F698F1F-5A2B-814A-8A0A-FD760DF10724}" type="slidenum">
              <a:rPr kumimoji="1" lang="zh-TW" altLang="en-US" smtClean="0"/>
              <a:t>‹#›</a:t>
            </a:fld>
            <a:endParaRPr kumimoji="1" lang="zh-TW" altLang="en-US"/>
          </a:p>
        </p:txBody>
      </p:sp>
    </p:spTree>
    <p:extLst>
      <p:ext uri="{BB962C8B-B14F-4D97-AF65-F5344CB8AC3E}">
        <p14:creationId xmlns:p14="http://schemas.microsoft.com/office/powerpoint/2010/main" val="1360605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BF828921-CDD5-C343-879F-D94345B671C1}" type="datetimeFigureOut">
              <a:rPr kumimoji="1" lang="zh-TW" altLang="en-US" smtClean="0"/>
              <a:t>2018/5/3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F698F1F-5A2B-814A-8A0A-FD760DF10724}" type="slidenum">
              <a:rPr kumimoji="1" lang="zh-TW" altLang="en-US" smtClean="0"/>
              <a:t>‹#›</a:t>
            </a:fld>
            <a:endParaRPr kumimoji="1" lang="zh-TW" altLang="en-US"/>
          </a:p>
        </p:txBody>
      </p:sp>
    </p:spTree>
    <p:extLst>
      <p:ext uri="{BB962C8B-B14F-4D97-AF65-F5344CB8AC3E}">
        <p14:creationId xmlns:p14="http://schemas.microsoft.com/office/powerpoint/2010/main" val="65741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8724900" y="365125"/>
            <a:ext cx="2628900" cy="5811838"/>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BF828921-CDD5-C343-879F-D94345B671C1}" type="datetimeFigureOut">
              <a:rPr kumimoji="1" lang="zh-TW" altLang="en-US" smtClean="0"/>
              <a:t>2018/5/3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F698F1F-5A2B-814A-8A0A-FD760DF10724}" type="slidenum">
              <a:rPr kumimoji="1" lang="zh-TW" altLang="en-US" smtClean="0"/>
              <a:t>‹#›</a:t>
            </a:fld>
            <a:endParaRPr kumimoji="1" lang="zh-TW" altLang="en-US"/>
          </a:p>
        </p:txBody>
      </p:sp>
    </p:spTree>
    <p:extLst>
      <p:ext uri="{BB962C8B-B14F-4D97-AF65-F5344CB8AC3E}">
        <p14:creationId xmlns:p14="http://schemas.microsoft.com/office/powerpoint/2010/main" val="1111753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BF828921-CDD5-C343-879F-D94345B671C1}" type="datetimeFigureOut">
              <a:rPr kumimoji="1" lang="zh-TW" altLang="en-US" smtClean="0"/>
              <a:t>2018/5/3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F698F1F-5A2B-814A-8A0A-FD760DF10724}" type="slidenum">
              <a:rPr kumimoji="1" lang="zh-TW" altLang="en-US" smtClean="0"/>
              <a:t>‹#›</a:t>
            </a:fld>
            <a:endParaRPr kumimoji="1" lang="zh-TW" altLang="en-US"/>
          </a:p>
        </p:txBody>
      </p:sp>
    </p:spTree>
    <p:extLst>
      <p:ext uri="{BB962C8B-B14F-4D97-AF65-F5344CB8AC3E}">
        <p14:creationId xmlns:p14="http://schemas.microsoft.com/office/powerpoint/2010/main" val="12926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BF828921-CDD5-C343-879F-D94345B671C1}" type="datetimeFigureOut">
              <a:rPr kumimoji="1" lang="zh-TW" altLang="en-US" smtClean="0"/>
              <a:t>2018/5/3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0F698F1F-5A2B-814A-8A0A-FD760DF10724}" type="slidenum">
              <a:rPr kumimoji="1" lang="zh-TW" altLang="en-US" smtClean="0"/>
              <a:t>‹#›</a:t>
            </a:fld>
            <a:endParaRPr kumimoji="1" lang="zh-TW" altLang="en-US"/>
          </a:p>
        </p:txBody>
      </p:sp>
    </p:spTree>
    <p:extLst>
      <p:ext uri="{BB962C8B-B14F-4D97-AF65-F5344CB8AC3E}">
        <p14:creationId xmlns:p14="http://schemas.microsoft.com/office/powerpoint/2010/main" val="284052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838200" y="1825625"/>
            <a:ext cx="5181600" cy="435133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6172200" y="1825625"/>
            <a:ext cx="5181600" cy="435133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BF828921-CDD5-C343-879F-D94345B671C1}" type="datetimeFigureOut">
              <a:rPr kumimoji="1" lang="zh-TW" altLang="en-US" smtClean="0"/>
              <a:t>2018/5/3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F698F1F-5A2B-814A-8A0A-FD760DF10724}" type="slidenum">
              <a:rPr kumimoji="1" lang="zh-TW" altLang="en-US" smtClean="0"/>
              <a:t>‹#›</a:t>
            </a:fld>
            <a:endParaRPr kumimoji="1" lang="zh-TW" altLang="en-US"/>
          </a:p>
        </p:txBody>
      </p:sp>
    </p:spTree>
    <p:extLst>
      <p:ext uri="{BB962C8B-B14F-4D97-AF65-F5344CB8AC3E}">
        <p14:creationId xmlns:p14="http://schemas.microsoft.com/office/powerpoint/2010/main" val="220001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BF828921-CDD5-C343-879F-D94345B671C1}" type="datetimeFigureOut">
              <a:rPr kumimoji="1" lang="zh-TW" altLang="en-US" smtClean="0"/>
              <a:t>2018/5/3</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0F698F1F-5A2B-814A-8A0A-FD760DF10724}" type="slidenum">
              <a:rPr kumimoji="1" lang="zh-TW" altLang="en-US" smtClean="0"/>
              <a:t>‹#›</a:t>
            </a:fld>
            <a:endParaRPr kumimoji="1" lang="zh-TW" altLang="en-US"/>
          </a:p>
        </p:txBody>
      </p:sp>
    </p:spTree>
    <p:extLst>
      <p:ext uri="{BB962C8B-B14F-4D97-AF65-F5344CB8AC3E}">
        <p14:creationId xmlns:p14="http://schemas.microsoft.com/office/powerpoint/2010/main" val="175134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BF828921-CDD5-C343-879F-D94345B671C1}" type="datetimeFigureOut">
              <a:rPr kumimoji="1" lang="zh-TW" altLang="en-US" smtClean="0"/>
              <a:t>2018/5/3</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0F698F1F-5A2B-814A-8A0A-FD760DF10724}" type="slidenum">
              <a:rPr kumimoji="1" lang="zh-TW" altLang="en-US" smtClean="0"/>
              <a:t>‹#›</a:t>
            </a:fld>
            <a:endParaRPr kumimoji="1" lang="zh-TW" altLang="en-US"/>
          </a:p>
        </p:txBody>
      </p:sp>
    </p:spTree>
    <p:extLst>
      <p:ext uri="{BB962C8B-B14F-4D97-AF65-F5344CB8AC3E}">
        <p14:creationId xmlns:p14="http://schemas.microsoft.com/office/powerpoint/2010/main" val="1526937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F828921-CDD5-C343-879F-D94345B671C1}" type="datetimeFigureOut">
              <a:rPr kumimoji="1" lang="zh-TW" altLang="en-US" smtClean="0"/>
              <a:t>2018/5/3</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0F698F1F-5A2B-814A-8A0A-FD760DF10724}" type="slidenum">
              <a:rPr kumimoji="1" lang="zh-TW" altLang="en-US" smtClean="0"/>
              <a:t>‹#›</a:t>
            </a:fld>
            <a:endParaRPr kumimoji="1" lang="zh-TW" altLang="en-US"/>
          </a:p>
        </p:txBody>
      </p:sp>
    </p:spTree>
    <p:extLst>
      <p:ext uri="{BB962C8B-B14F-4D97-AF65-F5344CB8AC3E}">
        <p14:creationId xmlns:p14="http://schemas.microsoft.com/office/powerpoint/2010/main" val="80279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BF828921-CDD5-C343-879F-D94345B671C1}" type="datetimeFigureOut">
              <a:rPr kumimoji="1" lang="zh-TW" altLang="en-US" smtClean="0"/>
              <a:t>2018/5/3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F698F1F-5A2B-814A-8A0A-FD760DF10724}" type="slidenum">
              <a:rPr kumimoji="1" lang="zh-TW" altLang="en-US" smtClean="0"/>
              <a:t>‹#›</a:t>
            </a:fld>
            <a:endParaRPr kumimoji="1" lang="zh-TW" altLang="en-US"/>
          </a:p>
        </p:txBody>
      </p:sp>
    </p:spTree>
    <p:extLst>
      <p:ext uri="{BB962C8B-B14F-4D97-AF65-F5344CB8AC3E}">
        <p14:creationId xmlns:p14="http://schemas.microsoft.com/office/powerpoint/2010/main" val="209798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BF828921-CDD5-C343-879F-D94345B671C1}" type="datetimeFigureOut">
              <a:rPr kumimoji="1" lang="zh-TW" altLang="en-US" smtClean="0"/>
              <a:t>2018/5/3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0F698F1F-5A2B-814A-8A0A-FD760DF10724}" type="slidenum">
              <a:rPr kumimoji="1" lang="zh-TW" altLang="en-US" smtClean="0"/>
              <a:t>‹#›</a:t>
            </a:fld>
            <a:endParaRPr kumimoji="1" lang="zh-TW" altLang="en-US"/>
          </a:p>
        </p:txBody>
      </p:sp>
    </p:spTree>
    <p:extLst>
      <p:ext uri="{BB962C8B-B14F-4D97-AF65-F5344CB8AC3E}">
        <p14:creationId xmlns:p14="http://schemas.microsoft.com/office/powerpoint/2010/main" val="1280802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828921-CDD5-C343-879F-D94345B671C1}" type="datetimeFigureOut">
              <a:rPr kumimoji="1" lang="zh-TW" altLang="en-US" smtClean="0"/>
              <a:t>2018/5/3</a:t>
            </a:fld>
            <a:endParaRPr kumimoji="1"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98F1F-5A2B-814A-8A0A-FD760DF10724}" type="slidenum">
              <a:rPr kumimoji="1" lang="zh-TW" altLang="en-US" smtClean="0"/>
              <a:t>‹#›</a:t>
            </a:fld>
            <a:endParaRPr kumimoji="1" lang="zh-TW" altLang="en-US"/>
          </a:p>
        </p:txBody>
      </p:sp>
    </p:spTree>
    <p:extLst>
      <p:ext uri="{BB962C8B-B14F-4D97-AF65-F5344CB8AC3E}">
        <p14:creationId xmlns:p14="http://schemas.microsoft.com/office/powerpoint/2010/main" val="1313333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1.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4.jpeg"/><Relationship Id="rId2" Type="http://schemas.openxmlformats.org/officeDocument/2006/relationships/notesSlide" Target="../notesSlides/notesSlide22.xml"/><Relationship Id="rId16"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4.tiff"/><Relationship Id="rId4" Type="http://schemas.openxmlformats.org/officeDocument/2006/relationships/image" Target="../media/image53.tiff"/></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jpg"/><Relationship Id="rId4" Type="http://schemas.openxmlformats.org/officeDocument/2006/relationships/image" Target="../media/image57.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69.tiff"/><Relationship Id="rId3" Type="http://schemas.openxmlformats.org/officeDocument/2006/relationships/image" Target="../media/image64.tiff"/><Relationship Id="rId7" Type="http://schemas.openxmlformats.org/officeDocument/2006/relationships/image" Target="../media/image68.tif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7.tiff"/><Relationship Id="rId5" Type="http://schemas.openxmlformats.org/officeDocument/2006/relationships/image" Target="../media/image66.tiff"/><Relationship Id="rId4" Type="http://schemas.openxmlformats.org/officeDocument/2006/relationships/image" Target="../media/image65.tiff"/><Relationship Id="rId9"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480445" y="1084885"/>
            <a:ext cx="11236271" cy="1525990"/>
          </a:xfrm>
        </p:spPr>
        <p:txBody>
          <a:bodyPr>
            <a:normAutofit fontScale="90000"/>
          </a:bodyPr>
          <a:lstStyle/>
          <a:p>
            <a:r>
              <a:rPr lang="en-US" altLang="zh-TW" sz="4400" b="1" dirty="0">
                <a:latin typeface="Times New Roman" panose="02020603050405020304" pitchFamily="18" charset="0"/>
                <a:ea typeface="CordiaUPC" charset="0"/>
                <a:cs typeface="Times New Roman" panose="02020603050405020304" pitchFamily="18" charset="0"/>
              </a:rPr>
              <a:t>New approach of mosquito vector surveillance and the application of environment management</a:t>
            </a:r>
            <a:r>
              <a:rPr lang="zh-TW" altLang="zh-TW" sz="4400" b="1" dirty="0" smtClean="0">
                <a:effectLst/>
                <a:latin typeface="Times New Roman" panose="02020603050405020304" pitchFamily="18" charset="0"/>
                <a:ea typeface="CordiaUPC" charset="0"/>
                <a:cs typeface="Times New Roman" panose="02020603050405020304" pitchFamily="18" charset="0"/>
              </a:rPr>
              <a:t> </a:t>
            </a:r>
            <a:endParaRPr kumimoji="1" lang="zh-TW" altLang="en-US" sz="4400" b="1" dirty="0">
              <a:latin typeface="Times New Roman" panose="02020603050405020304" pitchFamily="18" charset="0"/>
              <a:ea typeface="CordiaUPC" charset="0"/>
              <a:cs typeface="Times New Roman" panose="02020603050405020304" pitchFamily="18" charset="0"/>
            </a:endParaRPr>
          </a:p>
        </p:txBody>
      </p:sp>
      <p:sp>
        <p:nvSpPr>
          <p:cNvPr id="3" name="副標題 2"/>
          <p:cNvSpPr>
            <a:spLocks noGrp="1"/>
          </p:cNvSpPr>
          <p:nvPr>
            <p:ph type="subTitle" idx="1"/>
          </p:nvPr>
        </p:nvSpPr>
        <p:spPr>
          <a:xfrm>
            <a:off x="662940" y="3670618"/>
            <a:ext cx="10904219" cy="2062782"/>
          </a:xfrm>
        </p:spPr>
        <p:txBody>
          <a:bodyPr>
            <a:noAutofit/>
          </a:bodyPr>
          <a:lstStyle/>
          <a:p>
            <a:pPr algn="l"/>
            <a:r>
              <a:rPr lang="zh-TW" altLang="en-US" dirty="0">
                <a:latin typeface="Times New Roman" panose="02020603050405020304" pitchFamily="18" charset="0"/>
                <a:ea typeface="標楷體" panose="03000509000000000000" pitchFamily="65" charset="-120"/>
                <a:cs typeface="Times New Roman" panose="02020603050405020304" pitchFamily="18" charset="0"/>
              </a:rPr>
              <a:t>黃旌集</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國家蚊媒傳染病防治研究中心</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l"/>
            <a:r>
              <a:rPr lang="zh-TW" altLang="en-US" dirty="0">
                <a:latin typeface="Times New Roman" panose="02020603050405020304" pitchFamily="18" charset="0"/>
                <a:ea typeface="標楷體" panose="03000509000000000000" pitchFamily="65" charset="-120"/>
                <a:cs typeface="Times New Roman" panose="02020603050405020304" pitchFamily="18" charset="0"/>
              </a:rPr>
              <a:t>杜武俊</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國立中興大學昆蟲學系</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l"/>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Chin-</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Gi</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Huang</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1</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Wu-Chun Tu</a:t>
            </a:r>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l"/>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1</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National Mosquito-Borne Diseases Control Research Center, National Health Research Institutes</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pPr algn="l"/>
            <a:r>
              <a:rPr lang="en-US" altLang="zh-TW" baseline="30000" dirty="0">
                <a:latin typeface="Times New Roman" panose="02020603050405020304" pitchFamily="18" charset="0"/>
                <a:ea typeface="標楷體" panose="03000509000000000000" pitchFamily="65" charset="-120"/>
                <a:cs typeface="Times New Roman" panose="02020603050405020304" pitchFamily="18" charset="0"/>
              </a:rPr>
              <a:t>2</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Department of Entomology, National Chung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Hsing</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University, Chinese Taipei</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40757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圖表 8"/>
          <p:cNvGraphicFramePr/>
          <p:nvPr>
            <p:extLst>
              <p:ext uri="{D42A27DB-BD31-4B8C-83A1-F6EECF244321}">
                <p14:modId xmlns:p14="http://schemas.microsoft.com/office/powerpoint/2010/main" val="3146177943"/>
              </p:ext>
            </p:extLst>
          </p:nvPr>
        </p:nvGraphicFramePr>
        <p:xfrm>
          <a:off x="702528" y="1683834"/>
          <a:ext cx="11017404" cy="1649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文字方塊 15"/>
          <p:cNvSpPr txBox="1"/>
          <p:nvPr/>
        </p:nvSpPr>
        <p:spPr>
          <a:xfrm>
            <a:off x="526587" y="4113784"/>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Choosing appropriate method</a:t>
            </a:r>
          </a:p>
        </p:txBody>
      </p:sp>
      <p:sp>
        <p:nvSpPr>
          <p:cNvPr id="17" name="文字方塊 16"/>
          <p:cNvSpPr txBox="1"/>
          <p:nvPr/>
        </p:nvSpPr>
        <p:spPr>
          <a:xfrm>
            <a:off x="2451101" y="4102632"/>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Sampling site choice</a:t>
            </a:r>
          </a:p>
          <a:p>
            <a:pPr algn="ctr"/>
            <a:r>
              <a:rPr kumimoji="1" lang="en-US" altLang="zh-TW" dirty="0" smtClean="0">
                <a:latin typeface="Times New Roman" panose="02020603050405020304" pitchFamily="18" charset="0"/>
                <a:cs typeface="Times New Roman" panose="02020603050405020304" pitchFamily="18" charset="0"/>
              </a:rPr>
              <a:t>What? Why?</a:t>
            </a:r>
          </a:p>
        </p:txBody>
      </p:sp>
      <p:sp>
        <p:nvSpPr>
          <p:cNvPr id="18" name="文字方塊 17"/>
          <p:cNvSpPr txBox="1"/>
          <p:nvPr/>
        </p:nvSpPr>
        <p:spPr>
          <a:xfrm>
            <a:off x="4423398" y="4102632"/>
            <a:ext cx="1644822" cy="1200329"/>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Management during trap setting to collecting date</a:t>
            </a:r>
          </a:p>
        </p:txBody>
      </p:sp>
      <p:sp>
        <p:nvSpPr>
          <p:cNvPr id="19" name="文字方塊 18"/>
          <p:cNvSpPr txBox="1"/>
          <p:nvPr/>
        </p:nvSpPr>
        <p:spPr>
          <a:xfrm>
            <a:off x="6395696" y="3559786"/>
            <a:ext cx="1644822" cy="2031325"/>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A communication platform for different hierarchy of government organization</a:t>
            </a:r>
          </a:p>
        </p:txBody>
      </p:sp>
      <p:sp>
        <p:nvSpPr>
          <p:cNvPr id="20" name="文字方塊 19"/>
          <p:cNvSpPr txBox="1"/>
          <p:nvPr/>
        </p:nvSpPr>
        <p:spPr>
          <a:xfrm>
            <a:off x="8294508" y="3836784"/>
            <a:ext cx="1644822" cy="1200329"/>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Setting threshold for control and risk prediction</a:t>
            </a:r>
          </a:p>
        </p:txBody>
      </p:sp>
      <p:sp>
        <p:nvSpPr>
          <p:cNvPr id="21" name="文字方塊 20"/>
          <p:cNvSpPr txBox="1"/>
          <p:nvPr/>
        </p:nvSpPr>
        <p:spPr>
          <a:xfrm>
            <a:off x="10193320" y="4035915"/>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Appropriate control methods</a:t>
            </a:r>
          </a:p>
        </p:txBody>
      </p:sp>
      <p:sp>
        <p:nvSpPr>
          <p:cNvPr id="2" name="矩形 1"/>
          <p:cNvSpPr/>
          <p:nvPr/>
        </p:nvSpPr>
        <p:spPr>
          <a:xfrm>
            <a:off x="2525009" y="1789611"/>
            <a:ext cx="1597039" cy="404948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11" name="文字方塊 10"/>
          <p:cNvSpPr txBox="1"/>
          <p:nvPr/>
        </p:nvSpPr>
        <p:spPr>
          <a:xfrm>
            <a:off x="1435517" y="518717"/>
            <a:ext cx="9378337" cy="769441"/>
          </a:xfrm>
          <a:prstGeom prst="rect">
            <a:avLst/>
          </a:prstGeom>
          <a:noFill/>
        </p:spPr>
        <p:txBody>
          <a:bodyPr wrap="none" rtlCol="0">
            <a:spAutoFit/>
          </a:bodyPr>
          <a:lstStyle/>
          <a:p>
            <a:pPr algn="ctr"/>
            <a:r>
              <a:rPr kumimoji="1" lang="en-US" altLang="zh-TW" sz="4400" b="1" dirty="0" smtClean="0">
                <a:latin typeface="Times New Roman" panose="02020603050405020304" pitchFamily="18" charset="0"/>
                <a:ea typeface="CordiaUPC" charset="0"/>
                <a:cs typeface="Times New Roman" panose="02020603050405020304" pitchFamily="18" charset="0"/>
              </a:rPr>
              <a:t>From surveillance to mosquito control</a:t>
            </a:r>
            <a:endParaRPr kumimoji="1" lang="zh-TW" altLang="en-US" sz="4400" b="1" dirty="0">
              <a:latin typeface="Times New Roman" panose="02020603050405020304" pitchFamily="18" charset="0"/>
              <a:ea typeface="CordiaUPC" charset="0"/>
              <a:cs typeface="Times New Roman" panose="02020603050405020304" pitchFamily="18" charset="0"/>
            </a:endParaRPr>
          </a:p>
        </p:txBody>
      </p:sp>
    </p:spTree>
    <p:extLst>
      <p:ext uri="{BB962C8B-B14F-4D97-AF65-F5344CB8AC3E}">
        <p14:creationId xmlns:p14="http://schemas.microsoft.com/office/powerpoint/2010/main" val="292083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388240" y="2844514"/>
            <a:ext cx="1045190" cy="923330"/>
          </a:xfrm>
          <a:prstGeom prst="rect">
            <a:avLst/>
          </a:prstGeom>
          <a:noFill/>
        </p:spPr>
        <p:txBody>
          <a:bodyPr wrap="square" rtlCol="0">
            <a:spAutoFit/>
          </a:bodyPr>
          <a:lstStyle/>
          <a:p>
            <a:r>
              <a:rPr kumimoji="1" lang="zh-TW" altLang="en-US" dirty="0" smtClean="0">
                <a:latin typeface="Times New Roman" panose="02020603050405020304" pitchFamily="18" charset="0"/>
                <a:cs typeface="Times New Roman" panose="02020603050405020304" pitchFamily="18" charset="0"/>
              </a:rPr>
              <a:t>台灣一</a:t>
            </a:r>
            <a:endParaRPr kumimoji="1" lang="en-US" altLang="zh-TW" dirty="0" smtClean="0">
              <a:latin typeface="Times New Roman" panose="02020603050405020304" pitchFamily="18" charset="0"/>
              <a:cs typeface="Times New Roman" panose="02020603050405020304" pitchFamily="18" charset="0"/>
            </a:endParaRPr>
          </a:p>
          <a:p>
            <a:r>
              <a:rPr kumimoji="1" lang="zh-TW" altLang="en-US" dirty="0" smtClean="0">
                <a:latin typeface="Times New Roman" panose="02020603050405020304" pitchFamily="18" charset="0"/>
                <a:cs typeface="Times New Roman" panose="02020603050405020304" pitchFamily="18" charset="0"/>
              </a:rPr>
              <a:t>埃及的分佈</a:t>
            </a:r>
            <a:endParaRPr kumimoji="1" lang="zh-TW" altLang="en-US" dirty="0">
              <a:latin typeface="Times New Roman" panose="02020603050405020304" pitchFamily="18" charset="0"/>
              <a:cs typeface="Times New Roman" panose="02020603050405020304" pitchFamily="18" charset="0"/>
            </a:endParaRPr>
          </a:p>
        </p:txBody>
      </p:sp>
      <p:sp>
        <p:nvSpPr>
          <p:cNvPr id="7" name="文字方塊 6"/>
          <p:cNvSpPr txBox="1"/>
          <p:nvPr/>
        </p:nvSpPr>
        <p:spPr>
          <a:xfrm>
            <a:off x="4977170" y="2844514"/>
            <a:ext cx="1766010" cy="923330"/>
          </a:xfrm>
          <a:prstGeom prst="rect">
            <a:avLst/>
          </a:prstGeom>
          <a:noFill/>
        </p:spPr>
        <p:txBody>
          <a:bodyPr wrap="square" rtlCol="0">
            <a:spAutoFit/>
          </a:bodyPr>
          <a:lstStyle/>
          <a:p>
            <a:r>
              <a:rPr kumimoji="1" lang="zh-TW" altLang="en-US" dirty="0" smtClean="0">
                <a:latin typeface="Times New Roman" panose="02020603050405020304" pitchFamily="18" charset="0"/>
                <a:cs typeface="Times New Roman" panose="02020603050405020304" pitchFamily="18" charset="0"/>
              </a:rPr>
              <a:t>台灣二</a:t>
            </a:r>
            <a:endParaRPr kumimoji="1" lang="en-US" altLang="zh-TW" dirty="0" smtClean="0">
              <a:latin typeface="Times New Roman" panose="02020603050405020304" pitchFamily="18" charset="0"/>
              <a:cs typeface="Times New Roman" panose="02020603050405020304" pitchFamily="18" charset="0"/>
            </a:endParaRPr>
          </a:p>
          <a:p>
            <a:r>
              <a:rPr kumimoji="1" lang="zh-TW" altLang="en-US" dirty="0" smtClean="0">
                <a:latin typeface="Times New Roman" panose="02020603050405020304" pitchFamily="18" charset="0"/>
                <a:cs typeface="Times New Roman" panose="02020603050405020304" pitchFamily="18" charset="0"/>
              </a:rPr>
              <a:t>長年登革熱病例分佈</a:t>
            </a:r>
            <a:endParaRPr kumimoji="1" lang="zh-TW" altLang="en-US" dirty="0">
              <a:latin typeface="Times New Roman" panose="02020603050405020304" pitchFamily="18" charset="0"/>
              <a:cs typeface="Times New Roman" panose="02020603050405020304" pitchFamily="18" charset="0"/>
            </a:endParaRPr>
          </a:p>
        </p:txBody>
      </p:sp>
      <p:sp>
        <p:nvSpPr>
          <p:cNvPr id="8" name="文字方塊 7"/>
          <p:cNvSpPr txBox="1"/>
          <p:nvPr/>
        </p:nvSpPr>
        <p:spPr>
          <a:xfrm>
            <a:off x="8750657" y="2844514"/>
            <a:ext cx="1045190" cy="923330"/>
          </a:xfrm>
          <a:prstGeom prst="rect">
            <a:avLst/>
          </a:prstGeom>
          <a:noFill/>
        </p:spPr>
        <p:txBody>
          <a:bodyPr wrap="square" rtlCol="0">
            <a:spAutoFit/>
          </a:bodyPr>
          <a:lstStyle/>
          <a:p>
            <a:r>
              <a:rPr kumimoji="1" lang="zh-TW" altLang="en-US" smtClean="0">
                <a:latin typeface="Times New Roman" panose="02020603050405020304" pitchFamily="18" charset="0"/>
                <a:cs typeface="Times New Roman" panose="02020603050405020304" pitchFamily="18" charset="0"/>
              </a:rPr>
              <a:t>台灣三</a:t>
            </a:r>
            <a:endParaRPr kumimoji="1" lang="en-US" altLang="zh-TW" dirty="0" smtClean="0">
              <a:latin typeface="Times New Roman" panose="02020603050405020304" pitchFamily="18" charset="0"/>
              <a:cs typeface="Times New Roman" panose="02020603050405020304" pitchFamily="18" charset="0"/>
            </a:endParaRPr>
          </a:p>
          <a:p>
            <a:r>
              <a:rPr kumimoji="1" lang="zh-TW" altLang="en-US" dirty="0" smtClean="0">
                <a:latin typeface="Times New Roman" panose="02020603050405020304" pitchFamily="18" charset="0"/>
                <a:cs typeface="Times New Roman" panose="02020603050405020304" pitchFamily="18" charset="0"/>
              </a:rPr>
              <a:t>白線的分佈</a:t>
            </a:r>
            <a:endParaRPr kumimoji="1" lang="zh-TW" altLang="en-US" dirty="0">
              <a:latin typeface="Times New Roman" panose="02020603050405020304" pitchFamily="18" charset="0"/>
              <a:cs typeface="Times New Roman" panose="02020603050405020304" pitchFamily="18" charset="0"/>
            </a:endParaRP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2953"/>
          <a:stretch/>
        </p:blipFill>
        <p:spPr bwMode="auto">
          <a:xfrm>
            <a:off x="8379099" y="950694"/>
            <a:ext cx="2430581" cy="4205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4229" y="1008361"/>
            <a:ext cx="2399018" cy="4095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rotWithShape="1">
          <a:blip r:embed="rId6">
            <a:extLst>
              <a:ext uri="{28A0092B-C50C-407E-A947-70E740481C1C}">
                <a14:useLocalDpi xmlns:a14="http://schemas.microsoft.com/office/drawing/2010/main" val="0"/>
              </a:ext>
            </a:extLst>
          </a:blip>
          <a:srcRect l="36894" t="5203" r="19047"/>
          <a:stretch/>
        </p:blipFill>
        <p:spPr>
          <a:xfrm>
            <a:off x="4849518" y="963757"/>
            <a:ext cx="2280420" cy="4205524"/>
          </a:xfrm>
          <a:prstGeom prst="rect">
            <a:avLst/>
          </a:prstGeom>
        </p:spPr>
      </p:pic>
      <p:sp>
        <p:nvSpPr>
          <p:cNvPr id="17" name="矩形 16"/>
          <p:cNvSpPr/>
          <p:nvPr/>
        </p:nvSpPr>
        <p:spPr>
          <a:xfrm>
            <a:off x="1768506" y="378511"/>
            <a:ext cx="10393166" cy="584775"/>
          </a:xfrm>
          <a:prstGeom prst="rect">
            <a:avLst/>
          </a:prstGeom>
        </p:spPr>
        <p:txBody>
          <a:bodyPr wrap="none">
            <a:spAutoFit/>
          </a:bodyPr>
          <a:lstStyle/>
          <a:p>
            <a:r>
              <a:rPr kumimoji="1" lang="en-US" altLang="zh-TW" sz="3200" b="1" dirty="0">
                <a:latin typeface="Times New Roman" panose="02020603050405020304" pitchFamily="18" charset="0"/>
                <a:ea typeface="CordiaUPC" charset="0"/>
                <a:cs typeface="Times New Roman" panose="02020603050405020304" pitchFamily="18" charset="0"/>
              </a:rPr>
              <a:t>Dengue</a:t>
            </a:r>
            <a:r>
              <a:rPr kumimoji="1" lang="zh-TW" altLang="en-US" sz="3200" b="1" dirty="0">
                <a:latin typeface="Times New Roman" panose="02020603050405020304" pitchFamily="18" charset="0"/>
                <a:ea typeface="CordiaUPC" charset="0"/>
                <a:cs typeface="Times New Roman" panose="02020603050405020304" pitchFamily="18" charset="0"/>
              </a:rPr>
              <a:t> </a:t>
            </a:r>
            <a:r>
              <a:rPr kumimoji="1" lang="en-US" altLang="zh-TW" sz="3200" b="1" dirty="0" smtClean="0">
                <a:latin typeface="Times New Roman" panose="02020603050405020304" pitchFamily="18" charset="0"/>
                <a:ea typeface="CordiaUPC" charset="0"/>
                <a:cs typeface="Times New Roman" panose="02020603050405020304" pitchFamily="18" charset="0"/>
              </a:rPr>
              <a:t>cases</a:t>
            </a:r>
            <a:r>
              <a:rPr kumimoji="1" lang="zh-TW" altLang="en-US" sz="3200" b="1" dirty="0" smtClean="0">
                <a:latin typeface="Times New Roman" panose="02020603050405020304" pitchFamily="18" charset="0"/>
                <a:ea typeface="CordiaUPC" charset="0"/>
                <a:cs typeface="Times New Roman" panose="02020603050405020304" pitchFamily="18" charset="0"/>
              </a:rPr>
              <a:t> </a:t>
            </a:r>
            <a:r>
              <a:rPr kumimoji="1" lang="en-US" altLang="zh-TW" sz="3200" b="1" dirty="0" smtClean="0">
                <a:latin typeface="Times New Roman" panose="02020603050405020304" pitchFamily="18" charset="0"/>
                <a:ea typeface="CordiaUPC" charset="0"/>
                <a:cs typeface="Times New Roman" panose="02020603050405020304" pitchFamily="18" charset="0"/>
              </a:rPr>
              <a:t>synchronized</a:t>
            </a:r>
            <a:r>
              <a:rPr kumimoji="1" lang="zh-TW" altLang="en-US" sz="3200" b="1" dirty="0" smtClean="0">
                <a:latin typeface="Times New Roman" panose="02020603050405020304" pitchFamily="18" charset="0"/>
                <a:ea typeface="CordiaUPC" charset="0"/>
                <a:cs typeface="Times New Roman" panose="02020603050405020304" pitchFamily="18" charset="0"/>
              </a:rPr>
              <a:t> </a:t>
            </a:r>
            <a:r>
              <a:rPr kumimoji="1" lang="en-US" altLang="zh-TW" sz="3200" b="1" dirty="0">
                <a:latin typeface="Times New Roman" panose="02020603050405020304" pitchFamily="18" charset="0"/>
                <a:ea typeface="CordiaUPC" charset="0"/>
                <a:cs typeface="Times New Roman" panose="02020603050405020304" pitchFamily="18" charset="0"/>
              </a:rPr>
              <a:t>with</a:t>
            </a:r>
            <a:r>
              <a:rPr kumimoji="1" lang="zh-TW" altLang="en-US" sz="3200" b="1" dirty="0">
                <a:latin typeface="Times New Roman" panose="02020603050405020304" pitchFamily="18" charset="0"/>
                <a:ea typeface="CordiaUPC" charset="0"/>
                <a:cs typeface="Times New Roman" panose="02020603050405020304" pitchFamily="18" charset="0"/>
              </a:rPr>
              <a:t> </a:t>
            </a:r>
            <a:r>
              <a:rPr kumimoji="1" lang="en-US" altLang="zh-TW" sz="3200" b="1" i="1" dirty="0" err="1">
                <a:latin typeface="Times New Roman" panose="02020603050405020304" pitchFamily="18" charset="0"/>
                <a:ea typeface="CordiaUPC" charset="0"/>
                <a:cs typeface="Times New Roman" panose="02020603050405020304" pitchFamily="18" charset="0"/>
              </a:rPr>
              <a:t>Aedes</a:t>
            </a:r>
            <a:r>
              <a:rPr kumimoji="1" lang="zh-TW" altLang="en-US" sz="3200" b="1" i="1" dirty="0">
                <a:latin typeface="Times New Roman" panose="02020603050405020304" pitchFamily="18" charset="0"/>
                <a:ea typeface="CordiaUPC" charset="0"/>
                <a:cs typeface="Times New Roman" panose="02020603050405020304" pitchFamily="18" charset="0"/>
              </a:rPr>
              <a:t> </a:t>
            </a:r>
            <a:r>
              <a:rPr kumimoji="1" lang="en-US" altLang="zh-TW" sz="3200" b="1" i="1" dirty="0" err="1">
                <a:latin typeface="Times New Roman" panose="02020603050405020304" pitchFamily="18" charset="0"/>
                <a:ea typeface="CordiaUPC" charset="0"/>
                <a:cs typeface="Times New Roman" panose="02020603050405020304" pitchFamily="18" charset="0"/>
              </a:rPr>
              <a:t>aegypti</a:t>
            </a:r>
            <a:r>
              <a:rPr kumimoji="1" lang="zh-TW" altLang="en-US" sz="3200" b="1" i="1" dirty="0">
                <a:latin typeface="Times New Roman" panose="02020603050405020304" pitchFamily="18" charset="0"/>
                <a:ea typeface="CordiaUPC" charset="0"/>
                <a:cs typeface="Times New Roman" panose="02020603050405020304" pitchFamily="18" charset="0"/>
              </a:rPr>
              <a:t> </a:t>
            </a:r>
            <a:r>
              <a:rPr kumimoji="1" lang="en-US" altLang="zh-TW" sz="3200" b="1" dirty="0">
                <a:latin typeface="Times New Roman" panose="02020603050405020304" pitchFamily="18" charset="0"/>
                <a:ea typeface="CordiaUPC" charset="0"/>
                <a:cs typeface="Times New Roman" panose="02020603050405020304" pitchFamily="18" charset="0"/>
              </a:rPr>
              <a:t>distribution</a:t>
            </a:r>
            <a:endParaRPr kumimoji="1" lang="zh-TW" altLang="en-US" sz="3200" b="1" dirty="0">
              <a:latin typeface="Times New Roman" panose="02020603050405020304" pitchFamily="18" charset="0"/>
              <a:ea typeface="CordiaUPC" charset="0"/>
              <a:cs typeface="Times New Roman" panose="02020603050405020304" pitchFamily="18" charset="0"/>
            </a:endParaRPr>
          </a:p>
        </p:txBody>
      </p:sp>
      <p:grpSp>
        <p:nvGrpSpPr>
          <p:cNvPr id="21" name="群組 20"/>
          <p:cNvGrpSpPr/>
          <p:nvPr/>
        </p:nvGrpSpPr>
        <p:grpSpPr>
          <a:xfrm>
            <a:off x="8364871" y="5325751"/>
            <a:ext cx="2276585" cy="1432294"/>
            <a:chOff x="8364871" y="5359204"/>
            <a:chExt cx="2276585" cy="1432294"/>
          </a:xfrm>
        </p:grpSpPr>
        <p:sp>
          <p:nvSpPr>
            <p:cNvPr id="13" name="文字方塊 12"/>
            <p:cNvSpPr txBox="1"/>
            <p:nvPr/>
          </p:nvSpPr>
          <p:spPr>
            <a:xfrm>
              <a:off x="8364871" y="6329833"/>
              <a:ext cx="2276585" cy="461665"/>
            </a:xfrm>
            <a:prstGeom prst="rect">
              <a:avLst/>
            </a:prstGeom>
            <a:noFill/>
          </p:spPr>
          <p:txBody>
            <a:bodyPr wrap="none" rtlCol="0">
              <a:spAutoFit/>
            </a:bodyPr>
            <a:lstStyle/>
            <a:p>
              <a:r>
                <a:rPr kumimoji="1" lang="en-US" altLang="zh-TW" sz="2400" i="1" dirty="0" err="1" smtClean="0">
                  <a:latin typeface="Times New Roman" panose="02020603050405020304" pitchFamily="18" charset="0"/>
                  <a:ea typeface="CordiaUPC" charset="0"/>
                  <a:cs typeface="Times New Roman" panose="02020603050405020304" pitchFamily="18" charset="0"/>
                </a:rPr>
                <a:t>Aedes</a:t>
              </a:r>
              <a:r>
                <a:rPr kumimoji="1" lang="en-US" altLang="zh-TW" sz="2400" i="1" dirty="0" smtClean="0">
                  <a:latin typeface="Times New Roman" panose="02020603050405020304" pitchFamily="18" charset="0"/>
                  <a:ea typeface="CordiaUPC" charset="0"/>
                  <a:cs typeface="Times New Roman" panose="02020603050405020304" pitchFamily="18" charset="0"/>
                </a:rPr>
                <a:t> </a:t>
              </a:r>
              <a:r>
                <a:rPr kumimoji="1" lang="en-US" altLang="zh-TW" sz="2400" i="1" dirty="0" err="1" smtClean="0">
                  <a:latin typeface="Times New Roman" panose="02020603050405020304" pitchFamily="18" charset="0"/>
                  <a:ea typeface="CordiaUPC" charset="0"/>
                  <a:cs typeface="Times New Roman" panose="02020603050405020304" pitchFamily="18" charset="0"/>
                </a:rPr>
                <a:t>albopictus</a:t>
              </a:r>
              <a:endParaRPr kumimoji="1" lang="zh-TW" altLang="en-US" sz="2400" i="1" dirty="0">
                <a:latin typeface="Times New Roman" panose="02020603050405020304" pitchFamily="18" charset="0"/>
                <a:ea typeface="CordiaUPC" charset="0"/>
                <a:cs typeface="Times New Roman" panose="02020603050405020304" pitchFamily="18" charset="0"/>
              </a:endParaRPr>
            </a:p>
          </p:txBody>
        </p:sp>
        <p:graphicFrame>
          <p:nvGraphicFramePr>
            <p:cNvPr id="18" name="Object 2"/>
            <p:cNvGraphicFramePr>
              <a:graphicFrameLocks noChangeAspect="1"/>
            </p:cNvGraphicFramePr>
            <p:nvPr>
              <p:extLst/>
            </p:nvPr>
          </p:nvGraphicFramePr>
          <p:xfrm>
            <a:off x="8661878" y="5359204"/>
            <a:ext cx="1646961" cy="1062289"/>
          </p:xfrm>
          <a:graphic>
            <a:graphicData uri="http://schemas.openxmlformats.org/presentationml/2006/ole">
              <mc:AlternateContent xmlns:mc="http://schemas.openxmlformats.org/markup-compatibility/2006">
                <mc:Choice xmlns:v="urn:schemas-microsoft-com:vml" Requires="v">
                  <p:oleObj spid="_x0000_s4380" name="Image" r:id="rId7" imgW="8561905" imgH="5706272" progId="">
                    <p:embed/>
                  </p:oleObj>
                </mc:Choice>
                <mc:Fallback>
                  <p:oleObj name="Image" r:id="rId7" imgW="8561905" imgH="5706272"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61878" y="5359204"/>
                          <a:ext cx="1646961" cy="1062289"/>
                        </a:xfrm>
                        <a:prstGeom prst="rect">
                          <a:avLst/>
                        </a:prstGeom>
                        <a:noFill/>
                        <a:ln>
                          <a:noFill/>
                        </a:ln>
                        <a:effectLst/>
                        <a:extLst/>
                      </p:spPr>
                    </p:pic>
                  </p:oleObj>
                </mc:Fallback>
              </mc:AlternateContent>
            </a:graphicData>
          </a:graphic>
        </p:graphicFrame>
      </p:grpSp>
      <p:grpSp>
        <p:nvGrpSpPr>
          <p:cNvPr id="20" name="群組 19"/>
          <p:cNvGrpSpPr/>
          <p:nvPr/>
        </p:nvGrpSpPr>
        <p:grpSpPr>
          <a:xfrm>
            <a:off x="1374874" y="5359204"/>
            <a:ext cx="1899879" cy="1410994"/>
            <a:chOff x="1530991" y="5380504"/>
            <a:chExt cx="1899879" cy="1410994"/>
          </a:xfrm>
        </p:grpSpPr>
        <p:sp>
          <p:nvSpPr>
            <p:cNvPr id="12" name="文字方塊 11"/>
            <p:cNvSpPr txBox="1"/>
            <p:nvPr/>
          </p:nvSpPr>
          <p:spPr>
            <a:xfrm>
              <a:off x="1530991" y="6329833"/>
              <a:ext cx="1899879" cy="461665"/>
            </a:xfrm>
            <a:prstGeom prst="rect">
              <a:avLst/>
            </a:prstGeom>
            <a:noFill/>
          </p:spPr>
          <p:txBody>
            <a:bodyPr wrap="none" rtlCol="0">
              <a:spAutoFit/>
            </a:bodyPr>
            <a:lstStyle/>
            <a:p>
              <a:r>
                <a:rPr kumimoji="1" lang="en-US" altLang="zh-TW" sz="2400" i="1" dirty="0" err="1" smtClean="0">
                  <a:latin typeface="Times New Roman" panose="02020603050405020304" pitchFamily="18" charset="0"/>
                  <a:ea typeface="CordiaUPC" charset="0"/>
                  <a:cs typeface="Times New Roman" panose="02020603050405020304" pitchFamily="18" charset="0"/>
                </a:rPr>
                <a:t>Aedes</a:t>
              </a:r>
              <a:r>
                <a:rPr kumimoji="1" lang="en-US" altLang="zh-TW" sz="2400" i="1" dirty="0" smtClean="0">
                  <a:latin typeface="Times New Roman" panose="02020603050405020304" pitchFamily="18" charset="0"/>
                  <a:ea typeface="CordiaUPC" charset="0"/>
                  <a:cs typeface="Times New Roman" panose="02020603050405020304" pitchFamily="18" charset="0"/>
                </a:rPr>
                <a:t> </a:t>
              </a:r>
              <a:r>
                <a:rPr kumimoji="1" lang="en-US" altLang="zh-TW" sz="2400" i="1" dirty="0" err="1" smtClean="0">
                  <a:latin typeface="Times New Roman" panose="02020603050405020304" pitchFamily="18" charset="0"/>
                  <a:ea typeface="CordiaUPC" charset="0"/>
                  <a:cs typeface="Times New Roman" panose="02020603050405020304" pitchFamily="18" charset="0"/>
                </a:rPr>
                <a:t>aegypti</a:t>
              </a:r>
              <a:endParaRPr kumimoji="1" lang="zh-TW" altLang="en-US" sz="2400" i="1" dirty="0">
                <a:latin typeface="Times New Roman" panose="02020603050405020304" pitchFamily="18" charset="0"/>
                <a:ea typeface="CordiaUPC" charset="0"/>
                <a:cs typeface="Times New Roman" panose="02020603050405020304" pitchFamily="18" charset="0"/>
              </a:endParaRPr>
            </a:p>
          </p:txBody>
        </p:sp>
        <p:graphicFrame>
          <p:nvGraphicFramePr>
            <p:cNvPr id="19" name="Object 2"/>
            <p:cNvGraphicFramePr>
              <a:graphicFrameLocks noChangeAspect="1"/>
            </p:cNvGraphicFramePr>
            <p:nvPr>
              <p:extLst/>
            </p:nvPr>
          </p:nvGraphicFramePr>
          <p:xfrm>
            <a:off x="1575438" y="5380504"/>
            <a:ext cx="1617320" cy="1040989"/>
          </p:xfrm>
          <a:graphic>
            <a:graphicData uri="http://schemas.openxmlformats.org/presentationml/2006/ole">
              <mc:AlternateContent xmlns:mc="http://schemas.openxmlformats.org/markup-compatibility/2006">
                <mc:Choice xmlns:v="urn:schemas-microsoft-com:vml" Requires="v">
                  <p:oleObj spid="_x0000_s4381" name="Image" r:id="rId9" imgW="8097380" imgH="5210902" progId="">
                    <p:embed/>
                  </p:oleObj>
                </mc:Choice>
                <mc:Fallback>
                  <p:oleObj name="Image" r:id="rId9" imgW="8097380" imgH="5210902"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5438" y="5380504"/>
                          <a:ext cx="1617320" cy="1040989"/>
                        </a:xfrm>
                        <a:prstGeom prst="rect">
                          <a:avLst/>
                        </a:prstGeom>
                        <a:noFill/>
                        <a:ln>
                          <a:noFill/>
                        </a:ln>
                        <a:effectLst/>
                        <a:extLst/>
                      </p:spPr>
                    </p:pic>
                  </p:oleObj>
                </mc:Fallback>
              </mc:AlternateContent>
            </a:graphicData>
          </a:graphic>
        </p:graphicFrame>
      </p:grpSp>
      <p:sp>
        <p:nvSpPr>
          <p:cNvPr id="22" name="矩形 21"/>
          <p:cNvSpPr/>
          <p:nvPr/>
        </p:nvSpPr>
        <p:spPr>
          <a:xfrm>
            <a:off x="3036641" y="5576271"/>
            <a:ext cx="5566342" cy="1200329"/>
          </a:xfrm>
          <a:prstGeom prst="rect">
            <a:avLst/>
          </a:prstGeom>
        </p:spPr>
        <p:txBody>
          <a:bodyPr wrap="square">
            <a:spAutoFit/>
          </a:bodyPr>
          <a:lstStyle/>
          <a:p>
            <a:pPr algn="ctr"/>
            <a:r>
              <a:rPr kumimoji="1" lang="en-US" altLang="zh-TW" sz="2400" b="1" u="sng" dirty="0">
                <a:latin typeface="Times New Roman" panose="02020603050405020304" pitchFamily="18" charset="0"/>
                <a:ea typeface="CordiaUPC" charset="0"/>
                <a:cs typeface="Times New Roman" panose="02020603050405020304" pitchFamily="18" charset="0"/>
              </a:rPr>
              <a:t>95.3%</a:t>
            </a:r>
            <a:r>
              <a:rPr kumimoji="1" lang="en-US" altLang="zh-TW" sz="2400" b="1" u="sng" dirty="0" smtClean="0">
                <a:latin typeface="Times New Roman" panose="02020603050405020304" pitchFamily="18" charset="0"/>
                <a:ea typeface="CordiaUPC" charset="0"/>
                <a:cs typeface="Times New Roman" panose="02020603050405020304" pitchFamily="18" charset="0"/>
              </a:rPr>
              <a:t> of endemic </a:t>
            </a:r>
            <a:r>
              <a:rPr kumimoji="1" lang="en-US" altLang="zh-TW" sz="2400" b="1" u="sng" dirty="0">
                <a:latin typeface="Times New Roman" panose="02020603050405020304" pitchFamily="18" charset="0"/>
                <a:ea typeface="CordiaUPC" charset="0"/>
                <a:cs typeface="Times New Roman" panose="02020603050405020304" pitchFamily="18" charset="0"/>
              </a:rPr>
              <a:t>dengue </a:t>
            </a:r>
            <a:r>
              <a:rPr kumimoji="1" lang="en-US" altLang="zh-TW" sz="2400" b="1" u="sng" dirty="0" smtClean="0">
                <a:latin typeface="Times New Roman" panose="02020603050405020304" pitchFamily="18" charset="0"/>
                <a:ea typeface="CordiaUPC" charset="0"/>
                <a:cs typeface="Times New Roman" panose="02020603050405020304" pitchFamily="18" charset="0"/>
              </a:rPr>
              <a:t>cases  </a:t>
            </a:r>
            <a:r>
              <a:rPr kumimoji="1" lang="en-US" altLang="zh-TW" sz="2400" b="1" dirty="0" smtClean="0">
                <a:latin typeface="Times New Roman" panose="02020603050405020304" pitchFamily="18" charset="0"/>
                <a:ea typeface="CordiaUPC" charset="0"/>
                <a:cs typeface="Times New Roman" panose="02020603050405020304" pitchFamily="18" charset="0"/>
              </a:rPr>
              <a:t>accumulated in the area with population of </a:t>
            </a:r>
            <a:r>
              <a:rPr kumimoji="1" lang="en-US" altLang="zh-TW" sz="2400" b="1" i="1" u="sng" dirty="0" err="1" smtClean="0">
                <a:latin typeface="Times New Roman" panose="02020603050405020304" pitchFamily="18" charset="0"/>
                <a:ea typeface="CordiaUPC" charset="0"/>
                <a:cs typeface="Times New Roman" panose="02020603050405020304" pitchFamily="18" charset="0"/>
              </a:rPr>
              <a:t>Aedes</a:t>
            </a:r>
            <a:r>
              <a:rPr kumimoji="1" lang="en-US" altLang="zh-TW" sz="2400" b="1" i="1" u="sng" dirty="0" smtClean="0">
                <a:latin typeface="Times New Roman" panose="02020603050405020304" pitchFamily="18" charset="0"/>
                <a:ea typeface="CordiaUPC" charset="0"/>
                <a:cs typeface="Times New Roman" panose="02020603050405020304" pitchFamily="18" charset="0"/>
              </a:rPr>
              <a:t> </a:t>
            </a:r>
            <a:r>
              <a:rPr kumimoji="1" lang="en-US" altLang="zh-TW" sz="2400" b="1" i="1" u="sng" dirty="0" err="1" smtClean="0">
                <a:latin typeface="Times New Roman" panose="02020603050405020304" pitchFamily="18" charset="0"/>
                <a:ea typeface="CordiaUPC" charset="0"/>
                <a:cs typeface="Times New Roman" panose="02020603050405020304" pitchFamily="18" charset="0"/>
              </a:rPr>
              <a:t>aegypti</a:t>
            </a:r>
            <a:endParaRPr kumimoji="1" lang="zh-TW" altLang="en-US" sz="2400" b="1" dirty="0">
              <a:latin typeface="Times New Roman" panose="02020603050405020304" pitchFamily="18" charset="0"/>
              <a:ea typeface="CordiaUPC" charset="0"/>
              <a:cs typeface="Times New Roman" panose="02020603050405020304" pitchFamily="18" charset="0"/>
            </a:endParaRPr>
          </a:p>
        </p:txBody>
      </p:sp>
      <p:sp>
        <p:nvSpPr>
          <p:cNvPr id="23" name="矩形 22"/>
          <p:cNvSpPr/>
          <p:nvPr/>
        </p:nvSpPr>
        <p:spPr>
          <a:xfrm>
            <a:off x="4259781" y="5145182"/>
            <a:ext cx="3445740" cy="461665"/>
          </a:xfrm>
          <a:prstGeom prst="rect">
            <a:avLst/>
          </a:prstGeom>
        </p:spPr>
        <p:txBody>
          <a:bodyPr wrap="square">
            <a:spAutoFit/>
          </a:bodyPr>
          <a:lstStyle/>
          <a:p>
            <a:pPr algn="ctr"/>
            <a:r>
              <a:rPr kumimoji="1" lang="en-US" altLang="zh-TW" sz="2400" smtClean="0">
                <a:latin typeface="Times New Roman" panose="02020603050405020304" pitchFamily="18" charset="0"/>
                <a:ea typeface="CordiaUPC" charset="0"/>
                <a:cs typeface="Times New Roman" panose="02020603050405020304" pitchFamily="18" charset="0"/>
              </a:rPr>
              <a:t>1998-2018 dengue cases</a:t>
            </a:r>
            <a:endParaRPr kumimoji="1" lang="zh-TW" altLang="en-US" sz="2400" dirty="0">
              <a:latin typeface="Times New Roman" panose="02020603050405020304" pitchFamily="18" charset="0"/>
              <a:ea typeface="CordiaUPC" charset="0"/>
              <a:cs typeface="Times New Roman" panose="02020603050405020304" pitchFamily="18" charset="0"/>
            </a:endParaRPr>
          </a:p>
        </p:txBody>
      </p:sp>
      <p:cxnSp>
        <p:nvCxnSpPr>
          <p:cNvPr id="4" name="直線接點 3"/>
          <p:cNvCxnSpPr/>
          <p:nvPr/>
        </p:nvCxnSpPr>
        <p:spPr>
          <a:xfrm>
            <a:off x="1284229" y="3210568"/>
            <a:ext cx="9360000" cy="52251"/>
          </a:xfrm>
          <a:prstGeom prst="line">
            <a:avLst/>
          </a:prstGeom>
          <a:ln w="349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2817179" y="3929263"/>
            <a:ext cx="1774845" cy="461665"/>
          </a:xfrm>
          <a:prstGeom prst="rect">
            <a:avLst/>
          </a:prstGeom>
        </p:spPr>
        <p:txBody>
          <a:bodyPr wrap="none">
            <a:spAutoFit/>
          </a:bodyPr>
          <a:lstStyle/>
          <a:p>
            <a:r>
              <a:rPr kumimoji="1" lang="en-US" altLang="zh-TW" sz="2400" b="1" dirty="0">
                <a:solidFill>
                  <a:srgbClr val="FF0000"/>
                </a:solidFill>
                <a:latin typeface="Times New Roman" panose="02020603050405020304" pitchFamily="18" charset="0"/>
                <a:ea typeface="CordiaUPC" charset="0"/>
                <a:cs typeface="Times New Roman" panose="02020603050405020304" pitchFamily="18" charset="0"/>
              </a:rPr>
              <a:t>95.3</a:t>
            </a:r>
            <a:r>
              <a:rPr kumimoji="1" lang="en-US" altLang="zh-TW" sz="2400" b="1" dirty="0" smtClean="0">
                <a:solidFill>
                  <a:srgbClr val="FF0000"/>
                </a:solidFill>
                <a:latin typeface="Times New Roman" panose="02020603050405020304" pitchFamily="18" charset="0"/>
                <a:ea typeface="CordiaUPC" charset="0"/>
                <a:cs typeface="Times New Roman" panose="02020603050405020304" pitchFamily="18" charset="0"/>
              </a:rPr>
              <a:t>% cases</a:t>
            </a:r>
            <a:endParaRPr lang="zh-TW" altLang="en-US" sz="2400" dirty="0">
              <a:latin typeface="Times New Roman" panose="02020603050405020304" pitchFamily="18" charset="0"/>
              <a:cs typeface="Times New Roman" panose="02020603050405020304" pitchFamily="18" charset="0"/>
            </a:endParaRPr>
          </a:p>
        </p:txBody>
      </p:sp>
      <p:grpSp>
        <p:nvGrpSpPr>
          <p:cNvPr id="26" name="群組 25"/>
          <p:cNvGrpSpPr/>
          <p:nvPr/>
        </p:nvGrpSpPr>
        <p:grpSpPr>
          <a:xfrm>
            <a:off x="267036" y="286560"/>
            <a:ext cx="1377175" cy="826305"/>
            <a:chOff x="1928045" y="411624"/>
            <a:chExt cx="1377175" cy="826305"/>
          </a:xfrm>
        </p:grpSpPr>
        <p:sp>
          <p:nvSpPr>
            <p:cNvPr id="27" name="圓角矩形 26"/>
            <p:cNvSpPr/>
            <p:nvPr/>
          </p:nvSpPr>
          <p:spPr>
            <a:xfrm>
              <a:off x="1928045" y="411624"/>
              <a:ext cx="1377175" cy="826305"/>
            </a:xfrm>
            <a:prstGeom prst="roundRect">
              <a:avLst>
                <a:gd name="adj" fmla="val 10000"/>
              </a:avLst>
            </a:prstGeom>
          </p:spPr>
          <p:style>
            <a:lnRef idx="0">
              <a:schemeClr val="lt1">
                <a:hueOff val="0"/>
                <a:satOff val="0"/>
                <a:lumOff val="0"/>
                <a:alphaOff val="0"/>
              </a:schemeClr>
            </a:lnRef>
            <a:fillRef idx="3">
              <a:schemeClr val="accent4">
                <a:hueOff val="1960178"/>
                <a:satOff val="-8155"/>
                <a:lumOff val="1922"/>
                <a:alphaOff val="0"/>
              </a:schemeClr>
            </a:fillRef>
            <a:effectRef idx="2">
              <a:schemeClr val="accent4">
                <a:hueOff val="1960178"/>
                <a:satOff val="-8155"/>
                <a:lumOff val="1922"/>
                <a:alphaOff val="0"/>
              </a:schemeClr>
            </a:effectRef>
            <a:fontRef idx="minor">
              <a:schemeClr val="lt1"/>
            </a:fontRef>
          </p:style>
        </p:sp>
        <p:sp>
          <p:nvSpPr>
            <p:cNvPr id="28" name="圓角矩形 4"/>
            <p:cNvSpPr/>
            <p:nvPr/>
          </p:nvSpPr>
          <p:spPr>
            <a:xfrm>
              <a:off x="1952247"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Sampling site</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
        <p:nvSpPr>
          <p:cNvPr id="10" name="矩形 9"/>
          <p:cNvSpPr/>
          <p:nvPr/>
        </p:nvSpPr>
        <p:spPr>
          <a:xfrm>
            <a:off x="277450" y="2844514"/>
            <a:ext cx="1086069" cy="1015663"/>
          </a:xfrm>
          <a:prstGeom prst="rect">
            <a:avLst/>
          </a:prstGeom>
        </p:spPr>
        <p:txBody>
          <a:bodyPr wrap="square">
            <a:spAutoFit/>
          </a:bodyPr>
          <a:lstStyle/>
          <a:p>
            <a:pPr algn="ctr"/>
            <a:r>
              <a:rPr lang="en-US" altLang="zh-TW" sz="2000" dirty="0">
                <a:latin typeface="Times New Roman" panose="02020603050405020304" pitchFamily="18" charset="0"/>
                <a:cs typeface="Times New Roman" panose="02020603050405020304" pitchFamily="18" charset="0"/>
              </a:rPr>
              <a:t>Tropic of </a:t>
            </a:r>
            <a:r>
              <a:rPr lang="en-US" altLang="zh-TW" sz="2000" dirty="0" smtClean="0">
                <a:latin typeface="Times New Roman" panose="02020603050405020304" pitchFamily="18" charset="0"/>
                <a:cs typeface="Times New Roman" panose="02020603050405020304" pitchFamily="18" charset="0"/>
              </a:rPr>
              <a:t>Cancer</a:t>
            </a:r>
            <a:endParaRPr lang="zh-TW" altLang="en-US" sz="2000" dirty="0">
              <a:latin typeface="Times New Roman" panose="02020603050405020304" pitchFamily="18" charset="0"/>
              <a:cs typeface="Times New Roman" panose="02020603050405020304" pitchFamily="18" charset="0"/>
            </a:endParaRPr>
          </a:p>
        </p:txBody>
      </p:sp>
      <p:sp>
        <p:nvSpPr>
          <p:cNvPr id="15" name="左中括弧 14"/>
          <p:cNvSpPr/>
          <p:nvPr/>
        </p:nvSpPr>
        <p:spPr>
          <a:xfrm>
            <a:off x="4613564" y="3306179"/>
            <a:ext cx="235954" cy="1740716"/>
          </a:xfrm>
          <a:prstGeom prst="leftBracket">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166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國家蚊媒病中心\辦公室展示資料\台南市誘卵統監測教育訓練海報\地圖集\S__193167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8394" y="1738169"/>
            <a:ext cx="4894205" cy="4320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群組 4"/>
          <p:cNvGrpSpPr/>
          <p:nvPr/>
        </p:nvGrpSpPr>
        <p:grpSpPr>
          <a:xfrm>
            <a:off x="154741" y="450319"/>
            <a:ext cx="1946775" cy="826305"/>
            <a:chOff x="1928045" y="411624"/>
            <a:chExt cx="1377175" cy="826305"/>
          </a:xfrm>
        </p:grpSpPr>
        <p:sp>
          <p:nvSpPr>
            <p:cNvPr id="6" name="圓角矩形 5"/>
            <p:cNvSpPr/>
            <p:nvPr/>
          </p:nvSpPr>
          <p:spPr>
            <a:xfrm>
              <a:off x="1928045" y="411624"/>
              <a:ext cx="1377175" cy="826305"/>
            </a:xfrm>
            <a:prstGeom prst="roundRect">
              <a:avLst>
                <a:gd name="adj" fmla="val 10000"/>
              </a:avLst>
            </a:prstGeom>
          </p:spPr>
          <p:style>
            <a:lnRef idx="0">
              <a:schemeClr val="lt1">
                <a:hueOff val="0"/>
                <a:satOff val="0"/>
                <a:lumOff val="0"/>
                <a:alphaOff val="0"/>
              </a:schemeClr>
            </a:lnRef>
            <a:fillRef idx="3">
              <a:schemeClr val="accent4">
                <a:hueOff val="1960178"/>
                <a:satOff val="-8155"/>
                <a:lumOff val="1922"/>
                <a:alphaOff val="0"/>
              </a:schemeClr>
            </a:fillRef>
            <a:effectRef idx="2">
              <a:schemeClr val="accent4">
                <a:hueOff val="1960178"/>
                <a:satOff val="-8155"/>
                <a:lumOff val="1922"/>
                <a:alphaOff val="0"/>
              </a:schemeClr>
            </a:effectRef>
            <a:fontRef idx="minor">
              <a:schemeClr val="lt1"/>
            </a:fontRef>
          </p:style>
        </p:sp>
        <p:sp>
          <p:nvSpPr>
            <p:cNvPr id="7" name="圓角矩形 4"/>
            <p:cNvSpPr/>
            <p:nvPr/>
          </p:nvSpPr>
          <p:spPr>
            <a:xfrm>
              <a:off x="1952246" y="435825"/>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charset="0"/>
                  <a:ea typeface="Times New Roman" charset="0"/>
                  <a:cs typeface="Times New Roman" charset="0"/>
                </a:rPr>
                <a:t>Sampling site</a:t>
              </a:r>
              <a:r>
                <a:rPr lang="zh-TW" altLang="en-US" sz="2100" kern="1200" dirty="0" smtClean="0">
                  <a:solidFill>
                    <a:schemeClr val="tx1"/>
                  </a:solidFill>
                  <a:latin typeface="Times New Roman" charset="0"/>
                  <a:ea typeface="Times New Roman" charset="0"/>
                  <a:cs typeface="Times New Roman" charset="0"/>
                </a:rPr>
                <a:t> </a:t>
              </a:r>
              <a:r>
                <a:rPr lang="en-US" altLang="zh-TW" sz="2100" kern="1200" dirty="0" smtClean="0">
                  <a:solidFill>
                    <a:schemeClr val="tx1"/>
                  </a:solidFill>
                  <a:latin typeface="Times New Roman" charset="0"/>
                  <a:ea typeface="Times New Roman" charset="0"/>
                  <a:cs typeface="Times New Roman" charset="0"/>
                </a:rPr>
                <a:t>with</a:t>
              </a:r>
              <a:r>
                <a:rPr lang="zh-TW" altLang="en-US" sz="2100" kern="1200" dirty="0" smtClean="0">
                  <a:solidFill>
                    <a:schemeClr val="tx1"/>
                  </a:solidFill>
                  <a:latin typeface="Times New Roman" charset="0"/>
                  <a:ea typeface="Times New Roman" charset="0"/>
                  <a:cs typeface="Times New Roman" charset="0"/>
                </a:rPr>
                <a:t> </a:t>
              </a:r>
              <a:r>
                <a:rPr lang="en-US" altLang="zh-TW" sz="2100" kern="1200" dirty="0" smtClean="0">
                  <a:solidFill>
                    <a:schemeClr val="tx1"/>
                  </a:solidFill>
                  <a:latin typeface="Times New Roman" charset="0"/>
                  <a:ea typeface="Times New Roman" charset="0"/>
                  <a:cs typeface="Times New Roman" charset="0"/>
                </a:rPr>
                <a:t>GPS</a:t>
              </a:r>
              <a:endParaRPr lang="zh-TW" altLang="en-US" sz="2100" kern="1200" dirty="0">
                <a:solidFill>
                  <a:schemeClr val="tx1"/>
                </a:solidFill>
                <a:latin typeface="Times New Roman" charset="0"/>
                <a:ea typeface="Times New Roman" charset="0"/>
                <a:cs typeface="Times New Roman" charset="0"/>
              </a:endParaRPr>
            </a:p>
          </p:txBody>
        </p:sp>
      </p:grpSp>
      <p:pic>
        <p:nvPicPr>
          <p:cNvPr id="11" name="圖片 10"/>
          <p:cNvPicPr>
            <a:picLocks noChangeAspect="1"/>
          </p:cNvPicPr>
          <p:nvPr/>
        </p:nvPicPr>
        <p:blipFill rotWithShape="1">
          <a:blip r:embed="rId4"/>
          <a:srcRect l="22929"/>
          <a:stretch/>
        </p:blipFill>
        <p:spPr>
          <a:xfrm>
            <a:off x="445124" y="1738169"/>
            <a:ext cx="6237875" cy="4320000"/>
          </a:xfrm>
          <a:prstGeom prst="rect">
            <a:avLst/>
          </a:prstGeom>
        </p:spPr>
      </p:pic>
      <p:sp>
        <p:nvSpPr>
          <p:cNvPr id="12" name="矩形 11"/>
          <p:cNvSpPr/>
          <p:nvPr/>
        </p:nvSpPr>
        <p:spPr>
          <a:xfrm>
            <a:off x="1353747" y="3275634"/>
            <a:ext cx="2141811" cy="199613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3" name="文字方塊 12"/>
          <p:cNvSpPr txBox="1"/>
          <p:nvPr/>
        </p:nvSpPr>
        <p:spPr>
          <a:xfrm>
            <a:off x="299729" y="6051780"/>
            <a:ext cx="6383270" cy="461665"/>
          </a:xfrm>
          <a:prstGeom prst="rect">
            <a:avLst/>
          </a:prstGeom>
          <a:noFill/>
        </p:spPr>
        <p:txBody>
          <a:bodyPr wrap="square" rtlCol="0">
            <a:spAutoFit/>
          </a:bodyPr>
          <a:lstStyle/>
          <a:p>
            <a:pPr algn="ctr"/>
            <a:r>
              <a:rPr kumimoji="1" lang="en-US" altLang="zh-TW" sz="2400" dirty="0" smtClean="0">
                <a:latin typeface="Times New Roman" charset="0"/>
                <a:ea typeface="Times New Roman" charset="0"/>
                <a:cs typeface="Times New Roman" charset="0"/>
              </a:rPr>
              <a:t>Dengue cases </a:t>
            </a:r>
            <a:r>
              <a:rPr kumimoji="1" lang="en-US" altLang="zh-TW" sz="2400" smtClean="0">
                <a:latin typeface="Times New Roman" charset="0"/>
                <a:ea typeface="Times New Roman" charset="0"/>
                <a:cs typeface="Times New Roman" charset="0"/>
              </a:rPr>
              <a:t>reported in </a:t>
            </a:r>
            <a:r>
              <a:rPr kumimoji="1" lang="en-US" altLang="zh-TW" sz="2400" dirty="0" smtClean="0">
                <a:latin typeface="Times New Roman" charset="0"/>
                <a:ea typeface="Times New Roman" charset="0"/>
                <a:cs typeface="Times New Roman" charset="0"/>
              </a:rPr>
              <a:t>1998 </a:t>
            </a:r>
            <a:r>
              <a:rPr kumimoji="1" lang="mr-IN" altLang="zh-TW" sz="2400" dirty="0" smtClean="0">
                <a:latin typeface="Times New Roman" charset="0"/>
                <a:ea typeface="Times New Roman" charset="0"/>
                <a:cs typeface="Times New Roman" charset="0"/>
              </a:rPr>
              <a:t>–</a:t>
            </a:r>
            <a:r>
              <a:rPr kumimoji="1" lang="en-US" altLang="zh-TW" sz="2400" dirty="0" smtClean="0">
                <a:latin typeface="Times New Roman" charset="0"/>
                <a:ea typeface="Times New Roman" charset="0"/>
                <a:cs typeface="Times New Roman" charset="0"/>
              </a:rPr>
              <a:t> 2018 in Tainan</a:t>
            </a:r>
            <a:endParaRPr kumimoji="1" lang="zh-TW" altLang="en-US" sz="2400" dirty="0">
              <a:latin typeface="Times New Roman" charset="0"/>
              <a:ea typeface="Times New Roman" charset="0"/>
              <a:cs typeface="Times New Roman" charset="0"/>
            </a:endParaRPr>
          </a:p>
        </p:txBody>
      </p:sp>
      <p:sp>
        <p:nvSpPr>
          <p:cNvPr id="14" name="文字方塊 13"/>
          <p:cNvSpPr txBox="1"/>
          <p:nvPr/>
        </p:nvSpPr>
        <p:spPr>
          <a:xfrm>
            <a:off x="6936218" y="6063461"/>
            <a:ext cx="4931776" cy="461665"/>
          </a:xfrm>
          <a:prstGeom prst="rect">
            <a:avLst/>
          </a:prstGeom>
          <a:noFill/>
        </p:spPr>
        <p:txBody>
          <a:bodyPr wrap="square" rtlCol="0">
            <a:spAutoFit/>
          </a:bodyPr>
          <a:lstStyle/>
          <a:p>
            <a:pPr algn="ctr"/>
            <a:r>
              <a:rPr kumimoji="1" lang="en-US" altLang="zh-TW" sz="2400" dirty="0" smtClean="0">
                <a:latin typeface="Times New Roman" charset="0"/>
                <a:ea typeface="Times New Roman" charset="0"/>
                <a:cs typeface="Times New Roman" charset="0"/>
              </a:rPr>
              <a:t>8 districts, 288 villages, 3,456 </a:t>
            </a:r>
            <a:r>
              <a:rPr kumimoji="1" lang="en-US" altLang="zh-TW" sz="2400" dirty="0" err="1" smtClean="0">
                <a:latin typeface="Times New Roman" charset="0"/>
                <a:ea typeface="Times New Roman" charset="0"/>
                <a:cs typeface="Times New Roman" charset="0"/>
              </a:rPr>
              <a:t>ovitraps</a:t>
            </a:r>
            <a:endParaRPr kumimoji="1" lang="zh-TW" altLang="en-US" sz="2400" dirty="0">
              <a:latin typeface="Times New Roman" charset="0"/>
              <a:ea typeface="Times New Roman" charset="0"/>
              <a:cs typeface="Times New Roman" charset="0"/>
            </a:endParaRPr>
          </a:p>
        </p:txBody>
      </p:sp>
      <p:sp>
        <p:nvSpPr>
          <p:cNvPr id="15" name="標題 1"/>
          <p:cNvSpPr txBox="1">
            <a:spLocks/>
          </p:cNvSpPr>
          <p:nvPr/>
        </p:nvSpPr>
        <p:spPr>
          <a:xfrm>
            <a:off x="1828800" y="316556"/>
            <a:ext cx="10651232"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800" b="1" dirty="0" smtClean="0">
                <a:latin typeface="Times New Roman" panose="02020603050405020304" pitchFamily="18" charset="0"/>
                <a:ea typeface="Times New Roman" charset="0"/>
                <a:cs typeface="Times New Roman" panose="02020603050405020304" pitchFamily="18" charset="0"/>
              </a:rPr>
              <a:t>Areas with high dengue outbreak risk in Tainan</a:t>
            </a:r>
            <a:endParaRPr lang="zh-TW" altLang="en-US" sz="3800" b="1"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2008211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圖片 4"/>
          <p:cNvPicPr>
            <a:picLocks noChangeAspect="1"/>
          </p:cNvPicPr>
          <p:nvPr/>
        </p:nvPicPr>
        <p:blipFill>
          <a:blip r:embed="rId3" cstate="print"/>
          <a:srcRect/>
          <a:stretch>
            <a:fillRect/>
          </a:stretch>
        </p:blipFill>
        <p:spPr bwMode="auto">
          <a:xfrm>
            <a:off x="1819275" y="9919"/>
            <a:ext cx="8599488" cy="6858000"/>
          </a:xfrm>
          <a:prstGeom prst="rect">
            <a:avLst/>
          </a:prstGeom>
          <a:noFill/>
          <a:ln w="9525">
            <a:noFill/>
            <a:miter lim="800000"/>
            <a:headEnd/>
            <a:tailEnd/>
          </a:ln>
        </p:spPr>
      </p:pic>
      <p:sp>
        <p:nvSpPr>
          <p:cNvPr id="27679" name="文字方塊 6"/>
          <p:cNvSpPr txBox="1">
            <a:spLocks noChangeArrowheads="1"/>
          </p:cNvSpPr>
          <p:nvPr/>
        </p:nvSpPr>
        <p:spPr bwMode="auto">
          <a:xfrm>
            <a:off x="-1274763" y="563564"/>
            <a:ext cx="46038" cy="369887"/>
          </a:xfrm>
          <a:prstGeom prst="rect">
            <a:avLst/>
          </a:prstGeom>
          <a:noFill/>
          <a:ln w="9525">
            <a:noFill/>
            <a:miter lim="800000"/>
            <a:headEnd/>
            <a:tailEnd/>
          </a:ln>
        </p:spPr>
        <p:txBody>
          <a:bodyPr>
            <a:spAutoFit/>
          </a:bodyPr>
          <a:lstStyle/>
          <a:p>
            <a:pPr eaLnBrk="1" hangingPunct="1"/>
            <a:endParaRPr lang="zh-TW" altLang="en-US"/>
          </a:p>
        </p:txBody>
      </p:sp>
      <p:sp>
        <p:nvSpPr>
          <p:cNvPr id="5" name="文字方塊 4"/>
          <p:cNvSpPr txBox="1"/>
          <p:nvPr/>
        </p:nvSpPr>
        <p:spPr>
          <a:xfrm>
            <a:off x="1417321" y="186592"/>
            <a:ext cx="9372600" cy="584775"/>
          </a:xfrm>
          <a:prstGeom prst="rect">
            <a:avLst/>
          </a:prstGeom>
          <a:solidFill>
            <a:schemeClr val="accent1">
              <a:lumMod val="40000"/>
              <a:lumOff val="60000"/>
            </a:schemeClr>
          </a:solidFill>
          <a:ln>
            <a:solidFill>
              <a:schemeClr val="accent1"/>
            </a:solidFill>
          </a:ln>
        </p:spPr>
        <p:txBody>
          <a:bodyPr wrap="square" rtlCol="0">
            <a:spAutoFit/>
          </a:bodyPr>
          <a:lstStyle/>
          <a:p>
            <a:pPr algn="ctr"/>
            <a:r>
              <a:rPr lang="en-US" altLang="zh-TW" sz="3200" b="1" dirty="0" smtClean="0">
                <a:latin typeface="Times New Roman" panose="02020603050405020304" pitchFamily="18" charset="0"/>
                <a:ea typeface="Times New Roman" charset="0"/>
                <a:cs typeface="Times New Roman" panose="02020603050405020304" pitchFamily="18" charset="0"/>
              </a:rPr>
              <a:t>Areas with high dengue </a:t>
            </a:r>
            <a:r>
              <a:rPr lang="en-US" altLang="zh-TW" sz="3200" b="1" dirty="0">
                <a:latin typeface="Times New Roman" panose="02020603050405020304" pitchFamily="18" charset="0"/>
                <a:ea typeface="Times New Roman" charset="0"/>
                <a:cs typeface="Times New Roman" panose="02020603050405020304" pitchFamily="18" charset="0"/>
              </a:rPr>
              <a:t>outbreak </a:t>
            </a:r>
            <a:r>
              <a:rPr lang="en-US" altLang="zh-TW" sz="3200" b="1" dirty="0" smtClean="0">
                <a:latin typeface="Times New Roman" panose="02020603050405020304" pitchFamily="18" charset="0"/>
                <a:ea typeface="Times New Roman" charset="0"/>
                <a:cs typeface="Times New Roman" panose="02020603050405020304" pitchFamily="18" charset="0"/>
              </a:rPr>
              <a:t>risk in Kaohsiung</a:t>
            </a:r>
            <a:endParaRPr kumimoji="1" lang="zh-TW" altLang="en-US" sz="3200"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706017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07935" y="250825"/>
            <a:ext cx="9510685" cy="1325563"/>
          </a:xfrm>
        </p:spPr>
        <p:txBody>
          <a:bodyPr>
            <a:normAutofit/>
          </a:bodyPr>
          <a:lstStyle/>
          <a:p>
            <a:r>
              <a:rPr kumimoji="1" lang="en-US" altLang="zh-TW" sz="3800" b="1" dirty="0" smtClean="0">
                <a:latin typeface="Times New Roman" charset="0"/>
                <a:ea typeface="Times New Roman" charset="0"/>
                <a:cs typeface="Times New Roman" charset="0"/>
              </a:rPr>
              <a:t>Surveillance</a:t>
            </a:r>
            <a:r>
              <a:rPr kumimoji="1" lang="zh-TW" altLang="en-US" sz="3800" b="1" dirty="0" smtClean="0">
                <a:latin typeface="Times New Roman" charset="0"/>
                <a:ea typeface="Times New Roman" charset="0"/>
                <a:cs typeface="Times New Roman" charset="0"/>
              </a:rPr>
              <a:t> </a:t>
            </a:r>
            <a:r>
              <a:rPr kumimoji="1" lang="en-US" altLang="zh-TW" sz="3800" b="1" dirty="0" smtClean="0">
                <a:latin typeface="Times New Roman" charset="0"/>
                <a:ea typeface="Times New Roman" charset="0"/>
                <a:cs typeface="Times New Roman" charset="0"/>
              </a:rPr>
              <a:t>linkage</a:t>
            </a:r>
            <a:r>
              <a:rPr kumimoji="1" lang="zh-TW" altLang="en-US" sz="3800" b="1" dirty="0" smtClean="0">
                <a:latin typeface="Times New Roman" charset="0"/>
                <a:ea typeface="Times New Roman" charset="0"/>
                <a:cs typeface="Times New Roman" charset="0"/>
              </a:rPr>
              <a:t> </a:t>
            </a:r>
            <a:r>
              <a:rPr kumimoji="1" lang="en-US" altLang="zh-TW" sz="3800" b="1" dirty="0" smtClean="0">
                <a:latin typeface="Times New Roman" charset="0"/>
                <a:ea typeface="Times New Roman" charset="0"/>
                <a:cs typeface="Times New Roman" charset="0"/>
              </a:rPr>
              <a:t>with</a:t>
            </a:r>
            <a:r>
              <a:rPr kumimoji="1" lang="zh-TW" altLang="en-US" sz="3800" b="1" dirty="0" smtClean="0">
                <a:latin typeface="Times New Roman" charset="0"/>
                <a:ea typeface="Times New Roman" charset="0"/>
                <a:cs typeface="Times New Roman" charset="0"/>
              </a:rPr>
              <a:t> </a:t>
            </a:r>
            <a:r>
              <a:rPr kumimoji="1" lang="en-US" altLang="zh-TW" sz="3800" b="1" dirty="0" smtClean="0">
                <a:latin typeface="Times New Roman" charset="0"/>
                <a:ea typeface="Times New Roman" charset="0"/>
                <a:cs typeface="Times New Roman" charset="0"/>
              </a:rPr>
              <a:t>management</a:t>
            </a:r>
            <a:r>
              <a:rPr kumimoji="1" lang="zh-TW" altLang="en-US" sz="3800" b="1" dirty="0" smtClean="0">
                <a:latin typeface="Times New Roman" charset="0"/>
                <a:ea typeface="Times New Roman" charset="0"/>
                <a:cs typeface="Times New Roman" charset="0"/>
              </a:rPr>
              <a:t> </a:t>
            </a:r>
            <a:r>
              <a:rPr kumimoji="1" lang="en-US" altLang="zh-TW" sz="3800" b="1" dirty="0" smtClean="0">
                <a:latin typeface="Times New Roman" charset="0"/>
                <a:ea typeface="Times New Roman" charset="0"/>
                <a:cs typeface="Times New Roman" charset="0"/>
              </a:rPr>
              <a:t>units</a:t>
            </a:r>
            <a:endParaRPr kumimoji="1" lang="zh-TW" altLang="en-US" sz="3800" b="1" dirty="0">
              <a:latin typeface="Times New Roman" charset="0"/>
              <a:ea typeface="Times New Roman" charset="0"/>
              <a:cs typeface="Times New Roman" charset="0"/>
            </a:endParaRPr>
          </a:p>
        </p:txBody>
      </p:sp>
      <p:sp>
        <p:nvSpPr>
          <p:cNvPr id="4" name="內容版面配置區 3"/>
          <p:cNvSpPr>
            <a:spLocks noGrp="1"/>
          </p:cNvSpPr>
          <p:nvPr>
            <p:ph idx="1"/>
          </p:nvPr>
        </p:nvSpPr>
        <p:spPr>
          <a:xfrm>
            <a:off x="256005" y="2185988"/>
            <a:ext cx="8964195" cy="3877985"/>
          </a:xfrm>
          <a:prstGeom prst="rect">
            <a:avLst/>
          </a:prstGeom>
          <a:ln>
            <a:solidFill>
              <a:schemeClr val="accent1"/>
            </a:solidFill>
          </a:ln>
        </p:spPr>
        <p:txBody>
          <a:bodyPr wrap="square">
            <a:spAutoFit/>
          </a:bodyPr>
          <a:lstStyle/>
          <a:p>
            <a:pPr>
              <a:lnSpc>
                <a:spcPct val="100000"/>
              </a:lnSpc>
              <a:spcBef>
                <a:spcPts val="600"/>
              </a:spcBef>
              <a:spcAft>
                <a:spcPts val="600"/>
              </a:spcAft>
            </a:pP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Surveillance system</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must</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be</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linked</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to</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the</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management unit</a:t>
            </a:r>
          </a:p>
          <a:p>
            <a:pPr>
              <a:lnSpc>
                <a:spcPct val="100000"/>
              </a:lnSpc>
              <a:spcBef>
                <a:spcPts val="600"/>
              </a:spcBef>
              <a:spcAft>
                <a:spcPts val="600"/>
              </a:spcAft>
            </a:pPr>
            <a:r>
              <a:rPr kumimoji="1" lang="en-US" altLang="zh-TW" dirty="0" smtClean="0">
                <a:latin typeface="Times New Roman" panose="02020603050405020304" pitchFamily="18" charset="0"/>
                <a:ea typeface="標楷體" panose="03000509000000000000" pitchFamily="65" charset="-120"/>
                <a:cs typeface="Times New Roman" panose="02020603050405020304" pitchFamily="18" charset="0"/>
              </a:rPr>
              <a:t>Village</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 is the smallest administrative </a:t>
            </a:r>
            <a:r>
              <a:rPr kumimoji="1" lang="en-US" altLang="zh-TW" dirty="0" smtClean="0">
                <a:latin typeface="Times New Roman" panose="02020603050405020304" pitchFamily="18" charset="0"/>
                <a:ea typeface="標楷體" panose="03000509000000000000" pitchFamily="65" charset="-120"/>
                <a:cs typeface="Times New Roman" panose="02020603050405020304" pitchFamily="18" charset="0"/>
              </a:rPr>
              <a:t>unit</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also</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the</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management</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unit </a:t>
            </a:r>
          </a:p>
          <a:p>
            <a:pPr>
              <a:lnSpc>
                <a:spcPct val="100000"/>
              </a:lnSpc>
              <a:spcBef>
                <a:spcPts val="600"/>
              </a:spcBef>
              <a:spcAft>
                <a:spcPts val="600"/>
              </a:spcAft>
            </a:pP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Large </a:t>
            </a:r>
            <a:r>
              <a:rPr kumimoji="1" lang="en-US" altLang="zh-TW" sz="2800" dirty="0">
                <a:latin typeface="Times New Roman" panose="02020603050405020304" pitchFamily="18" charset="0"/>
                <a:ea typeface="標楷體" panose="03000509000000000000" pitchFamily="65" charset="-120"/>
                <a:cs typeface="Times New Roman" panose="02020603050405020304" pitchFamily="18" charset="0"/>
              </a:rPr>
              <a:t>scale sampling conduct in high</a:t>
            </a:r>
            <a:r>
              <a:rPr kumimoji="1"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a:latin typeface="Times New Roman" panose="02020603050405020304" pitchFamily="18" charset="0"/>
                <a:ea typeface="標楷體" panose="03000509000000000000" pitchFamily="65" charset="-120"/>
                <a:cs typeface="Times New Roman" panose="02020603050405020304" pitchFamily="18" charset="0"/>
              </a:rPr>
              <a:t>dengue</a:t>
            </a:r>
            <a:r>
              <a:rPr kumimoji="1"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a:latin typeface="Times New Roman" panose="02020603050405020304" pitchFamily="18" charset="0"/>
                <a:ea typeface="標楷體" panose="03000509000000000000" pitchFamily="65" charset="-120"/>
                <a:cs typeface="Times New Roman" panose="02020603050405020304" pitchFamily="18" charset="0"/>
              </a:rPr>
              <a:t>risk</a:t>
            </a:r>
            <a:r>
              <a:rPr kumimoji="1"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a:latin typeface="Times New Roman" panose="02020603050405020304" pitchFamily="18" charset="0"/>
                <a:ea typeface="標楷體" panose="03000509000000000000" pitchFamily="65" charset="-120"/>
                <a:cs typeface="Times New Roman" panose="02020603050405020304" pitchFamily="18" charset="0"/>
              </a:rPr>
              <a:t>area </a:t>
            </a:r>
            <a:endPar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lnSpc>
                <a:spcPct val="100000"/>
              </a:lnSpc>
              <a:spcBef>
                <a:spcPts val="600"/>
              </a:spcBef>
              <a:spcAft>
                <a:spcPts val="600"/>
              </a:spcAft>
              <a:buNone/>
            </a:pPr>
            <a:r>
              <a:rPr kumimoji="1"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(8 districts/ 288 </a:t>
            </a:r>
            <a:r>
              <a:rPr kumimoji="1" lang="en-US" altLang="zh-TW" dirty="0" smtClean="0">
                <a:latin typeface="Times New Roman" panose="02020603050405020304" pitchFamily="18" charset="0"/>
                <a:ea typeface="標楷體" panose="03000509000000000000" pitchFamily="65" charset="-120"/>
                <a:cs typeface="Times New Roman" panose="02020603050405020304" pitchFamily="18" charset="0"/>
              </a:rPr>
              <a:t>villages/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3,456 </a:t>
            </a:r>
            <a:r>
              <a:rPr kumimoji="1" lang="en-US" altLang="zh-TW" sz="2800" dirty="0" err="1" smtClean="0">
                <a:latin typeface="Times New Roman" panose="02020603050405020304" pitchFamily="18" charset="0"/>
                <a:ea typeface="標楷體" panose="03000509000000000000" pitchFamily="65" charset="-120"/>
                <a:cs typeface="Times New Roman" panose="02020603050405020304" pitchFamily="18" charset="0"/>
              </a:rPr>
              <a:t>ovitraps</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in</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Tainan)</a:t>
            </a:r>
            <a:endParaRPr kumimoji="1"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100000"/>
              </a:lnSpc>
              <a:spcBef>
                <a:spcPts val="600"/>
              </a:spcBef>
              <a:spcAft>
                <a:spcPts val="600"/>
              </a:spcAft>
            </a:pP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10 </a:t>
            </a:r>
            <a:r>
              <a:rPr kumimoji="1" lang="en-US" altLang="zh-TW" sz="2800" dirty="0" err="1" smtClean="0">
                <a:latin typeface="Times New Roman" panose="02020603050405020304" pitchFamily="18" charset="0"/>
                <a:ea typeface="標楷體" panose="03000509000000000000" pitchFamily="65" charset="-120"/>
                <a:cs typeface="Times New Roman" panose="02020603050405020304" pitchFamily="18" charset="0"/>
              </a:rPr>
              <a:t>ovitraps</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 with GPS positioning was setup in each </a:t>
            </a:r>
            <a:r>
              <a:rPr kumimoji="1" lang="en-US" altLang="zh-TW" dirty="0" smtClean="0">
                <a:latin typeface="Times New Roman" panose="02020603050405020304" pitchFamily="18" charset="0"/>
                <a:ea typeface="標楷體" panose="03000509000000000000" pitchFamily="65" charset="-120"/>
                <a:cs typeface="Times New Roman" panose="02020603050405020304" pitchFamily="18" charset="0"/>
              </a:rPr>
              <a:t>Village</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p>
          <a:p>
            <a:pPr>
              <a:lnSpc>
                <a:spcPct val="100000"/>
              </a:lnSpc>
              <a:spcBef>
                <a:spcPts val="600"/>
              </a:spcBef>
              <a:spcAft>
                <a:spcPts val="600"/>
              </a:spcAft>
            </a:pP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Weekly-basis surveillance</a:t>
            </a:r>
            <a:endParaRPr kumimoji="1"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5" name="群組 4"/>
          <p:cNvGrpSpPr/>
          <p:nvPr/>
        </p:nvGrpSpPr>
        <p:grpSpPr>
          <a:xfrm>
            <a:off x="154741" y="450319"/>
            <a:ext cx="1946775" cy="826305"/>
            <a:chOff x="1928045" y="411624"/>
            <a:chExt cx="1377175" cy="826305"/>
          </a:xfrm>
        </p:grpSpPr>
        <p:sp>
          <p:nvSpPr>
            <p:cNvPr id="6" name="圓角矩形 5"/>
            <p:cNvSpPr/>
            <p:nvPr/>
          </p:nvSpPr>
          <p:spPr>
            <a:xfrm>
              <a:off x="1928045" y="411624"/>
              <a:ext cx="1377175" cy="826305"/>
            </a:xfrm>
            <a:prstGeom prst="roundRect">
              <a:avLst>
                <a:gd name="adj" fmla="val 10000"/>
              </a:avLst>
            </a:prstGeom>
          </p:spPr>
          <p:style>
            <a:lnRef idx="0">
              <a:schemeClr val="lt1">
                <a:hueOff val="0"/>
                <a:satOff val="0"/>
                <a:lumOff val="0"/>
                <a:alphaOff val="0"/>
              </a:schemeClr>
            </a:lnRef>
            <a:fillRef idx="3">
              <a:schemeClr val="accent4">
                <a:hueOff val="1960178"/>
                <a:satOff val="-8155"/>
                <a:lumOff val="1922"/>
                <a:alphaOff val="0"/>
              </a:schemeClr>
            </a:fillRef>
            <a:effectRef idx="2">
              <a:schemeClr val="accent4">
                <a:hueOff val="1960178"/>
                <a:satOff val="-8155"/>
                <a:lumOff val="1922"/>
                <a:alphaOff val="0"/>
              </a:schemeClr>
            </a:effectRef>
            <a:fontRef idx="minor">
              <a:schemeClr val="lt1"/>
            </a:fontRef>
          </p:style>
        </p:sp>
        <p:sp>
          <p:nvSpPr>
            <p:cNvPr id="7" name="圓角矩形 4"/>
            <p:cNvSpPr/>
            <p:nvPr/>
          </p:nvSpPr>
          <p:spPr>
            <a:xfrm>
              <a:off x="1952246" y="435825"/>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charset="0"/>
                  <a:ea typeface="Times New Roman" charset="0"/>
                  <a:cs typeface="Times New Roman" charset="0"/>
                </a:rPr>
                <a:t>Sampling site</a:t>
              </a:r>
              <a:r>
                <a:rPr lang="zh-TW" altLang="en-US" sz="2100" kern="1200" dirty="0" smtClean="0">
                  <a:solidFill>
                    <a:schemeClr val="tx1"/>
                  </a:solidFill>
                  <a:latin typeface="Times New Roman" charset="0"/>
                  <a:ea typeface="Times New Roman" charset="0"/>
                  <a:cs typeface="Times New Roman" charset="0"/>
                </a:rPr>
                <a:t> </a:t>
              </a:r>
              <a:r>
                <a:rPr lang="en-US" altLang="zh-TW" sz="2100" kern="1200" dirty="0" smtClean="0">
                  <a:solidFill>
                    <a:schemeClr val="tx1"/>
                  </a:solidFill>
                  <a:latin typeface="Times New Roman" charset="0"/>
                  <a:ea typeface="Times New Roman" charset="0"/>
                  <a:cs typeface="Times New Roman" charset="0"/>
                </a:rPr>
                <a:t>with</a:t>
              </a:r>
              <a:r>
                <a:rPr lang="zh-TW" altLang="en-US" sz="2100" kern="1200" dirty="0" smtClean="0">
                  <a:solidFill>
                    <a:schemeClr val="tx1"/>
                  </a:solidFill>
                  <a:latin typeface="Times New Roman" charset="0"/>
                  <a:ea typeface="Times New Roman" charset="0"/>
                  <a:cs typeface="Times New Roman" charset="0"/>
                </a:rPr>
                <a:t> </a:t>
              </a:r>
              <a:r>
                <a:rPr lang="en-US" altLang="zh-TW" sz="2100" kern="1200" dirty="0" smtClean="0">
                  <a:solidFill>
                    <a:schemeClr val="tx1"/>
                  </a:solidFill>
                  <a:latin typeface="Times New Roman" charset="0"/>
                  <a:ea typeface="Times New Roman" charset="0"/>
                  <a:cs typeface="Times New Roman" charset="0"/>
                </a:rPr>
                <a:t>GPS</a:t>
              </a:r>
              <a:endParaRPr lang="zh-TW" altLang="en-US" sz="2100" kern="1200" dirty="0">
                <a:solidFill>
                  <a:schemeClr val="tx1"/>
                </a:solidFill>
                <a:latin typeface="Times New Roman" charset="0"/>
                <a:ea typeface="Times New Roman" charset="0"/>
                <a:cs typeface="Times New Roman" charset="0"/>
              </a:endParaRPr>
            </a:p>
          </p:txBody>
        </p:sp>
      </p:grpSp>
      <p:sp>
        <p:nvSpPr>
          <p:cNvPr id="3" name="文字方塊 2"/>
          <p:cNvSpPr txBox="1"/>
          <p:nvPr/>
        </p:nvSpPr>
        <p:spPr>
          <a:xfrm>
            <a:off x="9380096" y="2724150"/>
            <a:ext cx="2694969" cy="2246769"/>
          </a:xfrm>
          <a:prstGeom prst="rect">
            <a:avLst/>
          </a:prstGeom>
          <a:noFill/>
          <a:ln>
            <a:solidFill>
              <a:schemeClr val="accent1"/>
            </a:solidFill>
          </a:ln>
        </p:spPr>
        <p:txBody>
          <a:bodyPr wrap="none" rtlCol="0">
            <a:spAutoFit/>
          </a:bodyPr>
          <a:lstStyle/>
          <a:p>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City</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government</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endPar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kumimoji="1"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District</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區</a:t>
            </a:r>
            <a:endParaRPr kumimoji="1"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kumimoji="1"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kumimoji="1" lang="en-US" altLang="zh-TW" sz="2800" dirty="0">
                <a:latin typeface="Times New Roman" panose="02020603050405020304" pitchFamily="18" charset="0"/>
                <a:ea typeface="標楷體" panose="03000509000000000000" pitchFamily="65" charset="-120"/>
                <a:cs typeface="Times New Roman" panose="02020603050405020304" pitchFamily="18" charset="0"/>
              </a:rPr>
              <a:t>Village</a:t>
            </a:r>
            <a:r>
              <a:rPr kumimoji="1"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里</a:t>
            </a:r>
            <a:endParaRPr kumimoji="1"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054444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圖表 8"/>
          <p:cNvGraphicFramePr/>
          <p:nvPr>
            <p:extLst>
              <p:ext uri="{D42A27DB-BD31-4B8C-83A1-F6EECF244321}">
                <p14:modId xmlns:p14="http://schemas.microsoft.com/office/powerpoint/2010/main" val="3340165203"/>
              </p:ext>
            </p:extLst>
          </p:nvPr>
        </p:nvGraphicFramePr>
        <p:xfrm>
          <a:off x="702528" y="1683834"/>
          <a:ext cx="11017404" cy="1649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文字方塊 15"/>
          <p:cNvSpPr txBox="1"/>
          <p:nvPr/>
        </p:nvSpPr>
        <p:spPr>
          <a:xfrm>
            <a:off x="526587" y="4113784"/>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Choosing appropriate method</a:t>
            </a:r>
          </a:p>
        </p:txBody>
      </p:sp>
      <p:sp>
        <p:nvSpPr>
          <p:cNvPr id="17" name="文字方塊 16"/>
          <p:cNvSpPr txBox="1"/>
          <p:nvPr/>
        </p:nvSpPr>
        <p:spPr>
          <a:xfrm>
            <a:off x="2451101" y="4102632"/>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Sampling site choice</a:t>
            </a:r>
          </a:p>
          <a:p>
            <a:pPr algn="ctr"/>
            <a:r>
              <a:rPr kumimoji="1" lang="en-US" altLang="zh-TW" dirty="0" smtClean="0">
                <a:latin typeface="Times New Roman" panose="02020603050405020304" pitchFamily="18" charset="0"/>
                <a:cs typeface="Times New Roman" panose="02020603050405020304" pitchFamily="18" charset="0"/>
              </a:rPr>
              <a:t>What? Why?</a:t>
            </a:r>
          </a:p>
        </p:txBody>
      </p:sp>
      <p:sp>
        <p:nvSpPr>
          <p:cNvPr id="18" name="文字方塊 17"/>
          <p:cNvSpPr txBox="1"/>
          <p:nvPr/>
        </p:nvSpPr>
        <p:spPr>
          <a:xfrm>
            <a:off x="4423398" y="4102632"/>
            <a:ext cx="1644822" cy="1200329"/>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Management during trap setting to collecting date</a:t>
            </a:r>
          </a:p>
        </p:txBody>
      </p:sp>
      <p:sp>
        <p:nvSpPr>
          <p:cNvPr id="19" name="文字方塊 18"/>
          <p:cNvSpPr txBox="1"/>
          <p:nvPr/>
        </p:nvSpPr>
        <p:spPr>
          <a:xfrm>
            <a:off x="6395696" y="3559786"/>
            <a:ext cx="1644822" cy="2031325"/>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A communication platform for different hierarchy of government organization</a:t>
            </a:r>
          </a:p>
        </p:txBody>
      </p:sp>
      <p:sp>
        <p:nvSpPr>
          <p:cNvPr id="20" name="文字方塊 19"/>
          <p:cNvSpPr txBox="1"/>
          <p:nvPr/>
        </p:nvSpPr>
        <p:spPr>
          <a:xfrm>
            <a:off x="8294508" y="3836784"/>
            <a:ext cx="1644822" cy="1200329"/>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Setting threshold for control and risk prediction</a:t>
            </a:r>
          </a:p>
        </p:txBody>
      </p:sp>
      <p:sp>
        <p:nvSpPr>
          <p:cNvPr id="21" name="文字方塊 20"/>
          <p:cNvSpPr txBox="1"/>
          <p:nvPr/>
        </p:nvSpPr>
        <p:spPr>
          <a:xfrm>
            <a:off x="10193320" y="4035915"/>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Appropriate control methods</a:t>
            </a:r>
          </a:p>
        </p:txBody>
      </p:sp>
      <p:sp>
        <p:nvSpPr>
          <p:cNvPr id="10" name="矩形 9"/>
          <p:cNvSpPr/>
          <p:nvPr/>
        </p:nvSpPr>
        <p:spPr>
          <a:xfrm>
            <a:off x="4445056" y="1812041"/>
            <a:ext cx="1597039" cy="404948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11" name="文字方塊 10"/>
          <p:cNvSpPr txBox="1"/>
          <p:nvPr/>
        </p:nvSpPr>
        <p:spPr>
          <a:xfrm>
            <a:off x="1259172" y="518717"/>
            <a:ext cx="9692525" cy="769441"/>
          </a:xfrm>
          <a:prstGeom prst="rect">
            <a:avLst/>
          </a:prstGeom>
          <a:noFill/>
        </p:spPr>
        <p:txBody>
          <a:bodyPr wrap="none" rtlCol="0">
            <a:spAutoFit/>
          </a:bodyPr>
          <a:lstStyle/>
          <a:p>
            <a:pPr algn="ctr"/>
            <a:r>
              <a:rPr kumimoji="1" lang="en-US" altLang="zh-TW" sz="4400" b="1" dirty="0" smtClean="0">
                <a:latin typeface="Times New Roman" panose="02020603050405020304" pitchFamily="18" charset="0"/>
                <a:ea typeface="CordiaUPC" charset="0"/>
                <a:cs typeface="Times New Roman" panose="02020603050405020304" pitchFamily="18" charset="0"/>
              </a:rPr>
              <a:t>From surveillance to mosquito control</a:t>
            </a:r>
            <a:endParaRPr kumimoji="1" lang="zh-TW" altLang="en-US" sz="4400" b="1" dirty="0">
              <a:latin typeface="Times New Roman" panose="02020603050405020304" pitchFamily="18" charset="0"/>
              <a:ea typeface="CordiaUPC" charset="0"/>
              <a:cs typeface="Times New Roman" panose="02020603050405020304" pitchFamily="18" charset="0"/>
            </a:endParaRPr>
          </a:p>
        </p:txBody>
      </p:sp>
    </p:spTree>
    <p:extLst>
      <p:ext uri="{BB962C8B-B14F-4D97-AF65-F5344CB8AC3E}">
        <p14:creationId xmlns:p14="http://schemas.microsoft.com/office/powerpoint/2010/main" val="2547091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449266" y="5718290"/>
            <a:ext cx="9772227" cy="923330"/>
          </a:xfrm>
          <a:prstGeom prst="rect">
            <a:avLst/>
          </a:prstGeom>
          <a:noFill/>
        </p:spPr>
        <p:txBody>
          <a:bodyPr wrap="none" rtlCol="0">
            <a:spAutoFit/>
          </a:bodyPr>
          <a:lstStyle/>
          <a:p>
            <a:r>
              <a:rPr kumimoji="1" lang="en-US" altLang="zh-TW" dirty="0" smtClean="0">
                <a:latin typeface="Times New Roman" panose="02020603050405020304" pitchFamily="18" charset="0"/>
                <a:cs typeface="Times New Roman" panose="02020603050405020304" pitchFamily="18" charset="0"/>
              </a:rPr>
              <a:t>Three minutes at most for checking one trap, Each village cost 30 minutes, 288 </a:t>
            </a:r>
            <a:r>
              <a:rPr kumimoji="1" lang="en-US" altLang="zh-TW" dirty="0">
                <a:latin typeface="Times New Roman" panose="02020603050405020304" pitchFamily="18" charset="0"/>
                <a:cs typeface="Times New Roman" panose="02020603050405020304" pitchFamily="18" charset="0"/>
              </a:rPr>
              <a:t>v</a:t>
            </a:r>
            <a:r>
              <a:rPr kumimoji="1" lang="en-US" altLang="zh-TW" dirty="0" smtClean="0">
                <a:latin typeface="Times New Roman" panose="02020603050405020304" pitchFamily="18" charset="0"/>
                <a:cs typeface="Times New Roman" panose="02020603050405020304" pitchFamily="18" charset="0"/>
              </a:rPr>
              <a:t>illages = 8640 minutes</a:t>
            </a:r>
          </a:p>
          <a:p>
            <a:r>
              <a:rPr kumimoji="1" lang="en-US" altLang="zh-TW" dirty="0" smtClean="0">
                <a:latin typeface="Times New Roman" panose="02020603050405020304" pitchFamily="18" charset="0"/>
                <a:cs typeface="Times New Roman" panose="02020603050405020304" pitchFamily="18" charset="0"/>
              </a:rPr>
              <a:t>A week = 10080 minutes</a:t>
            </a:r>
          </a:p>
          <a:p>
            <a:r>
              <a:rPr kumimoji="1" lang="en-US" altLang="zh-TW" dirty="0" smtClean="0">
                <a:latin typeface="Times New Roman" panose="02020603050405020304" pitchFamily="18" charset="0"/>
                <a:cs typeface="Times New Roman" panose="02020603050405020304" pitchFamily="18" charset="0"/>
              </a:rPr>
              <a:t>A Team Needed</a:t>
            </a:r>
            <a:endParaRPr kumimoji="1" lang="zh-TW" altLang="en-US" dirty="0">
              <a:latin typeface="Times New Roman" panose="02020603050405020304" pitchFamily="18" charset="0"/>
              <a:cs typeface="Times New Roman" panose="02020603050405020304" pitchFamily="18" charset="0"/>
            </a:endParaRPr>
          </a:p>
        </p:txBody>
      </p:sp>
      <p:grpSp>
        <p:nvGrpSpPr>
          <p:cNvPr id="11" name="群組 10"/>
          <p:cNvGrpSpPr/>
          <p:nvPr/>
        </p:nvGrpSpPr>
        <p:grpSpPr>
          <a:xfrm>
            <a:off x="295481" y="281356"/>
            <a:ext cx="1377175" cy="826305"/>
            <a:chOff x="3856091" y="411624"/>
            <a:chExt cx="1377175" cy="826305"/>
          </a:xfrm>
        </p:grpSpPr>
        <p:sp>
          <p:nvSpPr>
            <p:cNvPr id="12" name="圓角矩形 11"/>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13"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Data collection</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6690" y="1354842"/>
            <a:ext cx="3240501" cy="4322618"/>
          </a:xfrm>
          <a:prstGeom prst="rect">
            <a:avLst/>
          </a:prstGeom>
        </p:spPr>
      </p:pic>
      <p:pic>
        <p:nvPicPr>
          <p:cNvPr id="3" name="圖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258" y="2102987"/>
            <a:ext cx="3770137" cy="2826327"/>
          </a:xfrm>
          <a:prstGeom prst="rect">
            <a:avLst/>
          </a:prstGeom>
        </p:spPr>
      </p:pic>
      <p:pic>
        <p:nvPicPr>
          <p:cNvPr id="14" name="圖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122" y="1354842"/>
            <a:ext cx="3240501" cy="4322618"/>
          </a:xfrm>
          <a:prstGeom prst="rect">
            <a:avLst/>
          </a:prstGeom>
        </p:spPr>
      </p:pic>
      <p:sp>
        <p:nvSpPr>
          <p:cNvPr id="5" name="文字方塊 4"/>
          <p:cNvSpPr txBox="1"/>
          <p:nvPr/>
        </p:nvSpPr>
        <p:spPr>
          <a:xfrm>
            <a:off x="3629934" y="340565"/>
            <a:ext cx="5631670" cy="707886"/>
          </a:xfrm>
          <a:prstGeom prst="rect">
            <a:avLst/>
          </a:prstGeom>
          <a:noFill/>
        </p:spPr>
        <p:txBody>
          <a:bodyPr wrap="none" rtlCol="0">
            <a:spAutoFit/>
          </a:bodyPr>
          <a:lstStyle/>
          <a:p>
            <a:r>
              <a:rPr kumimoji="1" lang="en-US" altLang="zh-TW" sz="4000" b="1" dirty="0" smtClean="0">
                <a:latin typeface="Times New Roman" panose="02020603050405020304" pitchFamily="18" charset="0"/>
                <a:cs typeface="Times New Roman" panose="02020603050405020304" pitchFamily="18" charset="0"/>
              </a:rPr>
              <a:t>Conducting </a:t>
            </a:r>
            <a:r>
              <a:rPr kumimoji="1" lang="en-US" altLang="zh-TW" sz="4000" b="1" dirty="0">
                <a:latin typeface="Times New Roman" panose="02020603050405020304" pitchFamily="18" charset="0"/>
                <a:cs typeface="Times New Roman" panose="02020603050405020304" pitchFamily="18" charset="0"/>
              </a:rPr>
              <a:t>field surveys</a:t>
            </a:r>
            <a:endParaRPr kumimoji="1" lang="zh-TW"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40832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p:nvPr/>
        </p:nvPicPr>
        <p:blipFill>
          <a:blip r:embed="rId3">
            <a:extLst>
              <a:ext uri="{28A0092B-C50C-407E-A947-70E740481C1C}">
                <a14:useLocalDpi xmlns:a14="http://schemas.microsoft.com/office/drawing/2010/main" val="0"/>
              </a:ext>
            </a:extLst>
          </a:blip>
          <a:stretch>
            <a:fillRect/>
          </a:stretch>
        </p:blipFill>
        <p:spPr>
          <a:xfrm>
            <a:off x="6119190" y="1648890"/>
            <a:ext cx="4679475" cy="4215476"/>
          </a:xfrm>
          <a:prstGeom prst="rect">
            <a:avLst/>
          </a:prstGeom>
        </p:spPr>
      </p:pic>
      <p:pic>
        <p:nvPicPr>
          <p:cNvPr id="3" name="圖片 2"/>
          <p:cNvPicPr/>
          <p:nvPr/>
        </p:nvPicPr>
        <p:blipFill>
          <a:blip r:embed="rId4">
            <a:extLst>
              <a:ext uri="{28A0092B-C50C-407E-A947-70E740481C1C}">
                <a14:useLocalDpi xmlns:a14="http://schemas.microsoft.com/office/drawing/2010/main" val="0"/>
              </a:ext>
            </a:extLst>
          </a:blip>
          <a:stretch>
            <a:fillRect/>
          </a:stretch>
        </p:blipFill>
        <p:spPr>
          <a:xfrm>
            <a:off x="1463040" y="1648890"/>
            <a:ext cx="4427134" cy="4215476"/>
          </a:xfrm>
          <a:prstGeom prst="rect">
            <a:avLst/>
          </a:prstGeom>
        </p:spPr>
      </p:pic>
      <p:grpSp>
        <p:nvGrpSpPr>
          <p:cNvPr id="8" name="群組 7"/>
          <p:cNvGrpSpPr/>
          <p:nvPr/>
        </p:nvGrpSpPr>
        <p:grpSpPr>
          <a:xfrm>
            <a:off x="295481" y="281356"/>
            <a:ext cx="1377175" cy="826305"/>
            <a:chOff x="3856091" y="411624"/>
            <a:chExt cx="1377175" cy="826305"/>
          </a:xfrm>
        </p:grpSpPr>
        <p:sp>
          <p:nvSpPr>
            <p:cNvPr id="9" name="圓角矩形 8"/>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10"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Data collection</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
        <p:nvSpPr>
          <p:cNvPr id="11" name="文字方塊 10"/>
          <p:cNvSpPr txBox="1"/>
          <p:nvPr/>
        </p:nvSpPr>
        <p:spPr>
          <a:xfrm>
            <a:off x="1877470" y="204852"/>
            <a:ext cx="9167519" cy="1323439"/>
          </a:xfrm>
          <a:prstGeom prst="rect">
            <a:avLst/>
          </a:prstGeom>
          <a:noFill/>
        </p:spPr>
        <p:txBody>
          <a:bodyPr wrap="square" rtlCol="0">
            <a:spAutoFit/>
          </a:bodyPr>
          <a:lstStyle/>
          <a:p>
            <a:pPr algn="ctr"/>
            <a:r>
              <a:rPr kumimoji="1" lang="en-US" altLang="zh-TW" sz="4000" b="1" dirty="0" smtClean="0">
                <a:latin typeface="Times New Roman" panose="02020603050405020304" pitchFamily="18" charset="0"/>
                <a:ea typeface="CordiaUPC" charset="0"/>
                <a:cs typeface="Times New Roman" panose="02020603050405020304" pitchFamily="18" charset="0"/>
              </a:rPr>
              <a:t>Management by GPS positioning could enhance efficiency of data collection </a:t>
            </a:r>
            <a:endParaRPr kumimoji="1" lang="zh-TW" altLang="en-US" sz="4000" b="1" dirty="0">
              <a:latin typeface="Times New Roman" panose="02020603050405020304" pitchFamily="18" charset="0"/>
              <a:ea typeface="CordiaUPC" charset="0"/>
              <a:cs typeface="Times New Roman" panose="02020603050405020304" pitchFamily="18" charset="0"/>
            </a:endParaRPr>
          </a:p>
        </p:txBody>
      </p:sp>
    </p:spTree>
    <p:extLst>
      <p:ext uri="{BB962C8B-B14F-4D97-AF65-F5344CB8AC3E}">
        <p14:creationId xmlns:p14="http://schemas.microsoft.com/office/powerpoint/2010/main" val="839070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descr="IMG_6575.JPG"/>
          <p:cNvPicPr>
            <a:picLocks noGrp="1" noChangeAspect="1"/>
          </p:cNvPicPr>
          <p:nvPr>
            <p:ph idx="1"/>
          </p:nvPr>
        </p:nvPicPr>
        <p:blipFill>
          <a:blip r:embed="rId3" cstate="print"/>
          <a:stretch>
            <a:fillRect/>
          </a:stretch>
        </p:blipFill>
        <p:spPr>
          <a:xfrm>
            <a:off x="2095472" y="642918"/>
            <a:ext cx="4143404" cy="4714908"/>
          </a:xfrm>
          <a:prstGeom prst="rect">
            <a:avLst/>
          </a:prstGeom>
          <a:ln>
            <a:noFill/>
          </a:ln>
          <a:effectLst>
            <a:softEdge rad="112500"/>
          </a:effectLst>
        </p:spPr>
      </p:pic>
      <p:sp>
        <p:nvSpPr>
          <p:cNvPr id="6" name="文字方塊 5"/>
          <p:cNvSpPr txBox="1"/>
          <p:nvPr/>
        </p:nvSpPr>
        <p:spPr>
          <a:xfrm>
            <a:off x="2166910" y="5286389"/>
            <a:ext cx="3714776" cy="1015663"/>
          </a:xfrm>
          <a:prstGeom prst="rect">
            <a:avLst/>
          </a:prstGeom>
          <a:noFill/>
        </p:spPr>
        <p:txBody>
          <a:bodyPr wrap="square" rtlCol="0">
            <a:spAutoFit/>
          </a:bodyPr>
          <a:lstStyle/>
          <a:p>
            <a:r>
              <a:rPr lang="zh-TW" altLang="en-US" sz="2000" dirty="0">
                <a:latin typeface="標楷體" pitchFamily="65" charset="-120"/>
                <a:ea typeface="標楷體" pitchFamily="65" charset="-120"/>
              </a:rPr>
              <a:t>戶外誘卵筒收集回來的卵片，折好放入夾鏈袋，並標記日期及收取地點</a:t>
            </a:r>
            <a:r>
              <a:rPr lang="en-US" altLang="zh-TW" sz="2000" dirty="0">
                <a:latin typeface="標楷體" pitchFamily="65" charset="-120"/>
                <a:ea typeface="標楷體" pitchFamily="65" charset="-120"/>
              </a:rPr>
              <a:t>(</a:t>
            </a:r>
            <a:r>
              <a:rPr lang="zh-TW" altLang="en-US" sz="2000" dirty="0">
                <a:latin typeface="標楷體" pitchFamily="65" charset="-120"/>
                <a:ea typeface="標楷體" pitchFamily="65" charset="-120"/>
              </a:rPr>
              <a:t>代號</a:t>
            </a:r>
            <a:r>
              <a:rPr lang="en-US" altLang="zh-TW" sz="2000" dirty="0">
                <a:latin typeface="標楷體" pitchFamily="65" charset="-120"/>
                <a:ea typeface="標楷體" pitchFamily="65" charset="-120"/>
              </a:rPr>
              <a:t>)?</a:t>
            </a:r>
            <a:endParaRPr lang="zh-TW" altLang="en-US" sz="2000" dirty="0">
              <a:latin typeface="標楷體" pitchFamily="65" charset="-120"/>
              <a:ea typeface="標楷體" pitchFamily="65" charset="-120"/>
            </a:endParaRPr>
          </a:p>
        </p:txBody>
      </p:sp>
      <p:sp>
        <p:nvSpPr>
          <p:cNvPr id="7" name="文字方塊 6"/>
          <p:cNvSpPr txBox="1"/>
          <p:nvPr/>
        </p:nvSpPr>
        <p:spPr>
          <a:xfrm>
            <a:off x="6524628" y="5286388"/>
            <a:ext cx="3714776" cy="707886"/>
          </a:xfrm>
          <a:prstGeom prst="rect">
            <a:avLst/>
          </a:prstGeom>
          <a:noFill/>
        </p:spPr>
        <p:txBody>
          <a:bodyPr wrap="square" rtlCol="0">
            <a:spAutoFit/>
          </a:bodyPr>
          <a:lstStyle/>
          <a:p>
            <a:r>
              <a:rPr lang="zh-TW" altLang="en-US" sz="2000" dirty="0">
                <a:latin typeface="標楷體" pitchFamily="65" charset="-120"/>
                <a:ea typeface="標楷體" pitchFamily="65" charset="-120"/>
              </a:rPr>
              <a:t>將誘卵筒收集回來的卵片，攤開風乾</a:t>
            </a:r>
          </a:p>
        </p:txBody>
      </p:sp>
      <p:pic>
        <p:nvPicPr>
          <p:cNvPr id="8" name="圖片 7" descr="IMG_6578.JPG"/>
          <p:cNvPicPr>
            <a:picLocks noChangeAspect="1"/>
          </p:cNvPicPr>
          <p:nvPr/>
        </p:nvPicPr>
        <p:blipFill>
          <a:blip r:embed="rId4" cstate="print"/>
          <a:stretch>
            <a:fillRect/>
          </a:stretch>
        </p:blipFill>
        <p:spPr>
          <a:xfrm>
            <a:off x="6381752" y="642918"/>
            <a:ext cx="3786214" cy="4714908"/>
          </a:xfrm>
          <a:prstGeom prst="rect">
            <a:avLst/>
          </a:prstGeom>
          <a:ln>
            <a:noFill/>
          </a:ln>
          <a:effectLst>
            <a:softEdge rad="112500"/>
          </a:effectLst>
        </p:spPr>
      </p:pic>
      <p:grpSp>
        <p:nvGrpSpPr>
          <p:cNvPr id="9" name="群組 8"/>
          <p:cNvGrpSpPr/>
          <p:nvPr/>
        </p:nvGrpSpPr>
        <p:grpSpPr>
          <a:xfrm>
            <a:off x="371681" y="614753"/>
            <a:ext cx="1377175" cy="826305"/>
            <a:chOff x="3856091" y="411624"/>
            <a:chExt cx="1377175" cy="826305"/>
          </a:xfrm>
        </p:grpSpPr>
        <p:sp>
          <p:nvSpPr>
            <p:cNvPr id="10" name="圓角矩形 9"/>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11"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Data collection</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93356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6" name="圖片 5" descr="IMG_6573.JPG"/>
          <p:cNvPicPr>
            <a:picLocks noChangeAspect="1"/>
          </p:cNvPicPr>
          <p:nvPr/>
        </p:nvPicPr>
        <p:blipFill>
          <a:blip r:embed="rId3" cstate="print"/>
          <a:stretch>
            <a:fillRect/>
          </a:stretch>
        </p:blipFill>
        <p:spPr>
          <a:xfrm>
            <a:off x="2026390" y="642918"/>
            <a:ext cx="4212486" cy="4500594"/>
          </a:xfrm>
          <a:prstGeom prst="rect">
            <a:avLst/>
          </a:prstGeom>
          <a:ln>
            <a:noFill/>
          </a:ln>
          <a:effectLst>
            <a:softEdge rad="112500"/>
          </a:effectLst>
        </p:spPr>
      </p:pic>
      <p:sp>
        <p:nvSpPr>
          <p:cNvPr id="7" name="文字方塊 6"/>
          <p:cNvSpPr txBox="1"/>
          <p:nvPr/>
        </p:nvSpPr>
        <p:spPr>
          <a:xfrm>
            <a:off x="2095472" y="5072075"/>
            <a:ext cx="3714776" cy="1015663"/>
          </a:xfrm>
          <a:prstGeom prst="rect">
            <a:avLst/>
          </a:prstGeom>
          <a:noFill/>
        </p:spPr>
        <p:txBody>
          <a:bodyPr wrap="square" rtlCol="0">
            <a:spAutoFit/>
          </a:bodyPr>
          <a:lstStyle/>
          <a:p>
            <a:r>
              <a:rPr lang="zh-TW" altLang="en-US" sz="2000" dirty="0">
                <a:latin typeface="標楷體" pitchFamily="65" charset="-120"/>
                <a:ea typeface="標楷體" pitchFamily="65" charset="-120"/>
              </a:rPr>
              <a:t>利用放大鏡檢查風乾後的卵片並計數卵數，為誘卵筒的長期監測數據</a:t>
            </a:r>
          </a:p>
        </p:txBody>
      </p:sp>
      <p:sp>
        <p:nvSpPr>
          <p:cNvPr id="8" name="文字方塊 7"/>
          <p:cNvSpPr txBox="1"/>
          <p:nvPr/>
        </p:nvSpPr>
        <p:spPr>
          <a:xfrm>
            <a:off x="6596066" y="5078568"/>
            <a:ext cx="3714776" cy="707886"/>
          </a:xfrm>
          <a:prstGeom prst="rect">
            <a:avLst/>
          </a:prstGeom>
          <a:noFill/>
        </p:spPr>
        <p:txBody>
          <a:bodyPr wrap="square" rtlCol="0">
            <a:spAutoFit/>
          </a:bodyPr>
          <a:lstStyle/>
          <a:p>
            <a:r>
              <a:rPr lang="zh-TW" altLang="en-US" sz="2000" dirty="0">
                <a:latin typeface="標楷體" pitchFamily="65" charset="-120"/>
                <a:ea typeface="標楷體" pitchFamily="65" charset="-120"/>
              </a:rPr>
              <a:t>將陽性率的卵片，折好放入夾鏈袋保存。</a:t>
            </a:r>
          </a:p>
        </p:txBody>
      </p:sp>
      <p:pic>
        <p:nvPicPr>
          <p:cNvPr id="10" name="圖片 9" descr="IMG_6574.JPG"/>
          <p:cNvPicPr>
            <a:picLocks noChangeAspect="1"/>
          </p:cNvPicPr>
          <p:nvPr/>
        </p:nvPicPr>
        <p:blipFill>
          <a:blip r:embed="rId4" cstate="print"/>
          <a:stretch>
            <a:fillRect/>
          </a:stretch>
        </p:blipFill>
        <p:spPr>
          <a:xfrm>
            <a:off x="6381752" y="642918"/>
            <a:ext cx="3998172" cy="4500594"/>
          </a:xfrm>
          <a:prstGeom prst="rect">
            <a:avLst/>
          </a:prstGeom>
          <a:ln>
            <a:noFill/>
          </a:ln>
          <a:effectLst>
            <a:softEdge rad="112500"/>
          </a:effectLst>
        </p:spPr>
      </p:pic>
      <p:grpSp>
        <p:nvGrpSpPr>
          <p:cNvPr id="9" name="群組 8"/>
          <p:cNvGrpSpPr/>
          <p:nvPr/>
        </p:nvGrpSpPr>
        <p:grpSpPr>
          <a:xfrm>
            <a:off x="295481" y="281356"/>
            <a:ext cx="1377175" cy="826305"/>
            <a:chOff x="3856091" y="411624"/>
            <a:chExt cx="1377175" cy="826305"/>
          </a:xfrm>
        </p:grpSpPr>
        <p:sp>
          <p:nvSpPr>
            <p:cNvPr id="11" name="圓角矩形 10"/>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12"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Data collection</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79258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109620" y="4265440"/>
            <a:ext cx="7228261" cy="646331"/>
          </a:xfrm>
          <a:prstGeom prst="rect">
            <a:avLst/>
          </a:prstGeom>
          <a:noFill/>
        </p:spPr>
        <p:txBody>
          <a:bodyPr wrap="none" rtlCol="0">
            <a:spAutoFit/>
          </a:bodyPr>
          <a:lstStyle/>
          <a:p>
            <a:pPr algn="ctr"/>
            <a:r>
              <a:rPr lang="en-US" altLang="zh-TW" sz="3600" dirty="0" smtClean="0">
                <a:latin typeface="Times New Roman" charset="0"/>
                <a:ea typeface="Times New Roman" charset="0"/>
                <a:cs typeface="Times New Roman" charset="0"/>
              </a:rPr>
              <a:t>Mosquitoes</a:t>
            </a:r>
            <a:r>
              <a:rPr lang="zh-TW" altLang="en-US" sz="3600" dirty="0" smtClean="0">
                <a:latin typeface="Times New Roman" charset="0"/>
                <a:ea typeface="Times New Roman" charset="0"/>
                <a:cs typeface="Times New Roman" charset="0"/>
              </a:rPr>
              <a:t> </a:t>
            </a:r>
            <a:r>
              <a:rPr lang="en-US" altLang="zh-TW" sz="3600" dirty="0" smtClean="0">
                <a:latin typeface="Times New Roman" charset="0"/>
                <a:ea typeface="Times New Roman" charset="0"/>
                <a:cs typeface="Times New Roman" charset="0"/>
              </a:rPr>
              <a:t>control</a:t>
            </a:r>
            <a:r>
              <a:rPr lang="zh-TW" altLang="en-US" sz="3600" dirty="0" smtClean="0">
                <a:latin typeface="Times New Roman" charset="0"/>
                <a:ea typeface="Times New Roman" charset="0"/>
                <a:cs typeface="Times New Roman" charset="0"/>
              </a:rPr>
              <a:t> </a:t>
            </a:r>
            <a:r>
              <a:rPr lang="en-US" altLang="zh-TW" sz="3600" dirty="0" smtClean="0">
                <a:latin typeface="Times New Roman" charset="0"/>
                <a:ea typeface="Times New Roman" charset="0"/>
                <a:cs typeface="Times New Roman" charset="0"/>
              </a:rPr>
              <a:t>=</a:t>
            </a:r>
            <a:r>
              <a:rPr lang="zh-TW" altLang="en-US" sz="3600" dirty="0" smtClean="0">
                <a:latin typeface="Times New Roman" charset="0"/>
                <a:ea typeface="Times New Roman" charset="0"/>
                <a:cs typeface="Times New Roman" charset="0"/>
              </a:rPr>
              <a:t> </a:t>
            </a:r>
            <a:r>
              <a:rPr lang="en-US" altLang="zh-TW" sz="3600" dirty="0" smtClean="0">
                <a:latin typeface="Times New Roman" charset="0"/>
                <a:ea typeface="Times New Roman" charset="0"/>
                <a:cs typeface="Times New Roman" charset="0"/>
              </a:rPr>
              <a:t>Dengue control</a:t>
            </a:r>
            <a:r>
              <a:rPr lang="zh-TW" altLang="zh-TW" sz="3600" dirty="0" smtClean="0">
                <a:latin typeface="Times New Roman" charset="0"/>
                <a:ea typeface="Times New Roman" charset="0"/>
                <a:cs typeface="Times New Roman" charset="0"/>
              </a:rPr>
              <a:t> </a:t>
            </a:r>
            <a:endParaRPr kumimoji="1" lang="zh-TW" altLang="en-US" sz="3600" dirty="0">
              <a:latin typeface="Times New Roman" charset="0"/>
              <a:ea typeface="Times New Roman" charset="0"/>
              <a:cs typeface="Times New Roman" charset="0"/>
            </a:endParaRPr>
          </a:p>
        </p:txBody>
      </p:sp>
      <p:grpSp>
        <p:nvGrpSpPr>
          <p:cNvPr id="8" name="群組 7"/>
          <p:cNvGrpSpPr/>
          <p:nvPr/>
        </p:nvGrpSpPr>
        <p:grpSpPr>
          <a:xfrm>
            <a:off x="410450" y="1870795"/>
            <a:ext cx="11482631" cy="3137132"/>
            <a:chOff x="421600" y="1542543"/>
            <a:chExt cx="11482631" cy="3137132"/>
          </a:xfrm>
        </p:grpSpPr>
        <p:sp>
          <p:nvSpPr>
            <p:cNvPr id="5" name="文字方塊 4"/>
            <p:cNvSpPr txBox="1"/>
            <p:nvPr/>
          </p:nvSpPr>
          <p:spPr>
            <a:xfrm>
              <a:off x="421600" y="1542543"/>
              <a:ext cx="11482631" cy="1754326"/>
            </a:xfrm>
            <a:prstGeom prst="rect">
              <a:avLst/>
            </a:prstGeom>
            <a:noFill/>
          </p:spPr>
          <p:txBody>
            <a:bodyPr wrap="none" rtlCol="0">
              <a:spAutoFit/>
            </a:bodyPr>
            <a:lstStyle/>
            <a:p>
              <a:r>
                <a:rPr kumimoji="1" lang="en-US" altLang="zh-TW" sz="3600" dirty="0" smtClean="0">
                  <a:latin typeface="Times New Roman" charset="0"/>
                  <a:ea typeface="Times New Roman" charset="0"/>
                  <a:cs typeface="Times New Roman" charset="0"/>
                </a:rPr>
                <a:t>Dengue</a:t>
              </a:r>
              <a:r>
                <a:rPr kumimoji="1" lang="zh-TW" altLang="en-US" sz="3600" dirty="0" smtClean="0">
                  <a:latin typeface="Times New Roman" charset="0"/>
                  <a:ea typeface="Times New Roman" charset="0"/>
                  <a:cs typeface="Times New Roman" charset="0"/>
                </a:rPr>
                <a:t> </a:t>
              </a:r>
              <a:r>
                <a:rPr kumimoji="1" lang="en-US" altLang="zh-TW" sz="3600" dirty="0" smtClean="0">
                  <a:latin typeface="Times New Roman" charset="0"/>
                  <a:ea typeface="Times New Roman" charset="0"/>
                  <a:cs typeface="Times New Roman" charset="0"/>
                </a:rPr>
                <a:t>fever is</a:t>
              </a:r>
              <a:r>
                <a:rPr kumimoji="1" lang="zh-TW" altLang="en-US" sz="3600" dirty="0" smtClean="0">
                  <a:latin typeface="Times New Roman" charset="0"/>
                  <a:ea typeface="Times New Roman" charset="0"/>
                  <a:cs typeface="Times New Roman" charset="0"/>
                </a:rPr>
                <a:t> </a:t>
              </a:r>
              <a:r>
                <a:rPr kumimoji="1" lang="en-US" altLang="zh-TW" sz="3600" dirty="0" smtClean="0">
                  <a:latin typeface="Times New Roman" charset="0"/>
                  <a:ea typeface="Times New Roman" charset="0"/>
                  <a:cs typeface="Times New Roman" charset="0"/>
                </a:rPr>
                <a:t>an</a:t>
              </a:r>
              <a:r>
                <a:rPr kumimoji="1" lang="zh-TW" altLang="en-US" sz="3600" dirty="0" smtClean="0">
                  <a:latin typeface="Times New Roman" charset="0"/>
                  <a:ea typeface="Times New Roman" charset="0"/>
                  <a:cs typeface="Times New Roman" charset="0"/>
                </a:rPr>
                <a:t> </a:t>
              </a:r>
              <a:r>
                <a:rPr kumimoji="1" lang="en-US" altLang="zh-TW" sz="3600" dirty="0" smtClean="0">
                  <a:latin typeface="Times New Roman" charset="0"/>
                  <a:ea typeface="Times New Roman" charset="0"/>
                  <a:cs typeface="Times New Roman" charset="0"/>
                </a:rPr>
                <a:t>absolute</a:t>
              </a:r>
              <a:r>
                <a:rPr kumimoji="1" lang="zh-TW" altLang="en-US" sz="3600" dirty="0" smtClean="0">
                  <a:latin typeface="Times New Roman" charset="0"/>
                  <a:ea typeface="Times New Roman" charset="0"/>
                  <a:cs typeface="Times New Roman" charset="0"/>
                </a:rPr>
                <a:t> </a:t>
              </a:r>
              <a:r>
                <a:rPr kumimoji="1" lang="en-US" altLang="zh-TW" sz="3600" dirty="0" smtClean="0">
                  <a:latin typeface="Times New Roman" charset="0"/>
                  <a:ea typeface="Times New Roman" charset="0"/>
                  <a:cs typeface="Times New Roman" charset="0"/>
                </a:rPr>
                <a:t>mosquito-borne</a:t>
              </a:r>
              <a:r>
                <a:rPr kumimoji="1" lang="zh-TW" altLang="en-US" sz="3600" dirty="0" smtClean="0">
                  <a:latin typeface="Times New Roman" charset="0"/>
                  <a:ea typeface="Times New Roman" charset="0"/>
                  <a:cs typeface="Times New Roman" charset="0"/>
                </a:rPr>
                <a:t> </a:t>
              </a:r>
              <a:r>
                <a:rPr kumimoji="1" lang="en-US" altLang="zh-TW" sz="3600" dirty="0" smtClean="0">
                  <a:latin typeface="Times New Roman" charset="0"/>
                  <a:ea typeface="Times New Roman" charset="0"/>
                  <a:cs typeface="Times New Roman" charset="0"/>
                </a:rPr>
                <a:t>disease.</a:t>
              </a:r>
            </a:p>
            <a:p>
              <a:r>
                <a:rPr kumimoji="1" lang="en-US" altLang="zh-TW" sz="3600" dirty="0" smtClean="0">
                  <a:latin typeface="Times New Roman" charset="0"/>
                  <a:ea typeface="Times New Roman" charset="0"/>
                  <a:cs typeface="Times New Roman" charset="0"/>
                </a:rPr>
                <a:t>Density</a:t>
              </a:r>
              <a:r>
                <a:rPr kumimoji="1" lang="zh-TW" altLang="en-US" sz="3600" dirty="0" smtClean="0">
                  <a:latin typeface="Times New Roman" charset="0"/>
                  <a:ea typeface="Times New Roman" charset="0"/>
                  <a:cs typeface="Times New Roman" charset="0"/>
                </a:rPr>
                <a:t> </a:t>
              </a:r>
              <a:r>
                <a:rPr kumimoji="1" lang="en-US" altLang="zh-TW" sz="3600" dirty="0" smtClean="0">
                  <a:latin typeface="Times New Roman" charset="0"/>
                  <a:ea typeface="Times New Roman" charset="0"/>
                  <a:cs typeface="Times New Roman" charset="0"/>
                </a:rPr>
                <a:t>of</a:t>
              </a:r>
              <a:r>
                <a:rPr kumimoji="1" lang="zh-TW" altLang="en-US" sz="3600" dirty="0" smtClean="0">
                  <a:latin typeface="Times New Roman" charset="0"/>
                  <a:ea typeface="Times New Roman" charset="0"/>
                  <a:cs typeface="Times New Roman" charset="0"/>
                </a:rPr>
                <a:t> </a:t>
              </a:r>
              <a:r>
                <a:rPr kumimoji="1" lang="en-US" altLang="zh-TW" sz="3600" dirty="0" smtClean="0">
                  <a:latin typeface="Times New Roman" charset="0"/>
                  <a:ea typeface="Times New Roman" charset="0"/>
                  <a:cs typeface="Times New Roman" charset="0"/>
                </a:rPr>
                <a:t>vector</a:t>
              </a:r>
              <a:r>
                <a:rPr kumimoji="1" lang="zh-TW" altLang="en-US" sz="3600" dirty="0" smtClean="0">
                  <a:latin typeface="Times New Roman" charset="0"/>
                  <a:ea typeface="Times New Roman" charset="0"/>
                  <a:cs typeface="Times New Roman" charset="0"/>
                </a:rPr>
                <a:t> </a:t>
              </a:r>
              <a:r>
                <a:rPr kumimoji="1" lang="en-US" altLang="zh-TW" sz="3600" dirty="0" smtClean="0">
                  <a:latin typeface="Times New Roman" charset="0"/>
                  <a:ea typeface="Times New Roman" charset="0"/>
                  <a:cs typeface="Times New Roman" charset="0"/>
                </a:rPr>
                <a:t>is</a:t>
              </a:r>
              <a:r>
                <a:rPr kumimoji="1" lang="zh-TW" altLang="en-US" sz="3600" dirty="0" smtClean="0">
                  <a:latin typeface="Times New Roman" charset="0"/>
                  <a:ea typeface="Times New Roman" charset="0"/>
                  <a:cs typeface="Times New Roman" charset="0"/>
                </a:rPr>
                <a:t> </a:t>
              </a:r>
              <a:r>
                <a:rPr kumimoji="1" lang="en-US" altLang="zh-TW" sz="3600" dirty="0" smtClean="0">
                  <a:latin typeface="Times New Roman" charset="0"/>
                  <a:ea typeface="Times New Roman" charset="0"/>
                  <a:cs typeface="Times New Roman" charset="0"/>
                </a:rPr>
                <a:t>highly correlated with dengue outbreaks.</a:t>
              </a:r>
              <a:endParaRPr kumimoji="1" lang="zh-TW" altLang="en-US" sz="3600" dirty="0">
                <a:latin typeface="Times New Roman" charset="0"/>
                <a:ea typeface="Times New Roman" charset="0"/>
                <a:cs typeface="Times New Roman" charset="0"/>
              </a:endParaRPr>
            </a:p>
            <a:p>
              <a:pPr algn="ctr"/>
              <a:endParaRPr kumimoji="1" lang="zh-TW" altLang="en-US" sz="3600" dirty="0">
                <a:latin typeface="Times New Roman" charset="0"/>
                <a:ea typeface="Times New Roman" charset="0"/>
                <a:cs typeface="Times New Roman" charset="0"/>
              </a:endParaRPr>
            </a:p>
          </p:txBody>
        </p:sp>
        <p:sp>
          <p:nvSpPr>
            <p:cNvPr id="6" name="文字方塊 5"/>
            <p:cNvSpPr txBox="1"/>
            <p:nvPr/>
          </p:nvSpPr>
          <p:spPr>
            <a:xfrm>
              <a:off x="5938542" y="4033344"/>
              <a:ext cx="184731" cy="646331"/>
            </a:xfrm>
            <a:prstGeom prst="rect">
              <a:avLst/>
            </a:prstGeom>
            <a:noFill/>
          </p:spPr>
          <p:txBody>
            <a:bodyPr wrap="none" rtlCol="0">
              <a:spAutoFit/>
            </a:bodyPr>
            <a:lstStyle/>
            <a:p>
              <a:pPr algn="ctr"/>
              <a:endParaRPr kumimoji="1" lang="zh-TW" altLang="en-US" sz="3600" dirty="0">
                <a:latin typeface="Times New Roman" charset="0"/>
                <a:ea typeface="Times New Roman" charset="0"/>
                <a:cs typeface="Times New Roman" charset="0"/>
              </a:endParaRPr>
            </a:p>
          </p:txBody>
        </p:sp>
      </p:grpSp>
      <p:sp>
        <p:nvSpPr>
          <p:cNvPr id="9" name="文字方塊 8"/>
          <p:cNvSpPr txBox="1"/>
          <p:nvPr/>
        </p:nvSpPr>
        <p:spPr>
          <a:xfrm>
            <a:off x="3382298" y="725384"/>
            <a:ext cx="5460149" cy="707886"/>
          </a:xfrm>
          <a:prstGeom prst="rect">
            <a:avLst/>
          </a:prstGeom>
          <a:noFill/>
        </p:spPr>
        <p:txBody>
          <a:bodyPr wrap="none" rtlCol="0">
            <a:spAutoFit/>
          </a:bodyPr>
          <a:lstStyle/>
          <a:p>
            <a:pPr algn="ctr"/>
            <a:r>
              <a:rPr kumimoji="1" lang="en-US" altLang="zh-TW" sz="4000" b="1" dirty="0" smtClean="0">
                <a:latin typeface="Times New Roman" charset="0"/>
                <a:ea typeface="Times New Roman" charset="0"/>
                <a:cs typeface="Times New Roman" charset="0"/>
              </a:rPr>
              <a:t>No </a:t>
            </a:r>
            <a:r>
              <a:rPr kumimoji="1" lang="en-US" altLang="zh-TW" sz="4000" b="1" dirty="0">
                <a:latin typeface="Times New Roman" charset="0"/>
                <a:ea typeface="Times New Roman" charset="0"/>
                <a:cs typeface="Times New Roman" charset="0"/>
              </a:rPr>
              <a:t>m</a:t>
            </a:r>
            <a:r>
              <a:rPr kumimoji="1" lang="en-US" altLang="zh-TW" sz="4000" b="1" dirty="0" smtClean="0">
                <a:latin typeface="Times New Roman" charset="0"/>
                <a:ea typeface="Times New Roman" charset="0"/>
                <a:cs typeface="Times New Roman" charset="0"/>
              </a:rPr>
              <a:t>osquito, </a:t>
            </a:r>
            <a:r>
              <a:rPr kumimoji="1" lang="en-US" altLang="zh-TW" sz="4000" b="1" dirty="0">
                <a:latin typeface="Times New Roman" charset="0"/>
                <a:ea typeface="Times New Roman" charset="0"/>
                <a:cs typeface="Times New Roman" charset="0"/>
              </a:rPr>
              <a:t>n</a:t>
            </a:r>
            <a:r>
              <a:rPr kumimoji="1" lang="en-US" altLang="zh-TW" sz="4000" b="1" dirty="0" smtClean="0">
                <a:latin typeface="Times New Roman" charset="0"/>
                <a:ea typeface="Times New Roman" charset="0"/>
                <a:cs typeface="Times New Roman" charset="0"/>
              </a:rPr>
              <a:t>o </a:t>
            </a:r>
            <a:r>
              <a:rPr kumimoji="1" lang="en-US" altLang="zh-TW" sz="4000" b="1" dirty="0">
                <a:latin typeface="Times New Roman" charset="0"/>
                <a:ea typeface="Times New Roman" charset="0"/>
                <a:cs typeface="Times New Roman" charset="0"/>
              </a:rPr>
              <a:t>d</a:t>
            </a:r>
            <a:r>
              <a:rPr kumimoji="1" lang="en-US" altLang="zh-TW" sz="4000" b="1" dirty="0" smtClean="0">
                <a:latin typeface="Times New Roman" charset="0"/>
                <a:ea typeface="Times New Roman" charset="0"/>
                <a:cs typeface="Times New Roman" charset="0"/>
              </a:rPr>
              <a:t>engue</a:t>
            </a:r>
            <a:endParaRPr kumimoji="1" lang="zh-TW" altLang="en-US" sz="40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8709410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descr="IMG_6561.JPG"/>
          <p:cNvPicPr>
            <a:picLocks noGrp="1" noChangeAspect="1"/>
          </p:cNvPicPr>
          <p:nvPr>
            <p:ph idx="1"/>
          </p:nvPr>
        </p:nvPicPr>
        <p:blipFill>
          <a:blip r:embed="rId3"/>
          <a:stretch>
            <a:fillRect/>
          </a:stretch>
        </p:blipFill>
        <p:spPr>
          <a:xfrm>
            <a:off x="2166910" y="428604"/>
            <a:ext cx="4143404" cy="5214974"/>
          </a:xfrm>
          <a:prstGeom prst="rect">
            <a:avLst/>
          </a:prstGeom>
          <a:ln>
            <a:noFill/>
          </a:ln>
          <a:effectLst>
            <a:softEdge rad="112500"/>
          </a:effectLst>
        </p:spPr>
      </p:pic>
      <p:sp>
        <p:nvSpPr>
          <p:cNvPr id="7" name="內容版面配置區 5"/>
          <p:cNvSpPr txBox="1">
            <a:spLocks/>
          </p:cNvSpPr>
          <p:nvPr/>
        </p:nvSpPr>
        <p:spPr>
          <a:xfrm>
            <a:off x="6238876" y="1428737"/>
            <a:ext cx="3829048"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zh-TW" altLang="en-US" sz="3200" dirty="0"/>
          </a:p>
        </p:txBody>
      </p:sp>
      <p:pic>
        <p:nvPicPr>
          <p:cNvPr id="9" name="圖片 8" descr="IMG_6564.JPG"/>
          <p:cNvPicPr>
            <a:picLocks noChangeAspect="1"/>
          </p:cNvPicPr>
          <p:nvPr/>
        </p:nvPicPr>
        <p:blipFill>
          <a:blip r:embed="rId4"/>
          <a:stretch>
            <a:fillRect/>
          </a:stretch>
        </p:blipFill>
        <p:spPr>
          <a:xfrm>
            <a:off x="6453190" y="500042"/>
            <a:ext cx="3783858" cy="5143536"/>
          </a:xfrm>
          <a:prstGeom prst="rect">
            <a:avLst/>
          </a:prstGeom>
          <a:ln>
            <a:noFill/>
          </a:ln>
          <a:effectLst>
            <a:softEdge rad="112500"/>
          </a:effectLst>
        </p:spPr>
      </p:pic>
      <p:sp>
        <p:nvSpPr>
          <p:cNvPr id="10" name="文字方塊 9"/>
          <p:cNvSpPr txBox="1"/>
          <p:nvPr/>
        </p:nvSpPr>
        <p:spPr>
          <a:xfrm>
            <a:off x="2309786" y="5572140"/>
            <a:ext cx="3714776" cy="400110"/>
          </a:xfrm>
          <a:prstGeom prst="rect">
            <a:avLst/>
          </a:prstGeom>
          <a:noFill/>
        </p:spPr>
        <p:txBody>
          <a:bodyPr wrap="square" rtlCol="0">
            <a:spAutoFit/>
          </a:bodyPr>
          <a:lstStyle/>
          <a:p>
            <a:r>
              <a:rPr lang="zh-TW" altLang="en-US" sz="2000" dirty="0">
                <a:latin typeface="標楷體" pitchFamily="65" charset="-120"/>
                <a:ea typeface="標楷體" pitchFamily="65" charset="-120"/>
              </a:rPr>
              <a:t>將產卵紙上的卵粒剪下來</a:t>
            </a:r>
          </a:p>
        </p:txBody>
      </p:sp>
      <p:sp>
        <p:nvSpPr>
          <p:cNvPr id="11" name="文字方塊 10"/>
          <p:cNvSpPr txBox="1"/>
          <p:nvPr/>
        </p:nvSpPr>
        <p:spPr>
          <a:xfrm>
            <a:off x="6738942" y="5572140"/>
            <a:ext cx="3714776" cy="400110"/>
          </a:xfrm>
          <a:prstGeom prst="rect">
            <a:avLst/>
          </a:prstGeom>
          <a:noFill/>
        </p:spPr>
        <p:txBody>
          <a:bodyPr wrap="square" rtlCol="0">
            <a:spAutoFit/>
          </a:bodyPr>
          <a:lstStyle/>
          <a:p>
            <a:r>
              <a:rPr lang="zh-TW" altLang="en-US" sz="2000" dirty="0">
                <a:latin typeface="標楷體" pitchFamily="65" charset="-120"/>
                <a:ea typeface="標楷體" pitchFamily="65" charset="-120"/>
              </a:rPr>
              <a:t>倒入</a:t>
            </a:r>
            <a:r>
              <a:rPr lang="en-US" altLang="zh-TW" sz="2000" dirty="0">
                <a:latin typeface="標楷體" pitchFamily="65" charset="-120"/>
                <a:ea typeface="標楷體" pitchFamily="65" charset="-120"/>
              </a:rPr>
              <a:t>8</a:t>
            </a:r>
            <a:r>
              <a:rPr lang="zh-TW" altLang="en-US" sz="2000" dirty="0">
                <a:latin typeface="標楷體" pitchFamily="65" charset="-120"/>
                <a:ea typeface="標楷體" pitchFamily="65" charset="-120"/>
              </a:rPr>
              <a:t>分滿的水，進行孵化動作</a:t>
            </a:r>
          </a:p>
        </p:txBody>
      </p:sp>
      <p:grpSp>
        <p:nvGrpSpPr>
          <p:cNvPr id="12" name="群組 11"/>
          <p:cNvGrpSpPr/>
          <p:nvPr/>
        </p:nvGrpSpPr>
        <p:grpSpPr>
          <a:xfrm>
            <a:off x="295481" y="281356"/>
            <a:ext cx="1377175" cy="826305"/>
            <a:chOff x="3856091" y="411624"/>
            <a:chExt cx="1377175" cy="826305"/>
          </a:xfrm>
        </p:grpSpPr>
        <p:sp>
          <p:nvSpPr>
            <p:cNvPr id="13" name="圓角矩形 12"/>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14"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Data collection</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511154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descr="IMG_6559.JPG"/>
          <p:cNvPicPr>
            <a:picLocks noGrp="1" noChangeAspect="1"/>
          </p:cNvPicPr>
          <p:nvPr>
            <p:ph idx="1"/>
          </p:nvPr>
        </p:nvPicPr>
        <p:blipFill>
          <a:blip r:embed="rId3"/>
          <a:stretch>
            <a:fillRect/>
          </a:stretch>
        </p:blipFill>
        <p:spPr>
          <a:xfrm>
            <a:off x="1524000" y="142852"/>
            <a:ext cx="4643438" cy="6500834"/>
          </a:xfrm>
          <a:prstGeom prst="rect">
            <a:avLst/>
          </a:prstGeom>
          <a:ln>
            <a:noFill/>
          </a:ln>
          <a:effectLst>
            <a:softEdge rad="112500"/>
          </a:effectLst>
        </p:spPr>
      </p:pic>
      <p:pic>
        <p:nvPicPr>
          <p:cNvPr id="8" name="圖片 7" descr="IMG_6560.JPG"/>
          <p:cNvPicPr>
            <a:picLocks noChangeAspect="1"/>
          </p:cNvPicPr>
          <p:nvPr/>
        </p:nvPicPr>
        <p:blipFill>
          <a:blip r:embed="rId4"/>
          <a:stretch>
            <a:fillRect/>
          </a:stretch>
        </p:blipFill>
        <p:spPr>
          <a:xfrm>
            <a:off x="6167438" y="113824"/>
            <a:ext cx="4500562" cy="6570702"/>
          </a:xfrm>
          <a:prstGeom prst="rect">
            <a:avLst/>
          </a:prstGeom>
          <a:ln>
            <a:noFill/>
          </a:ln>
          <a:effectLst>
            <a:softEdge rad="112500"/>
          </a:effectLst>
        </p:spPr>
      </p:pic>
      <p:grpSp>
        <p:nvGrpSpPr>
          <p:cNvPr id="5" name="群組 4"/>
          <p:cNvGrpSpPr/>
          <p:nvPr/>
        </p:nvGrpSpPr>
        <p:grpSpPr>
          <a:xfrm>
            <a:off x="295481" y="281356"/>
            <a:ext cx="1377175" cy="826305"/>
            <a:chOff x="3856091" y="411624"/>
            <a:chExt cx="1377175" cy="826305"/>
          </a:xfrm>
        </p:grpSpPr>
        <p:sp>
          <p:nvSpPr>
            <p:cNvPr id="6" name="圓角矩形 5"/>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7"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Data collection</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7630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圖片 44">
            <a:extLst>
              <a:ext uri="{FF2B5EF4-FFF2-40B4-BE49-F238E27FC236}">
                <a16:creationId xmlns="" xmlns:a16="http://schemas.microsoft.com/office/drawing/2014/main" id="{65B2A0DB-55AF-4595-B9C7-FD046ECEA1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4774541"/>
            <a:ext cx="2495831" cy="1871873"/>
          </a:xfrm>
          <a:prstGeom prst="rect">
            <a:avLst/>
          </a:prstGeom>
        </p:spPr>
      </p:pic>
      <p:pic>
        <p:nvPicPr>
          <p:cNvPr id="5" name="圖片 4">
            <a:extLst>
              <a:ext uri="{FF2B5EF4-FFF2-40B4-BE49-F238E27FC236}">
                <a16:creationId xmlns="" xmlns:a16="http://schemas.microsoft.com/office/drawing/2014/main" id="{CB74B11D-CDB7-4BFE-A65F-3D3D5BE80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9788" y="2495708"/>
            <a:ext cx="1399939" cy="1866585"/>
          </a:xfrm>
          <a:prstGeom prst="rect">
            <a:avLst/>
          </a:prstGeom>
        </p:spPr>
      </p:pic>
      <p:pic>
        <p:nvPicPr>
          <p:cNvPr id="7" name="圖片 6">
            <a:extLst>
              <a:ext uri="{FF2B5EF4-FFF2-40B4-BE49-F238E27FC236}">
                <a16:creationId xmlns="" xmlns:a16="http://schemas.microsoft.com/office/drawing/2014/main" id="{598BBB1F-8E77-4D38-B9E3-4473E8F3F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324" y="2495708"/>
            <a:ext cx="1399939" cy="1866585"/>
          </a:xfrm>
          <a:prstGeom prst="rect">
            <a:avLst/>
          </a:prstGeom>
        </p:spPr>
      </p:pic>
      <p:pic>
        <p:nvPicPr>
          <p:cNvPr id="19" name="圖片 18">
            <a:extLst>
              <a:ext uri="{FF2B5EF4-FFF2-40B4-BE49-F238E27FC236}">
                <a16:creationId xmlns="" xmlns:a16="http://schemas.microsoft.com/office/drawing/2014/main" id="{3C0BAD1D-D743-433F-B71A-983D631D61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4086" y="2495708"/>
            <a:ext cx="1399939" cy="1866585"/>
          </a:xfrm>
          <a:prstGeom prst="rect">
            <a:avLst/>
          </a:prstGeom>
        </p:spPr>
      </p:pic>
      <p:pic>
        <p:nvPicPr>
          <p:cNvPr id="21" name="圖片 20">
            <a:extLst>
              <a:ext uri="{FF2B5EF4-FFF2-40B4-BE49-F238E27FC236}">
                <a16:creationId xmlns="" xmlns:a16="http://schemas.microsoft.com/office/drawing/2014/main" id="{9626801F-CED7-4EEA-A8F6-CDD6364696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5767" y="2491934"/>
            <a:ext cx="1399937" cy="1866583"/>
          </a:xfrm>
          <a:prstGeom prst="rect">
            <a:avLst/>
          </a:prstGeom>
        </p:spPr>
      </p:pic>
      <p:pic>
        <p:nvPicPr>
          <p:cNvPr id="23" name="圖片 22">
            <a:extLst>
              <a:ext uri="{FF2B5EF4-FFF2-40B4-BE49-F238E27FC236}">
                <a16:creationId xmlns="" xmlns:a16="http://schemas.microsoft.com/office/drawing/2014/main" id="{40A028BD-3DA6-4EE1-B35A-E5580CEA4E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612" y="4779831"/>
            <a:ext cx="1399937" cy="1866582"/>
          </a:xfrm>
          <a:prstGeom prst="rect">
            <a:avLst/>
          </a:prstGeom>
        </p:spPr>
      </p:pic>
      <p:grpSp>
        <p:nvGrpSpPr>
          <p:cNvPr id="30" name="群組 29">
            <a:extLst>
              <a:ext uri="{FF2B5EF4-FFF2-40B4-BE49-F238E27FC236}">
                <a16:creationId xmlns="" xmlns:a16="http://schemas.microsoft.com/office/drawing/2014/main" id="{A96395DC-1766-46E9-BA55-8C9F7BE57301}"/>
              </a:ext>
            </a:extLst>
          </p:cNvPr>
          <p:cNvGrpSpPr/>
          <p:nvPr/>
        </p:nvGrpSpPr>
        <p:grpSpPr>
          <a:xfrm>
            <a:off x="1524001" y="7551"/>
            <a:ext cx="9140167" cy="1866593"/>
            <a:chOff x="0" y="-7"/>
            <a:chExt cx="9140167" cy="1866593"/>
          </a:xfrm>
        </p:grpSpPr>
        <p:pic>
          <p:nvPicPr>
            <p:cNvPr id="9" name="圖片 8">
              <a:extLst>
                <a:ext uri="{FF2B5EF4-FFF2-40B4-BE49-F238E27FC236}">
                  <a16:creationId xmlns="" xmlns:a16="http://schemas.microsoft.com/office/drawing/2014/main" id="{C96BB972-3E3F-47FB-A6F0-01ED2EA8A9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399939" cy="1866585"/>
            </a:xfrm>
            <a:prstGeom prst="rect">
              <a:avLst/>
            </a:prstGeom>
          </p:spPr>
        </p:pic>
        <p:pic>
          <p:nvPicPr>
            <p:cNvPr id="11" name="圖片 10">
              <a:extLst>
                <a:ext uri="{FF2B5EF4-FFF2-40B4-BE49-F238E27FC236}">
                  <a16:creationId xmlns="" xmlns:a16="http://schemas.microsoft.com/office/drawing/2014/main" id="{DF94833E-148B-481B-BB18-29E7F5248D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12269" y="0"/>
              <a:ext cx="1399939" cy="1866585"/>
            </a:xfrm>
            <a:prstGeom prst="rect">
              <a:avLst/>
            </a:prstGeom>
          </p:spPr>
        </p:pic>
        <p:pic>
          <p:nvPicPr>
            <p:cNvPr id="13" name="圖片 12">
              <a:extLst>
                <a:ext uri="{FF2B5EF4-FFF2-40B4-BE49-F238E27FC236}">
                  <a16:creationId xmlns="" xmlns:a16="http://schemas.microsoft.com/office/drawing/2014/main" id="{76A10CA8-AB4D-4209-B59F-392C74A8DA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7323" y="0"/>
              <a:ext cx="1399939" cy="1866586"/>
            </a:xfrm>
            <a:prstGeom prst="rect">
              <a:avLst/>
            </a:prstGeom>
          </p:spPr>
        </p:pic>
        <p:pic>
          <p:nvPicPr>
            <p:cNvPr id="15" name="圖片 14">
              <a:extLst>
                <a:ext uri="{FF2B5EF4-FFF2-40B4-BE49-F238E27FC236}">
                  <a16:creationId xmlns="" xmlns:a16="http://schemas.microsoft.com/office/drawing/2014/main" id="{B9E56583-270B-49CC-B627-9B85B2AACEE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85788" y="-7"/>
              <a:ext cx="1399939" cy="1866585"/>
            </a:xfrm>
            <a:prstGeom prst="rect">
              <a:avLst/>
            </a:prstGeom>
          </p:spPr>
        </p:pic>
        <p:pic>
          <p:nvPicPr>
            <p:cNvPr id="17" name="圖片 16">
              <a:extLst>
                <a:ext uri="{FF2B5EF4-FFF2-40B4-BE49-F238E27FC236}">
                  <a16:creationId xmlns="" xmlns:a16="http://schemas.microsoft.com/office/drawing/2014/main" id="{19536807-D781-49A3-BA2F-6264D7503D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40228" y="-6"/>
              <a:ext cx="1399939" cy="1866585"/>
            </a:xfrm>
            <a:prstGeom prst="rect">
              <a:avLst/>
            </a:prstGeom>
          </p:spPr>
        </p:pic>
        <p:sp>
          <p:nvSpPr>
            <p:cNvPr id="26" name="箭號: 向右 25">
              <a:extLst>
                <a:ext uri="{FF2B5EF4-FFF2-40B4-BE49-F238E27FC236}">
                  <a16:creationId xmlns="" xmlns:a16="http://schemas.microsoft.com/office/drawing/2014/main" id="{33EC8B39-91B2-46AE-BCA3-A5002CEB4441}"/>
                </a:ext>
              </a:extLst>
            </p:cNvPr>
            <p:cNvSpPr/>
            <p:nvPr/>
          </p:nvSpPr>
          <p:spPr>
            <a:xfrm>
              <a:off x="1511563" y="850157"/>
              <a:ext cx="285278" cy="16625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TW" altLang="en-US" dirty="0"/>
            </a:p>
          </p:txBody>
        </p:sp>
        <p:sp>
          <p:nvSpPr>
            <p:cNvPr id="27" name="箭號: 向右 26">
              <a:extLst>
                <a:ext uri="{FF2B5EF4-FFF2-40B4-BE49-F238E27FC236}">
                  <a16:creationId xmlns="" xmlns:a16="http://schemas.microsoft.com/office/drawing/2014/main" id="{11D4B8A1-0ECC-4CE2-BA69-84C9CCCAA5D0}"/>
                </a:ext>
              </a:extLst>
            </p:cNvPr>
            <p:cNvSpPr/>
            <p:nvPr/>
          </p:nvSpPr>
          <p:spPr>
            <a:xfrm>
              <a:off x="3433137" y="850157"/>
              <a:ext cx="285278" cy="16625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TW" altLang="en-US"/>
            </a:p>
          </p:txBody>
        </p:sp>
        <p:sp>
          <p:nvSpPr>
            <p:cNvPr id="28" name="箭號: 向右 27">
              <a:extLst>
                <a:ext uri="{FF2B5EF4-FFF2-40B4-BE49-F238E27FC236}">
                  <a16:creationId xmlns="" xmlns:a16="http://schemas.microsoft.com/office/drawing/2014/main" id="{ABEE6B44-B647-4D93-8FA9-703DDA9939D3}"/>
                </a:ext>
              </a:extLst>
            </p:cNvPr>
            <p:cNvSpPr/>
            <p:nvPr/>
          </p:nvSpPr>
          <p:spPr>
            <a:xfrm>
              <a:off x="5393979" y="850157"/>
              <a:ext cx="285278" cy="16625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TW" altLang="en-US"/>
            </a:p>
          </p:txBody>
        </p:sp>
        <p:sp>
          <p:nvSpPr>
            <p:cNvPr id="29" name="箭號: 向右 28">
              <a:extLst>
                <a:ext uri="{FF2B5EF4-FFF2-40B4-BE49-F238E27FC236}">
                  <a16:creationId xmlns="" xmlns:a16="http://schemas.microsoft.com/office/drawing/2014/main" id="{DE196024-8BA7-43E1-9D2E-276BDD8631AB}"/>
                </a:ext>
              </a:extLst>
            </p:cNvPr>
            <p:cNvSpPr/>
            <p:nvPr/>
          </p:nvSpPr>
          <p:spPr>
            <a:xfrm>
              <a:off x="7347159" y="850156"/>
              <a:ext cx="285278" cy="16625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TW" altLang="en-US"/>
            </a:p>
          </p:txBody>
        </p:sp>
      </p:grpSp>
      <p:sp>
        <p:nvSpPr>
          <p:cNvPr id="32" name="箭號: 向右 31">
            <a:extLst>
              <a:ext uri="{FF2B5EF4-FFF2-40B4-BE49-F238E27FC236}">
                <a16:creationId xmlns="" xmlns:a16="http://schemas.microsoft.com/office/drawing/2014/main" id="{7B2B7CE8-F2AF-433F-BA99-1CD6AC2F62BA}"/>
              </a:ext>
            </a:extLst>
          </p:cNvPr>
          <p:cNvSpPr/>
          <p:nvPr/>
        </p:nvSpPr>
        <p:spPr>
          <a:xfrm rot="5400000">
            <a:off x="9831414" y="2097075"/>
            <a:ext cx="285278" cy="16625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TW" altLang="en-US"/>
          </a:p>
        </p:txBody>
      </p:sp>
      <p:sp>
        <p:nvSpPr>
          <p:cNvPr id="33" name="箭號: 向右 32">
            <a:extLst>
              <a:ext uri="{FF2B5EF4-FFF2-40B4-BE49-F238E27FC236}">
                <a16:creationId xmlns="" xmlns:a16="http://schemas.microsoft.com/office/drawing/2014/main" id="{71EFF362-2C0F-46C4-8C6B-D90C2FA5673F}"/>
              </a:ext>
            </a:extLst>
          </p:cNvPr>
          <p:cNvSpPr/>
          <p:nvPr/>
        </p:nvSpPr>
        <p:spPr>
          <a:xfrm rot="10800000">
            <a:off x="8871159" y="3345871"/>
            <a:ext cx="285278" cy="16625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TW" altLang="en-US"/>
          </a:p>
        </p:txBody>
      </p:sp>
      <p:sp>
        <p:nvSpPr>
          <p:cNvPr id="34" name="箭號: 向右 33">
            <a:extLst>
              <a:ext uri="{FF2B5EF4-FFF2-40B4-BE49-F238E27FC236}">
                <a16:creationId xmlns="" xmlns:a16="http://schemas.microsoft.com/office/drawing/2014/main" id="{C2FDF452-7883-43C1-A10B-83188931E510}"/>
              </a:ext>
            </a:extLst>
          </p:cNvPr>
          <p:cNvSpPr/>
          <p:nvPr/>
        </p:nvSpPr>
        <p:spPr>
          <a:xfrm rot="10800000">
            <a:off x="6912902" y="3345873"/>
            <a:ext cx="285278" cy="16625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TW" altLang="en-US"/>
          </a:p>
        </p:txBody>
      </p:sp>
      <p:sp>
        <p:nvSpPr>
          <p:cNvPr id="35" name="箭號: 向右 34">
            <a:extLst>
              <a:ext uri="{FF2B5EF4-FFF2-40B4-BE49-F238E27FC236}">
                <a16:creationId xmlns="" xmlns:a16="http://schemas.microsoft.com/office/drawing/2014/main" id="{320A7F8F-C67D-4ABC-8BE8-6920861156A0}"/>
              </a:ext>
            </a:extLst>
          </p:cNvPr>
          <p:cNvSpPr/>
          <p:nvPr/>
        </p:nvSpPr>
        <p:spPr>
          <a:xfrm rot="10800000">
            <a:off x="4957137" y="3345870"/>
            <a:ext cx="285278" cy="166255"/>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TW" altLang="en-US"/>
          </a:p>
        </p:txBody>
      </p:sp>
      <p:pic>
        <p:nvPicPr>
          <p:cNvPr id="47" name="圖片 46">
            <a:extLst>
              <a:ext uri="{FF2B5EF4-FFF2-40B4-BE49-F238E27FC236}">
                <a16:creationId xmlns="" xmlns:a16="http://schemas.microsoft.com/office/drawing/2014/main" id="{6578DE27-2FDB-4E8F-AC27-449969827FB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04885" y="4772279"/>
            <a:ext cx="1405602" cy="1874135"/>
          </a:xfrm>
          <a:prstGeom prst="rect">
            <a:avLst/>
          </a:prstGeom>
        </p:spPr>
      </p:pic>
      <p:pic>
        <p:nvPicPr>
          <p:cNvPr id="49" name="圖片 48">
            <a:extLst>
              <a:ext uri="{FF2B5EF4-FFF2-40B4-BE49-F238E27FC236}">
                <a16:creationId xmlns="" xmlns:a16="http://schemas.microsoft.com/office/drawing/2014/main" id="{478BD1ED-5B60-4B49-A53D-E6DA46B9A5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04822" y="4772271"/>
            <a:ext cx="1399938" cy="1866585"/>
          </a:xfrm>
          <a:prstGeom prst="rect">
            <a:avLst/>
          </a:prstGeom>
        </p:spPr>
      </p:pic>
      <p:pic>
        <p:nvPicPr>
          <p:cNvPr id="51" name="圖片 50">
            <a:extLst>
              <a:ext uri="{FF2B5EF4-FFF2-40B4-BE49-F238E27FC236}">
                <a16:creationId xmlns="" xmlns:a16="http://schemas.microsoft.com/office/drawing/2014/main" id="{F039BCC1-775F-43E1-8DF1-7F98D317DC8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09757" y="4787355"/>
            <a:ext cx="1399939" cy="1866585"/>
          </a:xfrm>
          <a:prstGeom prst="rect">
            <a:avLst/>
          </a:prstGeom>
        </p:spPr>
      </p:pic>
      <p:pic>
        <p:nvPicPr>
          <p:cNvPr id="53" name="圖片 52">
            <a:extLst>
              <a:ext uri="{FF2B5EF4-FFF2-40B4-BE49-F238E27FC236}">
                <a16:creationId xmlns="" xmlns:a16="http://schemas.microsoft.com/office/drawing/2014/main" id="{08064DF3-82BD-4BEE-94C7-481E856ACDF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409696" y="4772270"/>
            <a:ext cx="1399939" cy="1866585"/>
          </a:xfrm>
          <a:prstGeom prst="rect">
            <a:avLst/>
          </a:prstGeom>
        </p:spPr>
      </p:pic>
      <p:grpSp>
        <p:nvGrpSpPr>
          <p:cNvPr id="31" name="群組 30"/>
          <p:cNvGrpSpPr/>
          <p:nvPr/>
        </p:nvGrpSpPr>
        <p:grpSpPr>
          <a:xfrm>
            <a:off x="635723" y="2685821"/>
            <a:ext cx="1377175" cy="826305"/>
            <a:chOff x="3856091" y="411624"/>
            <a:chExt cx="1377175" cy="826305"/>
          </a:xfrm>
        </p:grpSpPr>
        <p:sp>
          <p:nvSpPr>
            <p:cNvPr id="36" name="圓角矩形 35"/>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37"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Data collection</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7869098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07806" y="143138"/>
            <a:ext cx="8187396" cy="1325563"/>
          </a:xfrm>
        </p:spPr>
        <p:txBody>
          <a:bodyPr>
            <a:normAutofit/>
          </a:bodyPr>
          <a:lstStyle/>
          <a:p>
            <a:pPr algn="ctr"/>
            <a:r>
              <a:rPr lang="en-US" altLang="zh-TW" sz="4000" b="1" dirty="0" err="1" smtClean="0">
                <a:latin typeface="Times New Roman" charset="0"/>
                <a:ea typeface="Times New Roman" charset="0"/>
                <a:cs typeface="Times New Roman" charset="0"/>
              </a:rPr>
              <a:t>Ovitrap</a:t>
            </a:r>
            <a:r>
              <a:rPr lang="zh-TW" altLang="en-US" sz="4000" b="1" dirty="0" smtClean="0">
                <a:latin typeface="Times New Roman" charset="0"/>
                <a:ea typeface="Times New Roman" charset="0"/>
                <a:cs typeface="Times New Roman" charset="0"/>
              </a:rPr>
              <a:t> </a:t>
            </a:r>
            <a:r>
              <a:rPr lang="en-US" altLang="zh-TW" sz="4000" b="1" dirty="0" smtClean="0">
                <a:latin typeface="Times New Roman" charset="0"/>
                <a:ea typeface="Times New Roman" charset="0"/>
                <a:cs typeface="Times New Roman" charset="0"/>
              </a:rPr>
              <a:t>surveillance</a:t>
            </a:r>
            <a:r>
              <a:rPr lang="zh-TW" altLang="en-US" sz="4000" b="1" dirty="0" smtClean="0">
                <a:latin typeface="Times New Roman" charset="0"/>
                <a:ea typeface="Times New Roman" charset="0"/>
                <a:cs typeface="Times New Roman" charset="0"/>
              </a:rPr>
              <a:t> </a:t>
            </a:r>
            <a:r>
              <a:rPr lang="en-US" altLang="zh-TW" sz="4000" b="1" dirty="0" smtClean="0">
                <a:latin typeface="Times New Roman" charset="0"/>
                <a:ea typeface="Times New Roman" charset="0"/>
                <a:cs typeface="Times New Roman" charset="0"/>
              </a:rPr>
              <a:t>data</a:t>
            </a:r>
            <a:endParaRPr lang="zh-TW" altLang="en-US" sz="4000" b="1" dirty="0">
              <a:latin typeface="Times New Roman" charset="0"/>
              <a:ea typeface="Times New Roman" charset="0"/>
              <a:cs typeface="Times New Roman" charset="0"/>
            </a:endParaRPr>
          </a:p>
        </p:txBody>
      </p:sp>
      <p:sp useBgFill="1">
        <p:nvSpPr>
          <p:cNvPr id="15" name="文字方塊 14"/>
          <p:cNvSpPr txBox="1"/>
          <p:nvPr/>
        </p:nvSpPr>
        <p:spPr>
          <a:xfrm>
            <a:off x="1991006" y="2019415"/>
            <a:ext cx="430887" cy="707886"/>
          </a:xfrm>
          <a:prstGeom prst="rect">
            <a:avLst/>
          </a:prstGeom>
        </p:spPr>
        <p:txBody>
          <a:bodyPr vert="eaVert" wrap="none" rtlCol="0">
            <a:spAutoFit/>
          </a:bodyPr>
          <a:lstStyle/>
          <a:p>
            <a:pPr defTabSz="457200" fontAlgn="auto">
              <a:spcBef>
                <a:spcPts val="0"/>
              </a:spcBef>
              <a:spcAft>
                <a:spcPts val="0"/>
              </a:spcAft>
            </a:pPr>
            <a:r>
              <a:rPr kumimoji="0" lang="zh-TW" altLang="en-US" sz="1600" dirty="0">
                <a:solidFill>
                  <a:prstClr val="black"/>
                </a:solidFill>
                <a:latin typeface="標楷體" panose="03000509000000000000" pitchFamily="65" charset="-120"/>
                <a:ea typeface="標楷體" panose="03000509000000000000" pitchFamily="65" charset="-120"/>
              </a:rPr>
              <a:t>陽性率</a:t>
            </a:r>
          </a:p>
        </p:txBody>
      </p:sp>
      <p:sp>
        <p:nvSpPr>
          <p:cNvPr id="17" name="文字方塊 16"/>
          <p:cNvSpPr txBox="1"/>
          <p:nvPr/>
        </p:nvSpPr>
        <p:spPr>
          <a:xfrm>
            <a:off x="9658938" y="1865528"/>
            <a:ext cx="430887" cy="1323439"/>
          </a:xfrm>
          <a:prstGeom prst="rect">
            <a:avLst/>
          </a:prstGeom>
          <a:noFill/>
        </p:spPr>
        <p:txBody>
          <a:bodyPr vert="eaVert" wrap="none" rtlCol="0">
            <a:spAutoFit/>
          </a:bodyPr>
          <a:lstStyle/>
          <a:p>
            <a:pPr defTabSz="457200" fontAlgn="auto">
              <a:spcBef>
                <a:spcPts val="0"/>
              </a:spcBef>
              <a:spcAft>
                <a:spcPts val="0"/>
              </a:spcAft>
            </a:pPr>
            <a:r>
              <a:rPr kumimoji="0" lang="zh-TW" altLang="en-US" sz="1600" dirty="0">
                <a:solidFill>
                  <a:prstClr val="black"/>
                </a:solidFill>
                <a:latin typeface="標楷體" panose="03000509000000000000" pitchFamily="65" charset="-120"/>
                <a:ea typeface="標楷體" panose="03000509000000000000" pitchFamily="65" charset="-120"/>
              </a:rPr>
              <a:t>平均卵數</a:t>
            </a:r>
            <a:r>
              <a:rPr kumimoji="0" lang="en-US" altLang="zh-TW" sz="1600" dirty="0">
                <a:solidFill>
                  <a:prstClr val="black"/>
                </a:solidFill>
                <a:latin typeface="標楷體" panose="03000509000000000000" pitchFamily="65" charset="-120"/>
                <a:ea typeface="標楷體" panose="03000509000000000000" pitchFamily="65" charset="-120"/>
              </a:rPr>
              <a:t>(</a:t>
            </a:r>
            <a:r>
              <a:rPr kumimoji="0" lang="zh-TW" altLang="en-US" sz="1600" dirty="0">
                <a:solidFill>
                  <a:prstClr val="black"/>
                </a:solidFill>
                <a:latin typeface="標楷體" panose="03000509000000000000" pitchFamily="65" charset="-120"/>
                <a:ea typeface="標楷體" panose="03000509000000000000" pitchFamily="65" charset="-120"/>
              </a:rPr>
              <a:t>顆</a:t>
            </a:r>
            <a:r>
              <a:rPr kumimoji="0" lang="en-US" altLang="zh-TW" sz="1600" dirty="0">
                <a:solidFill>
                  <a:prstClr val="black"/>
                </a:solidFill>
                <a:latin typeface="標楷體" panose="03000509000000000000" pitchFamily="65" charset="-120"/>
                <a:ea typeface="標楷體" panose="03000509000000000000" pitchFamily="65" charset="-120"/>
              </a:rPr>
              <a:t>)</a:t>
            </a:r>
            <a:endParaRPr kumimoji="0" lang="zh-TW" altLang="en-US" sz="1600" dirty="0">
              <a:solidFill>
                <a:prstClr val="black"/>
              </a:solidFill>
              <a:latin typeface="標楷體" panose="03000509000000000000" pitchFamily="65" charset="-120"/>
              <a:ea typeface="標楷體" panose="03000509000000000000" pitchFamily="65" charset="-120"/>
            </a:endParaRPr>
          </a:p>
        </p:txBody>
      </p:sp>
      <p:sp>
        <p:nvSpPr>
          <p:cNvPr id="18" name="文字方塊 17"/>
          <p:cNvSpPr txBox="1"/>
          <p:nvPr/>
        </p:nvSpPr>
        <p:spPr>
          <a:xfrm>
            <a:off x="1991006" y="4327243"/>
            <a:ext cx="430887" cy="955999"/>
          </a:xfrm>
          <a:prstGeom prst="rect">
            <a:avLst/>
          </a:prstGeom>
          <a:noFill/>
        </p:spPr>
        <p:txBody>
          <a:bodyPr vert="eaVert" wrap="square" rtlCol="0">
            <a:spAutoFit/>
          </a:bodyPr>
          <a:lstStyle/>
          <a:p>
            <a:pPr defTabSz="457200" fontAlgn="auto">
              <a:spcBef>
                <a:spcPts val="0"/>
              </a:spcBef>
              <a:spcAft>
                <a:spcPts val="0"/>
              </a:spcAft>
            </a:pPr>
            <a:r>
              <a:rPr kumimoji="0" lang="zh-TW" altLang="en-US"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溫度</a:t>
            </a:r>
            <a:r>
              <a:rPr kumimoji="0" lang="en-US" altLang="zh-TW"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en-US" altLang="zh-TW"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kumimoji="0" lang="zh-TW" altLang="en-US"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文字方塊 18"/>
          <p:cNvSpPr txBox="1"/>
          <p:nvPr/>
        </p:nvSpPr>
        <p:spPr>
          <a:xfrm>
            <a:off x="9688324" y="4122266"/>
            <a:ext cx="430887" cy="961161"/>
          </a:xfrm>
          <a:prstGeom prst="rect">
            <a:avLst/>
          </a:prstGeom>
          <a:noFill/>
        </p:spPr>
        <p:txBody>
          <a:bodyPr vert="eaVert" wrap="none" rtlCol="0">
            <a:spAutoFit/>
          </a:bodyPr>
          <a:lstStyle/>
          <a:p>
            <a:pPr defTabSz="457200" fontAlgn="auto">
              <a:spcBef>
                <a:spcPts val="0"/>
              </a:spcBef>
              <a:spcAft>
                <a:spcPts val="0"/>
              </a:spcAft>
            </a:pPr>
            <a:r>
              <a:rPr kumimoji="0" lang="zh-TW" altLang="en-US"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雨量</a:t>
            </a:r>
            <a:r>
              <a:rPr kumimoji="0" lang="en-US" altLang="zh-TW"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(mm)</a:t>
            </a:r>
            <a:endParaRPr kumimoji="0" lang="zh-TW" altLang="en-US"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 name="文字方塊 20">
            <a:extLst>
              <a:ext uri="{FF2B5EF4-FFF2-40B4-BE49-F238E27FC236}">
                <a16:creationId xmlns:a16="http://schemas.microsoft.com/office/drawing/2014/main" xmlns="" id="{1D96E749-4C5D-4ACC-B401-2D9CC40717DA}"/>
              </a:ext>
            </a:extLst>
          </p:cNvPr>
          <p:cNvSpPr txBox="1"/>
          <p:nvPr/>
        </p:nvSpPr>
        <p:spPr>
          <a:xfrm>
            <a:off x="7674706" y="1290942"/>
            <a:ext cx="2920992" cy="338554"/>
          </a:xfrm>
          <a:prstGeom prst="rect">
            <a:avLst/>
          </a:prstGeom>
          <a:noFill/>
        </p:spPr>
        <p:txBody>
          <a:bodyPr wrap="none" rtlCol="0">
            <a:spAutoFit/>
          </a:bodyPr>
          <a:lstStyle/>
          <a:p>
            <a:pPr defTabSz="457200" fontAlgn="auto">
              <a:spcBef>
                <a:spcPts val="0"/>
              </a:spcBef>
              <a:spcAft>
                <a:spcPts val="0"/>
              </a:spcAft>
            </a:pPr>
            <a:r>
              <a:rPr kumimoji="0" lang="en-US" altLang="zh-TW" sz="1600" baseline="30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kumimoji="0"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第</a:t>
            </a:r>
            <a:r>
              <a:rPr kumimoji="0"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6</a:t>
            </a:r>
            <a:r>
              <a:rPr kumimoji="0"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週由</a:t>
            </a:r>
            <a:r>
              <a:rPr kumimoji="0"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2,880</a:t>
            </a:r>
            <a:r>
              <a:rPr kumimoji="0"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桶新增至</a:t>
            </a:r>
            <a:r>
              <a:rPr kumimoji="0"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3,456</a:t>
            </a:r>
            <a:r>
              <a:rPr kumimoji="0" lang="zh-TW" altLang="en-US"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桶</a:t>
            </a:r>
          </a:p>
        </p:txBody>
      </p:sp>
      <p:sp>
        <p:nvSpPr>
          <p:cNvPr id="22" name="文字方塊 21">
            <a:extLst>
              <a:ext uri="{FF2B5EF4-FFF2-40B4-BE49-F238E27FC236}">
                <a16:creationId xmlns:a16="http://schemas.microsoft.com/office/drawing/2014/main" xmlns="" id="{D1D172F1-E286-4F4B-96FA-D8303AE4DE5A}"/>
              </a:ext>
            </a:extLst>
          </p:cNvPr>
          <p:cNvSpPr txBox="1"/>
          <p:nvPr/>
        </p:nvSpPr>
        <p:spPr>
          <a:xfrm>
            <a:off x="9597878" y="6559365"/>
            <a:ext cx="1710725" cy="307777"/>
          </a:xfrm>
          <a:prstGeom prst="rect">
            <a:avLst/>
          </a:prstGeom>
          <a:noFill/>
        </p:spPr>
        <p:txBody>
          <a:bodyPr wrap="none" rtlCol="0">
            <a:spAutoFit/>
          </a:bodyPr>
          <a:lstStyle/>
          <a:p>
            <a:pPr defTabSz="457200" fontAlgn="auto">
              <a:spcBef>
                <a:spcPts val="0"/>
              </a:spcBef>
              <a:spcAft>
                <a:spcPts val="0"/>
              </a:spcAft>
              <a:defRPr/>
            </a:pPr>
            <a:r>
              <a:rPr kumimoji="0"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2018</a:t>
            </a:r>
            <a:r>
              <a:rPr kumimoji="0"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kumimoji="0"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4</a:t>
            </a:r>
            <a:r>
              <a:rPr kumimoji="0"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月</a:t>
            </a:r>
            <a:r>
              <a:rPr kumimoji="0"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16</a:t>
            </a:r>
            <a:r>
              <a:rPr kumimoji="0"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日統計</a:t>
            </a:r>
          </a:p>
        </p:txBody>
      </p:sp>
      <p:graphicFrame>
        <p:nvGraphicFramePr>
          <p:cNvPr id="23" name="圖表 22">
            <a:extLst>
              <a:ext uri="{FF2B5EF4-FFF2-40B4-BE49-F238E27FC236}">
                <a16:creationId xmlns:a16="http://schemas.microsoft.com/office/drawing/2014/main" xmlns="" id="{6D9C43CA-6C3C-4BAC-8682-1C321F5C6BC0}"/>
              </a:ext>
            </a:extLst>
          </p:cNvPr>
          <p:cNvGraphicFramePr>
            <a:graphicFrameLocks/>
          </p:cNvGraphicFramePr>
          <p:nvPr>
            <p:extLst>
              <p:ext uri="{D42A27DB-BD31-4B8C-83A1-F6EECF244321}">
                <p14:modId xmlns:p14="http://schemas.microsoft.com/office/powerpoint/2010/main" val="894315508"/>
              </p:ext>
            </p:extLst>
          </p:nvPr>
        </p:nvGraphicFramePr>
        <p:xfrm>
          <a:off x="2458928" y="1553069"/>
          <a:ext cx="7200000" cy="198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圖表 23">
            <a:extLst>
              <a:ext uri="{FF2B5EF4-FFF2-40B4-BE49-F238E27FC236}">
                <a16:creationId xmlns:a16="http://schemas.microsoft.com/office/drawing/2014/main" xmlns="" id="{54AF6282-040F-4CD9-A415-485C7639E8CD}"/>
              </a:ext>
            </a:extLst>
          </p:cNvPr>
          <p:cNvGraphicFramePr>
            <a:graphicFrameLocks/>
          </p:cNvGraphicFramePr>
          <p:nvPr>
            <p:extLst>
              <p:ext uri="{D42A27DB-BD31-4B8C-83A1-F6EECF244321}">
                <p14:modId xmlns:p14="http://schemas.microsoft.com/office/powerpoint/2010/main" val="708294328"/>
              </p:ext>
            </p:extLst>
          </p:nvPr>
        </p:nvGraphicFramePr>
        <p:xfrm>
          <a:off x="2458928" y="3533069"/>
          <a:ext cx="7200000" cy="2880000"/>
        </p:xfrm>
        <a:graphic>
          <a:graphicData uri="http://schemas.openxmlformats.org/drawingml/2006/chart">
            <c:chart xmlns:c="http://schemas.openxmlformats.org/drawingml/2006/chart" xmlns:r="http://schemas.openxmlformats.org/officeDocument/2006/relationships" r:id="rId4"/>
          </a:graphicData>
        </a:graphic>
      </p:graphicFrame>
      <p:cxnSp>
        <p:nvCxnSpPr>
          <p:cNvPr id="25" name="直線接點 24">
            <a:extLst>
              <a:ext uri="{FF2B5EF4-FFF2-40B4-BE49-F238E27FC236}">
                <a16:creationId xmlns:a16="http://schemas.microsoft.com/office/drawing/2014/main" xmlns="" id="{016B3C01-A0F7-4BF7-A6C3-C3FA443110F2}"/>
              </a:ext>
            </a:extLst>
          </p:cNvPr>
          <p:cNvCxnSpPr>
            <a:cxnSpLocks/>
          </p:cNvCxnSpPr>
          <p:nvPr/>
        </p:nvCxnSpPr>
        <p:spPr>
          <a:xfrm>
            <a:off x="2816065" y="5157686"/>
            <a:ext cx="6430893"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xmlns="" id="{FA1191E6-5368-4B31-989E-BACC9A7FD563}"/>
              </a:ext>
            </a:extLst>
          </p:cNvPr>
          <p:cNvCxnSpPr>
            <a:cxnSpLocks/>
          </p:cNvCxnSpPr>
          <p:nvPr/>
        </p:nvCxnSpPr>
        <p:spPr>
          <a:xfrm flipV="1">
            <a:off x="4271369" y="2538797"/>
            <a:ext cx="310551" cy="1984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xmlns="" id="{9468E453-C096-4DAF-B34A-8A489B62DEBF}"/>
              </a:ext>
            </a:extLst>
          </p:cNvPr>
          <p:cNvCxnSpPr>
            <a:cxnSpLocks/>
          </p:cNvCxnSpPr>
          <p:nvPr/>
        </p:nvCxnSpPr>
        <p:spPr>
          <a:xfrm>
            <a:off x="4581919" y="3963890"/>
            <a:ext cx="0" cy="39793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4325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圖表 8"/>
          <p:cNvGraphicFramePr/>
          <p:nvPr>
            <p:extLst>
              <p:ext uri="{D42A27DB-BD31-4B8C-83A1-F6EECF244321}">
                <p14:modId xmlns:p14="http://schemas.microsoft.com/office/powerpoint/2010/main" val="2919592438"/>
              </p:ext>
            </p:extLst>
          </p:nvPr>
        </p:nvGraphicFramePr>
        <p:xfrm>
          <a:off x="702528" y="1683834"/>
          <a:ext cx="11017404" cy="1649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文字方塊 15"/>
          <p:cNvSpPr txBox="1"/>
          <p:nvPr/>
        </p:nvSpPr>
        <p:spPr>
          <a:xfrm>
            <a:off x="526587" y="4113784"/>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Choosing appropriate method</a:t>
            </a:r>
          </a:p>
        </p:txBody>
      </p:sp>
      <p:sp>
        <p:nvSpPr>
          <p:cNvPr id="17" name="文字方塊 16"/>
          <p:cNvSpPr txBox="1"/>
          <p:nvPr/>
        </p:nvSpPr>
        <p:spPr>
          <a:xfrm>
            <a:off x="2451101" y="4102632"/>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Sampling site choice</a:t>
            </a:r>
          </a:p>
          <a:p>
            <a:pPr algn="ctr"/>
            <a:r>
              <a:rPr kumimoji="1" lang="en-US" altLang="zh-TW" dirty="0" smtClean="0">
                <a:latin typeface="Times New Roman" panose="02020603050405020304" pitchFamily="18" charset="0"/>
                <a:cs typeface="Times New Roman" panose="02020603050405020304" pitchFamily="18" charset="0"/>
              </a:rPr>
              <a:t>What? Why?</a:t>
            </a:r>
          </a:p>
        </p:txBody>
      </p:sp>
      <p:sp>
        <p:nvSpPr>
          <p:cNvPr id="18" name="文字方塊 17"/>
          <p:cNvSpPr txBox="1"/>
          <p:nvPr/>
        </p:nvSpPr>
        <p:spPr>
          <a:xfrm>
            <a:off x="4423398" y="4102632"/>
            <a:ext cx="1644822" cy="1200329"/>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Management during trap setting to collecting date</a:t>
            </a:r>
          </a:p>
        </p:txBody>
      </p:sp>
      <p:sp>
        <p:nvSpPr>
          <p:cNvPr id="19" name="文字方塊 18"/>
          <p:cNvSpPr txBox="1"/>
          <p:nvPr/>
        </p:nvSpPr>
        <p:spPr>
          <a:xfrm>
            <a:off x="6395696" y="3559786"/>
            <a:ext cx="1644822" cy="2031325"/>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A communication platform for different hierarchy of government organization</a:t>
            </a:r>
          </a:p>
        </p:txBody>
      </p:sp>
      <p:sp>
        <p:nvSpPr>
          <p:cNvPr id="20" name="文字方塊 19"/>
          <p:cNvSpPr txBox="1"/>
          <p:nvPr/>
        </p:nvSpPr>
        <p:spPr>
          <a:xfrm>
            <a:off x="8294508" y="3836784"/>
            <a:ext cx="1644822" cy="1200329"/>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Setting threshold for control and risk prediction</a:t>
            </a:r>
          </a:p>
        </p:txBody>
      </p:sp>
      <p:sp>
        <p:nvSpPr>
          <p:cNvPr id="21" name="文字方塊 20"/>
          <p:cNvSpPr txBox="1"/>
          <p:nvPr/>
        </p:nvSpPr>
        <p:spPr>
          <a:xfrm>
            <a:off x="10193320" y="4035915"/>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Appropriate control methods</a:t>
            </a:r>
          </a:p>
        </p:txBody>
      </p:sp>
      <p:sp>
        <p:nvSpPr>
          <p:cNvPr id="10" name="矩形 9"/>
          <p:cNvSpPr/>
          <p:nvPr/>
        </p:nvSpPr>
        <p:spPr>
          <a:xfrm>
            <a:off x="6393461" y="1812041"/>
            <a:ext cx="1597039" cy="404948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11" name="文字方塊 10"/>
          <p:cNvSpPr txBox="1"/>
          <p:nvPr/>
        </p:nvSpPr>
        <p:spPr>
          <a:xfrm>
            <a:off x="1250602" y="593776"/>
            <a:ext cx="9692525" cy="769441"/>
          </a:xfrm>
          <a:prstGeom prst="rect">
            <a:avLst/>
          </a:prstGeom>
          <a:noFill/>
        </p:spPr>
        <p:txBody>
          <a:bodyPr wrap="none" rtlCol="0">
            <a:spAutoFit/>
          </a:bodyPr>
          <a:lstStyle/>
          <a:p>
            <a:pPr algn="ctr"/>
            <a:r>
              <a:rPr kumimoji="1" lang="en-US" altLang="zh-TW" sz="4400" b="1" dirty="0" smtClean="0">
                <a:latin typeface="Times New Roman" panose="02020603050405020304" pitchFamily="18" charset="0"/>
                <a:ea typeface="CordiaUPC" charset="0"/>
                <a:cs typeface="Times New Roman" panose="02020603050405020304" pitchFamily="18" charset="0"/>
              </a:rPr>
              <a:t>From surveillance to mosquito control</a:t>
            </a:r>
            <a:endParaRPr kumimoji="1" lang="zh-TW" altLang="en-US" sz="4400" b="1" dirty="0">
              <a:latin typeface="Times New Roman" panose="02020603050405020304" pitchFamily="18" charset="0"/>
              <a:ea typeface="CordiaUPC" charset="0"/>
              <a:cs typeface="Times New Roman" panose="02020603050405020304" pitchFamily="18" charset="0"/>
            </a:endParaRPr>
          </a:p>
        </p:txBody>
      </p:sp>
    </p:spTree>
    <p:extLst>
      <p:ext uri="{BB962C8B-B14F-4D97-AF65-F5344CB8AC3E}">
        <p14:creationId xmlns:p14="http://schemas.microsoft.com/office/powerpoint/2010/main" val="1280260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007940" y="288984"/>
            <a:ext cx="10515600" cy="1325563"/>
          </a:xfrm>
        </p:spPr>
        <p:txBody>
          <a:bodyPr>
            <a:normAutofit/>
          </a:bodyPr>
          <a:lstStyle/>
          <a:p>
            <a:r>
              <a:rPr lang="en-US" altLang="zh-TW" sz="3600" b="1" dirty="0">
                <a:solidFill>
                  <a:srgbClr val="FF0000"/>
                </a:solidFill>
                <a:latin typeface="Times New Roman" panose="02020603050405020304" pitchFamily="18" charset="0"/>
                <a:cs typeface="Times New Roman" panose="02020603050405020304" pitchFamily="18" charset="0"/>
              </a:rPr>
              <a:t>Assumption: </a:t>
            </a:r>
            <a:r>
              <a:rPr lang="en-US" altLang="zh-TW" sz="3600" b="1" dirty="0">
                <a:latin typeface="Times New Roman" panose="02020603050405020304" pitchFamily="18" charset="0"/>
                <a:cs typeface="Times New Roman" panose="02020603050405020304" pitchFamily="18" charset="0"/>
              </a:rPr>
              <a:t>After management, </a:t>
            </a:r>
            <a:r>
              <a:rPr lang="en-US" altLang="zh-TW" sz="3600" b="1" dirty="0" smtClean="0">
                <a:latin typeface="Times New Roman" panose="02020603050405020304" pitchFamily="18" charset="0"/>
                <a:cs typeface="Times New Roman" panose="02020603050405020304" pitchFamily="18" charset="0"/>
              </a:rPr>
              <a:t>number of eggs and </a:t>
            </a:r>
            <a:r>
              <a:rPr lang="en-US" altLang="zh-TW" sz="3600" b="1" dirty="0">
                <a:latin typeface="Times New Roman" panose="02020603050405020304" pitchFamily="18" charset="0"/>
                <a:cs typeface="Times New Roman" panose="02020603050405020304" pitchFamily="18" charset="0"/>
              </a:rPr>
              <a:t>positive </a:t>
            </a:r>
            <a:r>
              <a:rPr lang="en-US" altLang="zh-TW" sz="3600" b="1" dirty="0" err="1" smtClean="0">
                <a:latin typeface="Times New Roman" panose="02020603050405020304" pitchFamily="18" charset="0"/>
                <a:cs typeface="Times New Roman" panose="02020603050405020304" pitchFamily="18" charset="0"/>
              </a:rPr>
              <a:t>ovitrap</a:t>
            </a:r>
            <a:r>
              <a:rPr lang="en-US" altLang="zh-TW" sz="3600" b="1" dirty="0" smtClean="0">
                <a:latin typeface="Times New Roman" panose="02020603050405020304" pitchFamily="18" charset="0"/>
                <a:cs typeface="Times New Roman" panose="02020603050405020304" pitchFamily="18" charset="0"/>
              </a:rPr>
              <a:t> </a:t>
            </a:r>
            <a:r>
              <a:rPr lang="en-US" altLang="zh-TW" sz="3600" b="1" dirty="0">
                <a:latin typeface="Times New Roman" panose="02020603050405020304" pitchFamily="18" charset="0"/>
                <a:cs typeface="Times New Roman" panose="02020603050405020304" pitchFamily="18" charset="0"/>
              </a:rPr>
              <a:t>will both decrease</a:t>
            </a:r>
            <a:endParaRPr lang="zh-TW" altLang="en-US" sz="3600" b="1" dirty="0">
              <a:latin typeface="Times New Roman" panose="02020603050405020304" pitchFamily="18" charset="0"/>
              <a:cs typeface="Times New Roman" panose="02020603050405020304" pitchFamily="18" charset="0"/>
            </a:endParaRPr>
          </a:p>
        </p:txBody>
      </p:sp>
      <p:sp>
        <p:nvSpPr>
          <p:cNvPr id="5" name="文字方塊 4">
            <a:extLst>
              <a:ext uri="{FF2B5EF4-FFF2-40B4-BE49-F238E27FC236}">
                <a16:creationId xmlns:a16="http://schemas.microsoft.com/office/drawing/2014/main" xmlns="" id="{E804BED2-FE33-4AAF-9DB2-B51486869B98}"/>
              </a:ext>
            </a:extLst>
          </p:cNvPr>
          <p:cNvSpPr txBox="1"/>
          <p:nvPr/>
        </p:nvSpPr>
        <p:spPr>
          <a:xfrm>
            <a:off x="1497881" y="2225991"/>
            <a:ext cx="492443" cy="2533034"/>
          </a:xfrm>
          <a:prstGeom prst="rect">
            <a:avLst/>
          </a:prstGeom>
          <a:noFill/>
        </p:spPr>
        <p:txBody>
          <a:bodyPr vert="vert270" wrap="square" rtlCol="0">
            <a:spAutoFit/>
          </a:bodyPr>
          <a:lstStyle>
            <a:defPPr>
              <a:defRPr lang="zh-TW"/>
            </a:defPPr>
            <a:lvl1pPr>
              <a:defRPr sz="2800" b="1"/>
            </a:lvl1pPr>
          </a:lstStyle>
          <a:p>
            <a:pPr defTabSz="457200"/>
            <a:r>
              <a:rPr lang="en-US" altLang="zh-TW" sz="2000" dirty="0">
                <a:solidFill>
                  <a:prstClr val="black"/>
                </a:solidFill>
                <a:latin typeface="Times New Roman" panose="02020603050405020304" pitchFamily="18" charset="0"/>
                <a:ea typeface="標楷體" pitchFamily="65" charset="-120"/>
                <a:cs typeface="Times New Roman" panose="02020603050405020304" pitchFamily="18" charset="0"/>
              </a:rPr>
              <a:t>Number of Eggs</a:t>
            </a:r>
            <a:endParaRPr lang="zh-TW" altLang="en-US" sz="200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grpSp>
        <p:nvGrpSpPr>
          <p:cNvPr id="6" name="群組 5">
            <a:extLst>
              <a:ext uri="{FF2B5EF4-FFF2-40B4-BE49-F238E27FC236}">
                <a16:creationId xmlns:a16="http://schemas.microsoft.com/office/drawing/2014/main" xmlns="" id="{CDBA52F1-A151-45CE-A076-F24F09469BDC}"/>
              </a:ext>
            </a:extLst>
          </p:cNvPr>
          <p:cNvGrpSpPr/>
          <p:nvPr/>
        </p:nvGrpSpPr>
        <p:grpSpPr>
          <a:xfrm>
            <a:off x="2018014" y="2029097"/>
            <a:ext cx="3797426" cy="3807046"/>
            <a:chOff x="4780735" y="1761067"/>
            <a:chExt cx="4614836" cy="4350101"/>
          </a:xfrm>
        </p:grpSpPr>
        <p:grpSp>
          <p:nvGrpSpPr>
            <p:cNvPr id="7" name="群組 6">
              <a:extLst>
                <a:ext uri="{FF2B5EF4-FFF2-40B4-BE49-F238E27FC236}">
                  <a16:creationId xmlns:a16="http://schemas.microsoft.com/office/drawing/2014/main" xmlns="" id="{286079E3-EB62-43E5-B480-63ABA3071A9D}"/>
                </a:ext>
              </a:extLst>
            </p:cNvPr>
            <p:cNvGrpSpPr/>
            <p:nvPr/>
          </p:nvGrpSpPr>
          <p:grpSpPr>
            <a:xfrm>
              <a:off x="4849405" y="1761067"/>
              <a:ext cx="4176062" cy="3821585"/>
              <a:chOff x="4849405" y="1761067"/>
              <a:chExt cx="4176062" cy="3821585"/>
            </a:xfrm>
          </p:grpSpPr>
          <p:sp>
            <p:nvSpPr>
              <p:cNvPr id="14" name="矩形 13">
                <a:extLst>
                  <a:ext uri="{FF2B5EF4-FFF2-40B4-BE49-F238E27FC236}">
                    <a16:creationId xmlns:a16="http://schemas.microsoft.com/office/drawing/2014/main" xmlns="" id="{DD995842-2A6E-4E5B-84E7-DC5A4E66A6E8}"/>
                  </a:ext>
                </a:extLst>
              </p:cNvPr>
              <p:cNvSpPr/>
              <p:nvPr/>
            </p:nvSpPr>
            <p:spPr>
              <a:xfrm>
                <a:off x="4849405" y="1761067"/>
                <a:ext cx="4176062" cy="3821585"/>
              </a:xfrm>
              <a:prstGeom prst="rect">
                <a:avLst/>
              </a:prstGeom>
              <a:noFill/>
              <a:ln w="57150" cap="flat" cmpd="sng" algn="ctr">
                <a:solidFill>
                  <a:sysClr val="windowText" lastClr="000000"/>
                </a:solidFill>
                <a:prstDash val="solid"/>
                <a:miter lim="800000"/>
              </a:ln>
              <a:effectLst/>
            </p:spPr>
            <p:txBody>
              <a:bodyPr rtlCol="0" anchor="ctr"/>
              <a:lstStyle/>
              <a:p>
                <a:pPr algn="ctr" defTabSz="457200">
                  <a:defRPr/>
                </a:pPr>
                <a:endParaRPr lang="zh-TW" altLang="en-US" sz="1200" kern="0" dirty="0">
                  <a:solidFill>
                    <a:prstClr val="white"/>
                  </a:solidFill>
                </a:endParaRPr>
              </a:p>
            </p:txBody>
          </p:sp>
          <p:sp>
            <p:nvSpPr>
              <p:cNvPr id="15" name="橢圓 14">
                <a:extLst>
                  <a:ext uri="{FF2B5EF4-FFF2-40B4-BE49-F238E27FC236}">
                    <a16:creationId xmlns:a16="http://schemas.microsoft.com/office/drawing/2014/main" xmlns="" id="{A88A4EE7-6129-46EB-8E6B-D4CA3ECF1AC3}"/>
                  </a:ext>
                </a:extLst>
              </p:cNvPr>
              <p:cNvSpPr/>
              <p:nvPr/>
            </p:nvSpPr>
            <p:spPr>
              <a:xfrm>
                <a:off x="4944518" y="3769609"/>
                <a:ext cx="1869889" cy="1758167"/>
              </a:xfrm>
              <a:prstGeom prst="ellipse">
                <a:avLst/>
              </a:prstGeom>
              <a:noFill/>
              <a:ln w="57150" cap="flat" cmpd="sng" algn="ctr">
                <a:solidFill>
                  <a:srgbClr val="0000FF"/>
                </a:solidFill>
                <a:prstDash val="sysDot"/>
                <a:miter lim="800000"/>
              </a:ln>
              <a:effectLst/>
            </p:spPr>
            <p:txBody>
              <a:bodyPr rtlCol="0" anchor="ctr"/>
              <a:lstStyle/>
              <a:p>
                <a:pPr algn="ctr" defTabSz="457200">
                  <a:defRPr/>
                </a:pPr>
                <a:endParaRPr lang="zh-TW" altLang="en-US" sz="1200" kern="0">
                  <a:solidFill>
                    <a:prstClr val="white"/>
                  </a:solidFill>
                </a:endParaRPr>
              </a:p>
            </p:txBody>
          </p:sp>
          <p:sp>
            <p:nvSpPr>
              <p:cNvPr id="16" name="橢圓 15">
                <a:extLst>
                  <a:ext uri="{FF2B5EF4-FFF2-40B4-BE49-F238E27FC236}">
                    <a16:creationId xmlns:a16="http://schemas.microsoft.com/office/drawing/2014/main" xmlns="" id="{2C23AD7F-D53E-4E10-B3E0-DDCE5466A281}"/>
                  </a:ext>
                </a:extLst>
              </p:cNvPr>
              <p:cNvSpPr/>
              <p:nvPr/>
            </p:nvSpPr>
            <p:spPr>
              <a:xfrm>
                <a:off x="7102523" y="3737462"/>
                <a:ext cx="1869889" cy="1758167"/>
              </a:xfrm>
              <a:prstGeom prst="ellipse">
                <a:avLst/>
              </a:prstGeom>
              <a:noFill/>
              <a:ln w="57150" cap="flat" cmpd="sng" algn="ctr">
                <a:solidFill>
                  <a:srgbClr val="CC00CC"/>
                </a:solidFill>
                <a:prstDash val="sysDot"/>
                <a:miter lim="800000"/>
              </a:ln>
              <a:effectLst/>
            </p:spPr>
            <p:txBody>
              <a:bodyPr rtlCol="0" anchor="ctr"/>
              <a:lstStyle/>
              <a:p>
                <a:pPr algn="ctr" defTabSz="457200">
                  <a:defRPr/>
                </a:pPr>
                <a:endParaRPr lang="zh-TW" altLang="en-US" sz="1200" kern="0">
                  <a:solidFill>
                    <a:prstClr val="white"/>
                  </a:solidFill>
                </a:endParaRPr>
              </a:p>
            </p:txBody>
          </p:sp>
          <p:sp>
            <p:nvSpPr>
              <p:cNvPr id="17" name="橢圓 16">
                <a:extLst>
                  <a:ext uri="{FF2B5EF4-FFF2-40B4-BE49-F238E27FC236}">
                    <a16:creationId xmlns:a16="http://schemas.microsoft.com/office/drawing/2014/main" xmlns="" id="{1A112A63-96CE-4CBB-9BFB-2B0362AC8CD9}"/>
                  </a:ext>
                </a:extLst>
              </p:cNvPr>
              <p:cNvSpPr/>
              <p:nvPr/>
            </p:nvSpPr>
            <p:spPr>
              <a:xfrm>
                <a:off x="7119071" y="1847620"/>
                <a:ext cx="1869889" cy="1758167"/>
              </a:xfrm>
              <a:prstGeom prst="ellipse">
                <a:avLst/>
              </a:prstGeom>
              <a:noFill/>
              <a:ln w="57150" cap="flat" cmpd="sng" algn="ctr">
                <a:solidFill>
                  <a:srgbClr val="FF0000"/>
                </a:solidFill>
                <a:prstDash val="sysDot"/>
                <a:miter lim="800000"/>
              </a:ln>
              <a:effectLst/>
            </p:spPr>
            <p:txBody>
              <a:bodyPr rtlCol="0" anchor="ctr"/>
              <a:lstStyle/>
              <a:p>
                <a:pPr algn="ctr" defTabSz="457200">
                  <a:defRPr/>
                </a:pPr>
                <a:endParaRPr lang="zh-TW" altLang="en-US" sz="1200" kern="0">
                  <a:solidFill>
                    <a:prstClr val="white"/>
                  </a:solidFill>
                </a:endParaRPr>
              </a:p>
            </p:txBody>
          </p:sp>
        </p:grpSp>
        <p:sp>
          <p:nvSpPr>
            <p:cNvPr id="8" name="文字方塊 7">
              <a:extLst>
                <a:ext uri="{FF2B5EF4-FFF2-40B4-BE49-F238E27FC236}">
                  <a16:creationId xmlns:a16="http://schemas.microsoft.com/office/drawing/2014/main" xmlns="" id="{A121C68A-5D58-4AC9-A079-C5671FC3AE33}"/>
                </a:ext>
              </a:extLst>
            </p:cNvPr>
            <p:cNvSpPr txBox="1"/>
            <p:nvPr/>
          </p:nvSpPr>
          <p:spPr>
            <a:xfrm>
              <a:off x="4780735" y="5787151"/>
              <a:ext cx="319872" cy="316511"/>
            </a:xfrm>
            <a:prstGeom prst="rect">
              <a:avLst/>
            </a:prstGeom>
            <a:noFill/>
          </p:spPr>
          <p:txBody>
            <a:bodyPr wrap="none" rtlCol="0">
              <a:spAutoFit/>
            </a:bodyPr>
            <a:lstStyle/>
            <a:p>
              <a:pPr defTabSz="457200">
                <a:defRPr/>
              </a:pPr>
              <a:r>
                <a:rPr lang="en-US" altLang="zh-TW" sz="1200" kern="0" dirty="0">
                  <a:solidFill>
                    <a:prstClr val="black"/>
                  </a:solidFill>
                </a:rPr>
                <a:t>0</a:t>
              </a:r>
              <a:endParaRPr lang="zh-TW" altLang="en-US" sz="1200" kern="0" dirty="0">
                <a:solidFill>
                  <a:prstClr val="black"/>
                </a:solidFill>
              </a:endParaRPr>
            </a:p>
          </p:txBody>
        </p:sp>
        <p:sp>
          <p:nvSpPr>
            <p:cNvPr id="9" name="文字方塊 8">
              <a:extLst>
                <a:ext uri="{FF2B5EF4-FFF2-40B4-BE49-F238E27FC236}">
                  <a16:creationId xmlns:a16="http://schemas.microsoft.com/office/drawing/2014/main" xmlns="" id="{56CC5A1E-E7FE-4F23-A082-2D0B36035EDA}"/>
                </a:ext>
              </a:extLst>
            </p:cNvPr>
            <p:cNvSpPr txBox="1"/>
            <p:nvPr/>
          </p:nvSpPr>
          <p:spPr>
            <a:xfrm>
              <a:off x="6829714" y="5787151"/>
              <a:ext cx="411373" cy="324017"/>
            </a:xfrm>
            <a:prstGeom prst="rect">
              <a:avLst/>
            </a:prstGeom>
            <a:noFill/>
          </p:spPr>
          <p:txBody>
            <a:bodyPr wrap="none" rtlCol="0">
              <a:spAutoFit/>
            </a:bodyPr>
            <a:lstStyle/>
            <a:p>
              <a:pPr defTabSz="457200">
                <a:defRPr/>
              </a:pPr>
              <a:r>
                <a:rPr lang="en-US" altLang="zh-TW" sz="1200" kern="0" dirty="0">
                  <a:solidFill>
                    <a:prstClr val="black"/>
                  </a:solidFill>
                </a:rPr>
                <a:t>50</a:t>
              </a:r>
              <a:endParaRPr lang="zh-TW" altLang="en-US" sz="1200" kern="0" dirty="0">
                <a:solidFill>
                  <a:prstClr val="black"/>
                </a:solidFill>
              </a:endParaRPr>
            </a:p>
          </p:txBody>
        </p:sp>
        <p:sp>
          <p:nvSpPr>
            <p:cNvPr id="10" name="文字方塊 9">
              <a:extLst>
                <a:ext uri="{FF2B5EF4-FFF2-40B4-BE49-F238E27FC236}">
                  <a16:creationId xmlns:a16="http://schemas.microsoft.com/office/drawing/2014/main" xmlns="" id="{D790B0B3-6BF6-4232-956C-9261CA5E4F50}"/>
                </a:ext>
              </a:extLst>
            </p:cNvPr>
            <p:cNvSpPr txBox="1"/>
            <p:nvPr/>
          </p:nvSpPr>
          <p:spPr>
            <a:xfrm>
              <a:off x="8636001" y="5787151"/>
              <a:ext cx="759570" cy="324017"/>
            </a:xfrm>
            <a:prstGeom prst="rect">
              <a:avLst/>
            </a:prstGeom>
            <a:noFill/>
          </p:spPr>
          <p:txBody>
            <a:bodyPr wrap="none" rtlCol="0">
              <a:spAutoFit/>
            </a:bodyPr>
            <a:lstStyle/>
            <a:p>
              <a:pPr defTabSz="457200">
                <a:defRPr/>
              </a:pPr>
              <a:r>
                <a:rPr lang="en-US" altLang="zh-TW" sz="1200" kern="0" dirty="0">
                  <a:solidFill>
                    <a:prstClr val="black"/>
                  </a:solidFill>
                </a:rPr>
                <a:t>100</a:t>
              </a:r>
              <a:r>
                <a:rPr lang="zh-TW" altLang="en-US" sz="1200" kern="0" dirty="0">
                  <a:solidFill>
                    <a:prstClr val="black"/>
                  </a:solidFill>
                </a:rPr>
                <a:t> ％</a:t>
              </a:r>
            </a:p>
          </p:txBody>
        </p:sp>
        <p:sp>
          <p:nvSpPr>
            <p:cNvPr id="11" name="文字方塊 10">
              <a:extLst>
                <a:ext uri="{FF2B5EF4-FFF2-40B4-BE49-F238E27FC236}">
                  <a16:creationId xmlns:a16="http://schemas.microsoft.com/office/drawing/2014/main" xmlns="" id="{0EC11436-D387-4B6B-AE3F-FBD6A0DD1404}"/>
                </a:ext>
              </a:extLst>
            </p:cNvPr>
            <p:cNvSpPr txBox="1"/>
            <p:nvPr/>
          </p:nvSpPr>
          <p:spPr>
            <a:xfrm>
              <a:off x="7292460" y="2411063"/>
              <a:ext cx="1597794" cy="668190"/>
            </a:xfrm>
            <a:prstGeom prst="rect">
              <a:avLst/>
            </a:prstGeom>
            <a:noFill/>
          </p:spPr>
          <p:txBody>
            <a:bodyPr wrap="none" rtlCol="0">
              <a:spAutoFit/>
            </a:bodyPr>
            <a:lstStyle/>
            <a:p>
              <a:pPr algn="ctr" defTabSz="457200">
                <a:defRPr/>
              </a:pPr>
              <a:r>
                <a:rPr lang="en-US" altLang="zh-TW" sz="1600" b="1" kern="0" dirty="0">
                  <a:solidFill>
                    <a:prstClr val="black"/>
                  </a:solidFill>
                  <a:latin typeface="Times New Roman" panose="02020603050405020304" pitchFamily="18" charset="0"/>
                  <a:ea typeface="標楷體" pitchFamily="65" charset="-120"/>
                  <a:cs typeface="Times New Roman" panose="02020603050405020304" pitchFamily="18" charset="0"/>
                </a:rPr>
                <a:t>Without </a:t>
              </a:r>
            </a:p>
            <a:p>
              <a:pPr algn="ctr" defTabSz="457200">
                <a:defRPr/>
              </a:pPr>
              <a:r>
                <a:rPr lang="en-US" altLang="zh-TW" sz="1600" b="1" kern="0" dirty="0">
                  <a:solidFill>
                    <a:prstClr val="black"/>
                  </a:solidFill>
                  <a:latin typeface="Times New Roman" panose="02020603050405020304" pitchFamily="18" charset="0"/>
                  <a:ea typeface="標楷體" pitchFamily="65" charset="-120"/>
                  <a:cs typeface="Times New Roman" panose="02020603050405020304" pitchFamily="18" charset="0"/>
                </a:rPr>
                <a:t>management</a:t>
              </a:r>
              <a:endParaRPr lang="zh-TW" altLang="en-US" sz="1600" b="1" kern="0" dirty="0">
                <a:solidFill>
                  <a:prstClr val="black"/>
                </a:solidFill>
                <a:latin typeface="Times New Roman" panose="02020603050405020304" pitchFamily="18" charset="0"/>
                <a:ea typeface="標楷體" pitchFamily="65" charset="-120"/>
                <a:cs typeface="Times New Roman" panose="02020603050405020304" pitchFamily="18" charset="0"/>
              </a:endParaRPr>
            </a:p>
          </p:txBody>
        </p:sp>
        <p:sp>
          <p:nvSpPr>
            <p:cNvPr id="12" name="文字方塊 11">
              <a:extLst>
                <a:ext uri="{FF2B5EF4-FFF2-40B4-BE49-F238E27FC236}">
                  <a16:creationId xmlns:a16="http://schemas.microsoft.com/office/drawing/2014/main" xmlns="" id="{F0ED419C-A76B-4917-A46C-89EEC22A16B5}"/>
                </a:ext>
              </a:extLst>
            </p:cNvPr>
            <p:cNvSpPr txBox="1"/>
            <p:nvPr/>
          </p:nvSpPr>
          <p:spPr>
            <a:xfrm>
              <a:off x="7262868" y="4260125"/>
              <a:ext cx="1595847" cy="668190"/>
            </a:xfrm>
            <a:prstGeom prst="rect">
              <a:avLst/>
            </a:prstGeom>
            <a:noFill/>
          </p:spPr>
          <p:txBody>
            <a:bodyPr wrap="none" rtlCol="0">
              <a:spAutoFit/>
            </a:bodyPr>
            <a:lstStyle/>
            <a:p>
              <a:pPr defTabSz="457200">
                <a:defRPr/>
              </a:pPr>
              <a:r>
                <a:rPr lang="en-US" altLang="zh-TW" sz="1600" b="1" kern="0" dirty="0" smtClean="0">
                  <a:solidFill>
                    <a:prstClr val="black"/>
                  </a:solidFill>
                  <a:latin typeface="標楷體" pitchFamily="65" charset="-120"/>
                  <a:ea typeface="標楷體" pitchFamily="65" charset="-120"/>
                  <a:cs typeface="Kaiti TC" charset="-120"/>
                </a:rPr>
                <a:t>Environment</a:t>
              </a:r>
              <a:endParaRPr lang="en-US" altLang="zh-TW" sz="1600" b="1" kern="0" dirty="0">
                <a:solidFill>
                  <a:prstClr val="black"/>
                </a:solidFill>
                <a:latin typeface="標楷體" pitchFamily="65" charset="-120"/>
                <a:ea typeface="標楷體" pitchFamily="65" charset="-120"/>
                <a:cs typeface="Kaiti TC" charset="-120"/>
              </a:endParaRPr>
            </a:p>
            <a:p>
              <a:pPr defTabSz="457200">
                <a:defRPr/>
              </a:pPr>
              <a:r>
                <a:rPr lang="en-US" altLang="zh-TW" sz="1600" b="1" kern="0" dirty="0">
                  <a:solidFill>
                    <a:prstClr val="black"/>
                  </a:solidFill>
                  <a:latin typeface="標楷體" pitchFamily="65" charset="-120"/>
                  <a:ea typeface="標楷體" pitchFamily="65" charset="-120"/>
                  <a:cs typeface="Kaiti TC" charset="-120"/>
                </a:rPr>
                <a:t>management</a:t>
              </a:r>
              <a:endParaRPr lang="zh-TW" altLang="en-US" sz="1600" b="1" kern="0" dirty="0">
                <a:solidFill>
                  <a:prstClr val="black"/>
                </a:solidFill>
                <a:latin typeface="標楷體" pitchFamily="65" charset="-120"/>
                <a:ea typeface="標楷體" pitchFamily="65" charset="-120"/>
                <a:cs typeface="Kaiti TC" charset="-120"/>
              </a:endParaRPr>
            </a:p>
          </p:txBody>
        </p:sp>
        <p:sp>
          <p:nvSpPr>
            <p:cNvPr id="13" name="文字方塊 12">
              <a:extLst>
                <a:ext uri="{FF2B5EF4-FFF2-40B4-BE49-F238E27FC236}">
                  <a16:creationId xmlns:a16="http://schemas.microsoft.com/office/drawing/2014/main" xmlns="" id="{C6D1BC31-78EE-450E-B9C9-66A171AB69A3}"/>
                </a:ext>
              </a:extLst>
            </p:cNvPr>
            <p:cNvSpPr txBox="1"/>
            <p:nvPr/>
          </p:nvSpPr>
          <p:spPr>
            <a:xfrm>
              <a:off x="5107214" y="4295549"/>
              <a:ext cx="1471172" cy="668190"/>
            </a:xfrm>
            <a:prstGeom prst="rect">
              <a:avLst/>
            </a:prstGeom>
            <a:noFill/>
          </p:spPr>
          <p:txBody>
            <a:bodyPr wrap="none" rtlCol="0">
              <a:spAutoFit/>
            </a:bodyPr>
            <a:lstStyle/>
            <a:p>
              <a:pPr algn="ctr" defTabSz="457200">
                <a:defRPr/>
              </a:pPr>
              <a:r>
                <a:rPr lang="en-US" altLang="zh-TW" sz="1600" b="1" kern="0" dirty="0">
                  <a:solidFill>
                    <a:prstClr val="black"/>
                  </a:solidFill>
                  <a:latin typeface="標楷體" pitchFamily="65" charset="-120"/>
                  <a:ea typeface="標楷體" pitchFamily="65" charset="-120"/>
                  <a:cs typeface="Kaiti TC" charset="-120"/>
                </a:rPr>
                <a:t>Long term</a:t>
              </a:r>
            </a:p>
            <a:p>
              <a:pPr algn="ctr" defTabSz="457200">
                <a:defRPr/>
              </a:pPr>
              <a:r>
                <a:rPr lang="en-US" altLang="zh-TW" sz="1600" b="1" kern="0" dirty="0">
                  <a:solidFill>
                    <a:prstClr val="black"/>
                  </a:solidFill>
                  <a:latin typeface="標楷體" pitchFamily="65" charset="-120"/>
                  <a:ea typeface="標楷體" pitchFamily="65" charset="-120"/>
                  <a:cs typeface="Kaiti TC" charset="-120"/>
                </a:rPr>
                <a:t>management</a:t>
              </a:r>
              <a:endParaRPr lang="zh-TW" altLang="en-US" sz="1600" b="1" kern="0" dirty="0">
                <a:solidFill>
                  <a:prstClr val="black"/>
                </a:solidFill>
                <a:latin typeface="標楷體" pitchFamily="65" charset="-120"/>
                <a:ea typeface="標楷體" pitchFamily="65" charset="-120"/>
                <a:cs typeface="Kaiti TC" charset="-120"/>
              </a:endParaRPr>
            </a:p>
          </p:txBody>
        </p:sp>
      </p:grpSp>
      <p:cxnSp>
        <p:nvCxnSpPr>
          <p:cNvPr id="18" name="直線單箭頭接點 17">
            <a:extLst>
              <a:ext uri="{FF2B5EF4-FFF2-40B4-BE49-F238E27FC236}">
                <a16:creationId xmlns:a16="http://schemas.microsoft.com/office/drawing/2014/main" xmlns="" id="{E078054E-D472-486B-8081-E2B939819689}"/>
              </a:ext>
            </a:extLst>
          </p:cNvPr>
          <p:cNvCxnSpPr>
            <a:cxnSpLocks/>
          </p:cNvCxnSpPr>
          <p:nvPr/>
        </p:nvCxnSpPr>
        <p:spPr>
          <a:xfrm flipV="1">
            <a:off x="1965581" y="2107083"/>
            <a:ext cx="0" cy="3215816"/>
          </a:xfrm>
          <a:prstGeom prst="straightConnector1">
            <a:avLst/>
          </a:prstGeom>
          <a:noFill/>
          <a:ln w="38100" cap="flat" cmpd="sng" algn="ctr">
            <a:solidFill>
              <a:srgbClr val="FF0000"/>
            </a:solidFill>
            <a:prstDash val="solid"/>
            <a:tailEnd type="triangle"/>
          </a:ln>
          <a:effectLst/>
        </p:spPr>
      </p:cxnSp>
      <p:cxnSp>
        <p:nvCxnSpPr>
          <p:cNvPr id="19" name="直線單箭頭接點 18">
            <a:extLst>
              <a:ext uri="{FF2B5EF4-FFF2-40B4-BE49-F238E27FC236}">
                <a16:creationId xmlns:a16="http://schemas.microsoft.com/office/drawing/2014/main" xmlns="" id="{C85DEE49-3410-49DC-8D41-1D50B47FDF21}"/>
              </a:ext>
            </a:extLst>
          </p:cNvPr>
          <p:cNvCxnSpPr>
            <a:cxnSpLocks/>
          </p:cNvCxnSpPr>
          <p:nvPr/>
        </p:nvCxnSpPr>
        <p:spPr>
          <a:xfrm flipV="1">
            <a:off x="2086832" y="5476415"/>
            <a:ext cx="3424061" cy="23826"/>
          </a:xfrm>
          <a:prstGeom prst="straightConnector1">
            <a:avLst/>
          </a:prstGeom>
          <a:noFill/>
          <a:ln w="38100" cap="flat" cmpd="sng" algn="ctr">
            <a:solidFill>
              <a:srgbClr val="FF0000"/>
            </a:solidFill>
            <a:prstDash val="solid"/>
            <a:tailEnd type="triangle"/>
          </a:ln>
          <a:effectLst/>
        </p:spPr>
      </p:cxnSp>
      <p:graphicFrame>
        <p:nvGraphicFramePr>
          <p:cNvPr id="20" name="圖表 19">
            <a:extLst>
              <a:ext uri="{FF2B5EF4-FFF2-40B4-BE49-F238E27FC236}">
                <a16:creationId xmlns:a16="http://schemas.microsoft.com/office/drawing/2014/main" xmlns="" id="{E5AF58CA-9207-435F-B9A8-C1FAC085C169}"/>
              </a:ext>
            </a:extLst>
          </p:cNvPr>
          <p:cNvGraphicFramePr>
            <a:graphicFrameLocks/>
          </p:cNvGraphicFramePr>
          <p:nvPr>
            <p:extLst/>
          </p:nvPr>
        </p:nvGraphicFramePr>
        <p:xfrm>
          <a:off x="5777742" y="2029097"/>
          <a:ext cx="4761423" cy="3868866"/>
        </p:xfrm>
        <a:graphic>
          <a:graphicData uri="http://schemas.openxmlformats.org/drawingml/2006/chart">
            <c:chart xmlns:c="http://schemas.openxmlformats.org/drawingml/2006/chart" xmlns:r="http://schemas.openxmlformats.org/officeDocument/2006/relationships" r:id="rId3"/>
          </a:graphicData>
        </a:graphic>
      </p:graphicFrame>
      <p:sp>
        <p:nvSpPr>
          <p:cNvPr id="21" name="矩形 20">
            <a:extLst>
              <a:ext uri="{FF2B5EF4-FFF2-40B4-BE49-F238E27FC236}">
                <a16:creationId xmlns:a16="http://schemas.microsoft.com/office/drawing/2014/main" xmlns="" id="{3EE23FE8-7B90-4B19-BE0C-CCCF47E46D32}"/>
              </a:ext>
            </a:extLst>
          </p:cNvPr>
          <p:cNvSpPr/>
          <p:nvPr/>
        </p:nvSpPr>
        <p:spPr>
          <a:xfrm>
            <a:off x="6640698" y="6213536"/>
            <a:ext cx="4252327" cy="340281"/>
          </a:xfrm>
          <a:prstGeom prst="rect">
            <a:avLst/>
          </a:prstGeom>
        </p:spPr>
        <p:txBody>
          <a:bodyPr wrap="none">
            <a:spAutoFit/>
          </a:bodyPr>
          <a:lstStyle/>
          <a:p>
            <a:pPr defTabSz="457200"/>
            <a:r>
              <a:rPr lang="en-US" altLang="zh-TW"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2016 week 25 to 2017 week 35, total 8,595 data</a:t>
            </a:r>
            <a:endParaRPr lang="zh-TW" altLang="en-US" sz="16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22" name="直線接點 21">
            <a:extLst>
              <a:ext uri="{FF2B5EF4-FFF2-40B4-BE49-F238E27FC236}">
                <a16:creationId xmlns:a16="http://schemas.microsoft.com/office/drawing/2014/main" xmlns="" id="{FA0CF366-3B54-4B32-A28E-B62993D1759C}"/>
              </a:ext>
            </a:extLst>
          </p:cNvPr>
          <p:cNvCxnSpPr>
            <a:cxnSpLocks/>
          </p:cNvCxnSpPr>
          <p:nvPr/>
        </p:nvCxnSpPr>
        <p:spPr>
          <a:xfrm flipV="1">
            <a:off x="6265738" y="4508573"/>
            <a:ext cx="4068818" cy="34590"/>
          </a:xfrm>
          <a:prstGeom prst="line">
            <a:avLst/>
          </a:prstGeom>
          <a:noFill/>
          <a:ln w="38100" cap="flat" cmpd="sng" algn="ctr">
            <a:solidFill>
              <a:srgbClr val="FF0000"/>
            </a:solidFill>
            <a:prstDash val="solid"/>
          </a:ln>
          <a:effectLst/>
        </p:spPr>
      </p:cxnSp>
      <p:cxnSp>
        <p:nvCxnSpPr>
          <p:cNvPr id="23" name="直線接點 22">
            <a:extLst>
              <a:ext uri="{FF2B5EF4-FFF2-40B4-BE49-F238E27FC236}">
                <a16:creationId xmlns:a16="http://schemas.microsoft.com/office/drawing/2014/main" xmlns="" id="{9545F9AC-846E-4340-B63B-EF9F1B1C31BB}"/>
              </a:ext>
            </a:extLst>
          </p:cNvPr>
          <p:cNvCxnSpPr>
            <a:cxnSpLocks/>
          </p:cNvCxnSpPr>
          <p:nvPr/>
        </p:nvCxnSpPr>
        <p:spPr>
          <a:xfrm flipV="1">
            <a:off x="8590523" y="2039416"/>
            <a:ext cx="0" cy="3229683"/>
          </a:xfrm>
          <a:prstGeom prst="line">
            <a:avLst/>
          </a:prstGeom>
          <a:noFill/>
          <a:ln w="28575" cap="flat" cmpd="sng" algn="ctr">
            <a:solidFill>
              <a:srgbClr val="FF0000"/>
            </a:solidFill>
            <a:prstDash val="solid"/>
          </a:ln>
          <a:effectLst/>
        </p:spPr>
      </p:cxnSp>
      <p:sp>
        <p:nvSpPr>
          <p:cNvPr id="24" name="橢圓 23">
            <a:extLst>
              <a:ext uri="{FF2B5EF4-FFF2-40B4-BE49-F238E27FC236}">
                <a16:creationId xmlns:a16="http://schemas.microsoft.com/office/drawing/2014/main" xmlns="" id="{FEE2BB60-B37A-4575-BFBA-35E3D289C617}"/>
              </a:ext>
            </a:extLst>
          </p:cNvPr>
          <p:cNvSpPr/>
          <p:nvPr/>
        </p:nvSpPr>
        <p:spPr>
          <a:xfrm>
            <a:off x="6265739" y="4543164"/>
            <a:ext cx="4171407" cy="754283"/>
          </a:xfrm>
          <a:prstGeom prst="ellipse">
            <a:avLst/>
          </a:prstGeom>
          <a:noFill/>
          <a:ln w="38100" cap="flat" cmpd="sng" algn="ctr">
            <a:solidFill>
              <a:srgbClr val="0070C0"/>
            </a:solidFill>
            <a:prstDash val="solid"/>
          </a:ln>
          <a:effectLst/>
        </p:spPr>
        <p:txBody>
          <a:bodyPr rtlCol="0" anchor="ctr"/>
          <a:lstStyle/>
          <a:p>
            <a:pPr algn="ctr" defTabSz="457200">
              <a:defRPr/>
            </a:pPr>
            <a:endParaRPr lang="zh-TW" altLang="en-US" sz="6600" kern="0">
              <a:solidFill>
                <a:prstClr val="white"/>
              </a:solidFill>
              <a:latin typeface="Calibri"/>
              <a:ea typeface="新細明體" panose="02020500000000000000" pitchFamily="18" charset="-120"/>
            </a:endParaRPr>
          </a:p>
        </p:txBody>
      </p:sp>
      <p:sp>
        <p:nvSpPr>
          <p:cNvPr id="25" name="橢圓 24">
            <a:extLst>
              <a:ext uri="{FF2B5EF4-FFF2-40B4-BE49-F238E27FC236}">
                <a16:creationId xmlns:a16="http://schemas.microsoft.com/office/drawing/2014/main" xmlns="" id="{F465B23B-115C-4A8B-8B6B-64F8C2BC1575}"/>
              </a:ext>
            </a:extLst>
          </p:cNvPr>
          <p:cNvSpPr/>
          <p:nvPr/>
        </p:nvSpPr>
        <p:spPr>
          <a:xfrm>
            <a:off x="8621794" y="2619607"/>
            <a:ext cx="1787776" cy="1787777"/>
          </a:xfrm>
          <a:prstGeom prst="ellipse">
            <a:avLst/>
          </a:prstGeom>
          <a:noFill/>
          <a:ln w="38100" cap="flat" cmpd="sng" algn="ctr">
            <a:solidFill>
              <a:srgbClr val="FF0000"/>
            </a:solidFill>
            <a:prstDash val="solid"/>
          </a:ln>
          <a:effectLst/>
        </p:spPr>
        <p:txBody>
          <a:bodyPr rtlCol="0" anchor="ctr"/>
          <a:lstStyle/>
          <a:p>
            <a:pPr algn="ctr" defTabSz="457200">
              <a:defRPr/>
            </a:pPr>
            <a:endParaRPr lang="zh-TW" altLang="en-US" sz="6600" kern="0">
              <a:solidFill>
                <a:prstClr val="white"/>
              </a:solidFill>
              <a:latin typeface="Calibri"/>
              <a:ea typeface="新細明體" panose="02020500000000000000" pitchFamily="18" charset="-120"/>
            </a:endParaRPr>
          </a:p>
        </p:txBody>
      </p:sp>
      <p:sp>
        <p:nvSpPr>
          <p:cNvPr id="26" name="文字方塊 25">
            <a:extLst>
              <a:ext uri="{FF2B5EF4-FFF2-40B4-BE49-F238E27FC236}">
                <a16:creationId xmlns:a16="http://schemas.microsoft.com/office/drawing/2014/main" xmlns="" id="{B906E73F-4DB8-4273-BF77-C5E4C3A57E27}"/>
              </a:ext>
            </a:extLst>
          </p:cNvPr>
          <p:cNvSpPr txBox="1"/>
          <p:nvPr/>
        </p:nvSpPr>
        <p:spPr>
          <a:xfrm>
            <a:off x="6640698" y="4619575"/>
            <a:ext cx="3577083" cy="595491"/>
          </a:xfrm>
          <a:prstGeom prst="rect">
            <a:avLst/>
          </a:prstGeom>
          <a:noFill/>
        </p:spPr>
        <p:txBody>
          <a:bodyPr wrap="none" rtlCol="0">
            <a:spAutoFit/>
          </a:bodyPr>
          <a:lstStyle/>
          <a:p>
            <a:pPr defTabSz="457200"/>
            <a:r>
              <a:rPr kumimoji="1" lang="en-US" altLang="zh-TW" sz="3200" b="1" dirty="0">
                <a:solidFill>
                  <a:srgbClr val="0432FF"/>
                </a:solidFill>
                <a:latin typeface="Times New Roman" panose="02020603050405020304" pitchFamily="18" charset="0"/>
                <a:ea typeface="Kaiti TC" charset="-120"/>
                <a:cs typeface="Times New Roman" panose="02020603050405020304" pitchFamily="18" charset="0"/>
              </a:rPr>
              <a:t>With Management</a:t>
            </a:r>
            <a:endParaRPr kumimoji="1" lang="zh-TW" altLang="en-US" sz="3200" b="1" dirty="0">
              <a:solidFill>
                <a:srgbClr val="0432FF"/>
              </a:solidFill>
              <a:latin typeface="Times New Roman" panose="02020603050405020304" pitchFamily="18" charset="0"/>
              <a:ea typeface="Kaiti TC" charset="-120"/>
              <a:cs typeface="Times New Roman" panose="02020603050405020304" pitchFamily="18" charset="0"/>
            </a:endParaRPr>
          </a:p>
        </p:txBody>
      </p:sp>
      <p:sp>
        <p:nvSpPr>
          <p:cNvPr id="27" name="文字方塊 26">
            <a:extLst>
              <a:ext uri="{FF2B5EF4-FFF2-40B4-BE49-F238E27FC236}">
                <a16:creationId xmlns:a16="http://schemas.microsoft.com/office/drawing/2014/main" xmlns="" id="{8EE92315-09FC-4732-A6E2-70BD107B4A09}"/>
              </a:ext>
            </a:extLst>
          </p:cNvPr>
          <p:cNvSpPr txBox="1"/>
          <p:nvPr/>
        </p:nvSpPr>
        <p:spPr>
          <a:xfrm>
            <a:off x="6881883" y="2143924"/>
            <a:ext cx="774198" cy="340281"/>
          </a:xfrm>
          <a:prstGeom prst="rect">
            <a:avLst/>
          </a:prstGeom>
          <a:noFill/>
        </p:spPr>
        <p:txBody>
          <a:bodyPr wrap="none" rtlCol="0">
            <a:spAutoFit/>
          </a:bodyPr>
          <a:lstStyle/>
          <a:p>
            <a:pPr defTabSz="457200">
              <a:defRPr/>
            </a:pPr>
            <a:r>
              <a:rPr lang="en-US" altLang="zh-TW" sz="1600" kern="0" dirty="0">
                <a:solidFill>
                  <a:srgbClr val="0432FF"/>
                </a:solidFill>
              </a:rPr>
              <a:t>Level 2</a:t>
            </a:r>
            <a:endParaRPr lang="zh-TW" altLang="en-US" sz="1600" kern="0" dirty="0">
              <a:solidFill>
                <a:srgbClr val="0432FF"/>
              </a:solidFill>
            </a:endParaRPr>
          </a:p>
        </p:txBody>
      </p:sp>
      <p:sp>
        <p:nvSpPr>
          <p:cNvPr id="28" name="文字方塊 27">
            <a:extLst>
              <a:ext uri="{FF2B5EF4-FFF2-40B4-BE49-F238E27FC236}">
                <a16:creationId xmlns:a16="http://schemas.microsoft.com/office/drawing/2014/main" xmlns="" id="{DA288A67-5369-49C3-BFE0-E172C74413D0}"/>
              </a:ext>
            </a:extLst>
          </p:cNvPr>
          <p:cNvSpPr txBox="1"/>
          <p:nvPr/>
        </p:nvSpPr>
        <p:spPr>
          <a:xfrm>
            <a:off x="9190357" y="2143924"/>
            <a:ext cx="774198" cy="340281"/>
          </a:xfrm>
          <a:prstGeom prst="rect">
            <a:avLst/>
          </a:prstGeom>
          <a:noFill/>
        </p:spPr>
        <p:txBody>
          <a:bodyPr wrap="none" rtlCol="0">
            <a:spAutoFit/>
          </a:bodyPr>
          <a:lstStyle/>
          <a:p>
            <a:pPr defTabSz="457200">
              <a:defRPr/>
            </a:pPr>
            <a:r>
              <a:rPr lang="en-US" altLang="zh-TW" sz="1600" kern="0" dirty="0">
                <a:solidFill>
                  <a:srgbClr val="FF0000"/>
                </a:solidFill>
              </a:rPr>
              <a:t>Level 3</a:t>
            </a:r>
            <a:endParaRPr lang="zh-TW" altLang="en-US" sz="1600" kern="0" dirty="0">
              <a:solidFill>
                <a:srgbClr val="FF0000"/>
              </a:solidFill>
            </a:endParaRPr>
          </a:p>
        </p:txBody>
      </p:sp>
      <p:cxnSp>
        <p:nvCxnSpPr>
          <p:cNvPr id="29" name="直線單箭頭接點 19">
            <a:extLst>
              <a:ext uri="{FF2B5EF4-FFF2-40B4-BE49-F238E27FC236}">
                <a16:creationId xmlns:a16="http://schemas.microsoft.com/office/drawing/2014/main" xmlns="" id="{49000FA1-F17B-4F78-8A88-8650196896DE}"/>
              </a:ext>
            </a:extLst>
          </p:cNvPr>
          <p:cNvCxnSpPr>
            <a:cxnSpLocks/>
          </p:cNvCxnSpPr>
          <p:nvPr/>
        </p:nvCxnSpPr>
        <p:spPr>
          <a:xfrm flipH="1" flipV="1">
            <a:off x="6171127" y="2070627"/>
            <a:ext cx="14751" cy="3099763"/>
          </a:xfrm>
          <a:prstGeom prst="straightConnector1">
            <a:avLst/>
          </a:prstGeom>
          <a:noFill/>
          <a:ln w="28575" cap="flat" cmpd="sng" algn="ctr">
            <a:solidFill>
              <a:srgbClr val="FF0000"/>
            </a:solidFill>
            <a:prstDash val="sysDash"/>
            <a:tailEnd type="triangle"/>
          </a:ln>
          <a:effectLst/>
        </p:spPr>
      </p:cxnSp>
      <p:cxnSp>
        <p:nvCxnSpPr>
          <p:cNvPr id="30" name="直線單箭頭接點 19">
            <a:extLst>
              <a:ext uri="{FF2B5EF4-FFF2-40B4-BE49-F238E27FC236}">
                <a16:creationId xmlns:a16="http://schemas.microsoft.com/office/drawing/2014/main" xmlns="" id="{82836D2D-ECBF-436C-9D53-6724BEF40D26}"/>
              </a:ext>
            </a:extLst>
          </p:cNvPr>
          <p:cNvCxnSpPr>
            <a:cxnSpLocks/>
          </p:cNvCxnSpPr>
          <p:nvPr/>
        </p:nvCxnSpPr>
        <p:spPr>
          <a:xfrm flipV="1">
            <a:off x="6265740" y="5326849"/>
            <a:ext cx="4184937" cy="1"/>
          </a:xfrm>
          <a:prstGeom prst="straightConnector1">
            <a:avLst/>
          </a:prstGeom>
          <a:noFill/>
          <a:ln w="28575" cap="flat" cmpd="sng" algn="ctr">
            <a:solidFill>
              <a:srgbClr val="FF0000"/>
            </a:solidFill>
            <a:prstDash val="sysDash"/>
            <a:tailEnd type="triangle"/>
          </a:ln>
          <a:effectLst/>
        </p:spPr>
      </p:cxnSp>
      <p:sp>
        <p:nvSpPr>
          <p:cNvPr id="31" name="文字方塊 30">
            <a:extLst>
              <a:ext uri="{FF2B5EF4-FFF2-40B4-BE49-F238E27FC236}">
                <a16:creationId xmlns:a16="http://schemas.microsoft.com/office/drawing/2014/main" xmlns="" id="{F3DE7589-9C76-44D0-8ABF-B8D1DC9D7A41}"/>
              </a:ext>
            </a:extLst>
          </p:cNvPr>
          <p:cNvSpPr txBox="1"/>
          <p:nvPr/>
        </p:nvSpPr>
        <p:spPr>
          <a:xfrm>
            <a:off x="8554688" y="3014169"/>
            <a:ext cx="1911101" cy="830997"/>
          </a:xfrm>
          <a:prstGeom prst="rect">
            <a:avLst/>
          </a:prstGeom>
          <a:noFill/>
        </p:spPr>
        <p:txBody>
          <a:bodyPr wrap="none" rtlCol="0">
            <a:spAutoFit/>
          </a:bodyPr>
          <a:lstStyle/>
          <a:p>
            <a:pPr algn="ctr" defTabSz="457200"/>
            <a:r>
              <a:rPr kumimoji="1" lang="en-US" altLang="zh-TW" sz="2400" b="1" dirty="0">
                <a:solidFill>
                  <a:srgbClr val="0432FF"/>
                </a:solidFill>
                <a:latin typeface="Times New Roman" panose="02020603050405020304" pitchFamily="18" charset="0"/>
                <a:ea typeface="Kaiti TC" charset="-120"/>
                <a:cs typeface="Times New Roman" panose="02020603050405020304" pitchFamily="18" charset="0"/>
              </a:rPr>
              <a:t>Without</a:t>
            </a:r>
          </a:p>
          <a:p>
            <a:pPr algn="ctr" defTabSz="457200"/>
            <a:r>
              <a:rPr kumimoji="1" lang="en-US" altLang="zh-TW" sz="2400" b="1" dirty="0">
                <a:solidFill>
                  <a:srgbClr val="0432FF"/>
                </a:solidFill>
                <a:latin typeface="Times New Roman" panose="02020603050405020304" pitchFamily="18" charset="0"/>
                <a:ea typeface="Kaiti TC" charset="-120"/>
                <a:cs typeface="Times New Roman" panose="02020603050405020304" pitchFamily="18" charset="0"/>
              </a:rPr>
              <a:t>Management</a:t>
            </a:r>
            <a:endParaRPr kumimoji="1" lang="zh-TW" altLang="en-US" sz="2400" b="1" dirty="0">
              <a:solidFill>
                <a:srgbClr val="0432FF"/>
              </a:solidFill>
              <a:latin typeface="Times New Roman" panose="02020603050405020304" pitchFamily="18" charset="0"/>
              <a:ea typeface="Kaiti TC" charset="-120"/>
              <a:cs typeface="Times New Roman" panose="02020603050405020304" pitchFamily="18" charset="0"/>
            </a:endParaRPr>
          </a:p>
        </p:txBody>
      </p:sp>
      <p:sp>
        <p:nvSpPr>
          <p:cNvPr id="32" name="矩形 31">
            <a:extLst>
              <a:ext uri="{FF2B5EF4-FFF2-40B4-BE49-F238E27FC236}">
                <a16:creationId xmlns:a16="http://schemas.microsoft.com/office/drawing/2014/main" xmlns="" id="{D0AD1B9B-FF39-41DB-B755-9C6766FB76FA}"/>
              </a:ext>
            </a:extLst>
          </p:cNvPr>
          <p:cNvSpPr/>
          <p:nvPr/>
        </p:nvSpPr>
        <p:spPr>
          <a:xfrm>
            <a:off x="2696430" y="5802500"/>
            <a:ext cx="2327881" cy="461665"/>
          </a:xfrm>
          <a:prstGeom prst="rect">
            <a:avLst/>
          </a:prstGeom>
        </p:spPr>
        <p:txBody>
          <a:bodyPr wrap="none">
            <a:spAutoFit/>
          </a:bodyPr>
          <a:lstStyle/>
          <a:p>
            <a:pPr defTabSz="457200"/>
            <a:r>
              <a:rPr lang="en-US" altLang="zh-TW"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Positive </a:t>
            </a:r>
            <a:r>
              <a:rPr lang="en-US" altLang="zh-TW" sz="2400" b="1" dirty="0" err="1"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Ovitrap</a:t>
            </a:r>
            <a:endParaRPr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3" name="矩形 32">
            <a:extLst>
              <a:ext uri="{FF2B5EF4-FFF2-40B4-BE49-F238E27FC236}">
                <a16:creationId xmlns:a16="http://schemas.microsoft.com/office/drawing/2014/main" xmlns="" id="{A0BD39CE-F7C4-4D94-A882-7381D975422E}"/>
              </a:ext>
            </a:extLst>
          </p:cNvPr>
          <p:cNvSpPr/>
          <p:nvPr/>
        </p:nvSpPr>
        <p:spPr>
          <a:xfrm>
            <a:off x="7457853" y="5758148"/>
            <a:ext cx="2327881" cy="461665"/>
          </a:xfrm>
          <a:prstGeom prst="rect">
            <a:avLst/>
          </a:prstGeom>
        </p:spPr>
        <p:txBody>
          <a:bodyPr wrap="none">
            <a:spAutoFit/>
          </a:bodyPr>
          <a:lstStyle/>
          <a:p>
            <a:pPr defTabSz="457200"/>
            <a:r>
              <a:rPr lang="en-US" altLang="zh-TW" sz="2400" b="1"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Positive </a:t>
            </a:r>
            <a:r>
              <a:rPr lang="en-US" altLang="zh-TW" sz="2400" b="1" dirty="0" err="1"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Ovitrap</a:t>
            </a:r>
            <a:endParaRPr lang="zh-TW" altLang="en-US" sz="2400" b="1"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2569674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 xmlns:a16="http://schemas.microsoft.com/office/drawing/2014/main" id="{881F0920-1BDC-4572-B768-F513AF3D6C54}"/>
              </a:ext>
            </a:extLst>
          </p:cNvPr>
          <p:cNvSpPr>
            <a:spLocks noGrp="1"/>
          </p:cNvSpPr>
          <p:nvPr>
            <p:ph type="title"/>
          </p:nvPr>
        </p:nvSpPr>
        <p:spPr>
          <a:xfrm>
            <a:off x="123092" y="0"/>
            <a:ext cx="11914207" cy="1325563"/>
          </a:xfrm>
        </p:spPr>
        <p:txBody>
          <a:bodyPr>
            <a:normAutofit/>
          </a:bodyPr>
          <a:lstStyle/>
          <a:p>
            <a:pPr algn="ctr"/>
            <a:r>
              <a:rPr lang="en-US" altLang="zh-TW" sz="4000" b="1" dirty="0">
                <a:latin typeface="Times New Roman" charset="0"/>
                <a:ea typeface="Times New Roman" charset="0"/>
                <a:cs typeface="Times New Roman" charset="0"/>
              </a:rPr>
              <a:t>Log the monitoring data on the web</a:t>
            </a:r>
            <a:r>
              <a:rPr lang="zh-TW" altLang="en-US" sz="4000" b="1" dirty="0">
                <a:latin typeface="Times New Roman" charset="0"/>
                <a:ea typeface="Times New Roman" charset="0"/>
                <a:cs typeface="Times New Roman" charset="0"/>
              </a:rPr>
              <a:t> </a:t>
            </a:r>
            <a:r>
              <a:rPr lang="en-US" altLang="zh-TW" sz="4000" b="1" dirty="0">
                <a:latin typeface="Times New Roman" charset="0"/>
                <a:ea typeface="Times New Roman" charset="0"/>
                <a:cs typeface="Times New Roman" charset="0"/>
              </a:rPr>
              <a:t>immediately</a:t>
            </a:r>
            <a:endParaRPr lang="zh-TW" altLang="en-US" sz="4000" b="1" dirty="0">
              <a:latin typeface="Times New Roman" charset="0"/>
              <a:ea typeface="Times New Roman" charset="0"/>
              <a:cs typeface="Times New Roman" charset="0"/>
            </a:endParaRPr>
          </a:p>
        </p:txBody>
      </p:sp>
      <p:pic>
        <p:nvPicPr>
          <p:cNvPr id="5" name="圖片 4">
            <a:extLst>
              <a:ext uri="{FF2B5EF4-FFF2-40B4-BE49-F238E27FC236}">
                <a16:creationId xmlns="" xmlns:a16="http://schemas.microsoft.com/office/drawing/2014/main" id="{C52E451A-C907-4D8D-BF15-E08BF7143F80}"/>
              </a:ext>
            </a:extLst>
          </p:cNvPr>
          <p:cNvPicPr>
            <a:picLocks noChangeAspect="1"/>
          </p:cNvPicPr>
          <p:nvPr/>
        </p:nvPicPr>
        <p:blipFill>
          <a:blip r:embed="rId3"/>
          <a:stretch>
            <a:fillRect/>
          </a:stretch>
        </p:blipFill>
        <p:spPr>
          <a:xfrm>
            <a:off x="2481353" y="1155662"/>
            <a:ext cx="8315849" cy="5849054"/>
          </a:xfrm>
          <a:prstGeom prst="rect">
            <a:avLst/>
          </a:prstGeom>
          <a:solidFill>
            <a:srgbClr val="00FDFF"/>
          </a:solidFill>
        </p:spPr>
      </p:pic>
      <p:sp>
        <p:nvSpPr>
          <p:cNvPr id="98" name="矩形 97">
            <a:extLst>
              <a:ext uri="{FF2B5EF4-FFF2-40B4-BE49-F238E27FC236}">
                <a16:creationId xmlns="" xmlns:a16="http://schemas.microsoft.com/office/drawing/2014/main" id="{84E9D16A-C9D1-433B-979F-F8F29804E25B}"/>
              </a:ext>
            </a:extLst>
          </p:cNvPr>
          <p:cNvSpPr/>
          <p:nvPr/>
        </p:nvSpPr>
        <p:spPr>
          <a:xfrm>
            <a:off x="3161953" y="6520024"/>
            <a:ext cx="9123010" cy="307777"/>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155857">
              <a:defRPr/>
            </a:pPr>
            <a:r>
              <a:rPr lang="en-US" altLang="zh-TW" sz="1400" b="1" kern="0" dirty="0">
                <a:solidFill>
                  <a:prstClr val="black"/>
                </a:solidFill>
                <a:latin typeface="Times New Roman" panose="02020603050405020304" pitchFamily="18" charset="0"/>
                <a:cs typeface="Times New Roman" panose="02020603050405020304" pitchFamily="18" charset="0"/>
              </a:rPr>
              <a:t>(Kun-Ta Chuang, Department of Computer Science and Information Engineering, National Cheng Kung University)</a:t>
            </a:r>
            <a:endParaRPr lang="zh-TW" altLang="en-US" sz="1400" b="1" kern="0" dirty="0">
              <a:solidFill>
                <a:prstClr val="black"/>
              </a:solidFill>
              <a:latin typeface="Times New Roman" panose="02020603050405020304" pitchFamily="18" charset="0"/>
              <a:cs typeface="Times New Roman" panose="02020603050405020304" pitchFamily="18" charset="0"/>
            </a:endParaRPr>
          </a:p>
        </p:txBody>
      </p:sp>
      <p:sp>
        <p:nvSpPr>
          <p:cNvPr id="99" name="矩形 98">
            <a:extLst>
              <a:ext uri="{FF2B5EF4-FFF2-40B4-BE49-F238E27FC236}">
                <a16:creationId xmlns="" xmlns:a16="http://schemas.microsoft.com/office/drawing/2014/main" id="{F66FFB30-AF5D-478A-990C-C1199A08B81F}"/>
              </a:ext>
            </a:extLst>
          </p:cNvPr>
          <p:cNvSpPr/>
          <p:nvPr/>
        </p:nvSpPr>
        <p:spPr>
          <a:xfrm>
            <a:off x="291107" y="6457219"/>
            <a:ext cx="3111749" cy="400110"/>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155857">
              <a:defRPr/>
            </a:pPr>
            <a:r>
              <a:rPr lang="en-US" altLang="zh-TW" sz="2000" kern="0" dirty="0">
                <a:solidFill>
                  <a:prstClr val="black"/>
                </a:solidFill>
                <a:latin typeface="Times New Roman" panose="02020603050405020304" pitchFamily="18" charset="0"/>
                <a:cs typeface="Times New Roman" panose="02020603050405020304" pitchFamily="18" charset="0"/>
              </a:rPr>
              <a:t>http://barrel.denguefever.tw/</a:t>
            </a:r>
            <a:endParaRPr lang="zh-TW" altLang="en-US" sz="2000" kern="0" dirty="0">
              <a:solidFill>
                <a:prstClr val="black"/>
              </a:solidFill>
              <a:latin typeface="Times New Roman" panose="02020603050405020304" pitchFamily="18" charset="0"/>
              <a:cs typeface="Times New Roman" panose="02020603050405020304" pitchFamily="18" charset="0"/>
            </a:endParaRPr>
          </a:p>
        </p:txBody>
      </p:sp>
      <p:cxnSp>
        <p:nvCxnSpPr>
          <p:cNvPr id="7" name="直線單箭頭接點 19"/>
          <p:cNvCxnSpPr/>
          <p:nvPr/>
        </p:nvCxnSpPr>
        <p:spPr>
          <a:xfrm flipV="1">
            <a:off x="3120870" y="1998440"/>
            <a:ext cx="14286" cy="4514850"/>
          </a:xfrm>
          <a:prstGeom prst="straightConnector1">
            <a:avLst/>
          </a:prstGeom>
          <a:ln w="285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3760116" y="2670533"/>
            <a:ext cx="660758" cy="369332"/>
          </a:xfrm>
          <a:prstGeom prst="rect">
            <a:avLst/>
          </a:prstGeom>
          <a:solidFill>
            <a:schemeClr val="accent2"/>
          </a:solidFill>
        </p:spPr>
        <p:txBody>
          <a:bodyPr wrap="none" rtlCol="0">
            <a:spAutoFit/>
          </a:bodyPr>
          <a:lstStyle/>
          <a:p>
            <a:r>
              <a:rPr kumimoji="1" lang="en-US" altLang="zh-TW" smtClean="0">
                <a:latin typeface="Times New Roman" panose="02020603050405020304" pitchFamily="18" charset="0"/>
                <a:cs typeface="Times New Roman" panose="02020603050405020304" pitchFamily="18" charset="0"/>
              </a:rPr>
              <a:t>&gt;500</a:t>
            </a:r>
            <a:endParaRPr kumimoji="1" lang="zh-TW" altLang="en-US" dirty="0">
              <a:latin typeface="Times New Roman" panose="02020603050405020304" pitchFamily="18" charset="0"/>
              <a:cs typeface="Times New Roman" panose="02020603050405020304" pitchFamily="18" charset="0"/>
            </a:endParaRPr>
          </a:p>
        </p:txBody>
      </p:sp>
      <p:sp>
        <p:nvSpPr>
          <p:cNvPr id="9" name="文字方塊 8"/>
          <p:cNvSpPr txBox="1"/>
          <p:nvPr/>
        </p:nvSpPr>
        <p:spPr>
          <a:xfrm>
            <a:off x="3483090" y="3933226"/>
            <a:ext cx="1069524" cy="369332"/>
          </a:xfrm>
          <a:prstGeom prst="rect">
            <a:avLst/>
          </a:prstGeom>
          <a:solidFill>
            <a:schemeClr val="accent2"/>
          </a:solidFill>
        </p:spPr>
        <p:txBody>
          <a:bodyPr wrap="none" rtlCol="0">
            <a:spAutoFit/>
          </a:bodyPr>
          <a:lstStyle/>
          <a:p>
            <a:r>
              <a:rPr kumimoji="1" lang="en-US" altLang="zh-TW" dirty="0" smtClean="0">
                <a:latin typeface="Times New Roman" panose="02020603050405020304" pitchFamily="18" charset="0"/>
                <a:cs typeface="Times New Roman" panose="02020603050405020304" pitchFamily="18" charset="0"/>
              </a:rPr>
              <a:t>250 - 500</a:t>
            </a:r>
            <a:endParaRPr kumimoji="1" lang="zh-TW" altLang="en-US" dirty="0">
              <a:latin typeface="Times New Roman" panose="02020603050405020304" pitchFamily="18" charset="0"/>
              <a:cs typeface="Times New Roman" panose="02020603050405020304" pitchFamily="18" charset="0"/>
            </a:endParaRPr>
          </a:p>
        </p:txBody>
      </p:sp>
      <p:sp>
        <p:nvSpPr>
          <p:cNvPr id="10" name="文字方塊 9"/>
          <p:cNvSpPr txBox="1"/>
          <p:nvPr/>
        </p:nvSpPr>
        <p:spPr>
          <a:xfrm>
            <a:off x="3774673" y="5671783"/>
            <a:ext cx="660758" cy="369332"/>
          </a:xfrm>
          <a:prstGeom prst="rect">
            <a:avLst/>
          </a:prstGeom>
          <a:solidFill>
            <a:schemeClr val="accent2"/>
          </a:solidFill>
        </p:spPr>
        <p:txBody>
          <a:bodyPr wrap="none" rtlCol="0">
            <a:spAutoFit/>
          </a:bodyPr>
          <a:lstStyle/>
          <a:p>
            <a:r>
              <a:rPr kumimoji="1" lang="en-US" altLang="zh-TW" smtClean="0">
                <a:latin typeface="Times New Roman" panose="02020603050405020304" pitchFamily="18" charset="0"/>
                <a:cs typeface="Times New Roman" panose="02020603050405020304" pitchFamily="18" charset="0"/>
              </a:rPr>
              <a:t>&lt;250</a:t>
            </a:r>
            <a:endParaRPr kumimoji="1" lang="zh-TW" altLang="en-US" dirty="0">
              <a:latin typeface="Times New Roman" panose="02020603050405020304" pitchFamily="18" charset="0"/>
              <a:cs typeface="Times New Roman" panose="02020603050405020304" pitchFamily="18" charset="0"/>
            </a:endParaRPr>
          </a:p>
        </p:txBody>
      </p:sp>
      <p:sp>
        <p:nvSpPr>
          <p:cNvPr id="12" name="文字方塊 11"/>
          <p:cNvSpPr txBox="1"/>
          <p:nvPr/>
        </p:nvSpPr>
        <p:spPr>
          <a:xfrm>
            <a:off x="3913349" y="1087527"/>
            <a:ext cx="678840" cy="369332"/>
          </a:xfrm>
          <a:prstGeom prst="rect">
            <a:avLst/>
          </a:prstGeom>
          <a:solidFill>
            <a:schemeClr val="accent2"/>
          </a:solidFill>
        </p:spPr>
        <p:txBody>
          <a:bodyPr wrap="none" rtlCol="0">
            <a:spAutoFit/>
          </a:bodyPr>
          <a:lstStyle/>
          <a:p>
            <a:r>
              <a:rPr kumimoji="1" lang="en-US" altLang="zh-TW" dirty="0" smtClean="0">
                <a:latin typeface="Times New Roman" panose="02020603050405020304" pitchFamily="18" charset="0"/>
                <a:cs typeface="Times New Roman" panose="02020603050405020304" pitchFamily="18" charset="0"/>
              </a:rPr>
              <a:t>Date</a:t>
            </a:r>
            <a:r>
              <a:rPr kumimoji="1" lang="zh-TW" altLang="en-US" dirty="0" smtClean="0">
                <a:latin typeface="Times New Roman" panose="02020603050405020304" pitchFamily="18" charset="0"/>
                <a:cs typeface="Times New Roman" panose="02020603050405020304" pitchFamily="18" charset="0"/>
              </a:rPr>
              <a:t> </a:t>
            </a:r>
            <a:endParaRPr kumimoji="1" lang="zh-TW" altLang="en-US" dirty="0">
              <a:latin typeface="Times New Roman" panose="02020603050405020304" pitchFamily="18" charset="0"/>
              <a:cs typeface="Times New Roman" panose="02020603050405020304" pitchFamily="18" charset="0"/>
            </a:endParaRPr>
          </a:p>
        </p:txBody>
      </p:sp>
      <p:sp>
        <p:nvSpPr>
          <p:cNvPr id="13" name="文字方塊 12"/>
          <p:cNvSpPr txBox="1"/>
          <p:nvPr/>
        </p:nvSpPr>
        <p:spPr>
          <a:xfrm>
            <a:off x="6080195" y="1075088"/>
            <a:ext cx="639919" cy="369332"/>
          </a:xfrm>
          <a:prstGeom prst="rect">
            <a:avLst/>
          </a:prstGeom>
          <a:solidFill>
            <a:schemeClr val="accent2"/>
          </a:solidFill>
        </p:spPr>
        <p:txBody>
          <a:bodyPr wrap="none" rtlCol="0">
            <a:spAutoFit/>
          </a:bodyPr>
          <a:lstStyle/>
          <a:p>
            <a:r>
              <a:rPr kumimoji="1" lang="en-US" altLang="zh-TW" dirty="0" smtClean="0">
                <a:latin typeface="Times New Roman" panose="02020603050405020304" pitchFamily="18" charset="0"/>
                <a:cs typeface="Times New Roman" panose="02020603050405020304" pitchFamily="18" charset="0"/>
              </a:rPr>
              <a:t>City</a:t>
            </a:r>
            <a:r>
              <a:rPr kumimoji="1" lang="zh-TW" altLang="en-US" dirty="0" smtClean="0">
                <a:latin typeface="Times New Roman" panose="02020603050405020304" pitchFamily="18" charset="0"/>
                <a:cs typeface="Times New Roman" panose="02020603050405020304" pitchFamily="18" charset="0"/>
              </a:rPr>
              <a:t> </a:t>
            </a:r>
            <a:endParaRPr kumimoji="1" lang="zh-TW" altLang="en-US" dirty="0">
              <a:latin typeface="Times New Roman" panose="02020603050405020304" pitchFamily="18" charset="0"/>
              <a:cs typeface="Times New Roman" panose="02020603050405020304" pitchFamily="18" charset="0"/>
            </a:endParaRPr>
          </a:p>
        </p:txBody>
      </p:sp>
      <p:sp>
        <p:nvSpPr>
          <p:cNvPr id="14" name="文字方塊 13"/>
          <p:cNvSpPr txBox="1"/>
          <p:nvPr/>
        </p:nvSpPr>
        <p:spPr>
          <a:xfrm>
            <a:off x="8624104" y="1086808"/>
            <a:ext cx="934871" cy="369332"/>
          </a:xfrm>
          <a:prstGeom prst="rect">
            <a:avLst/>
          </a:prstGeom>
          <a:solidFill>
            <a:schemeClr val="accent2"/>
          </a:solidFill>
        </p:spPr>
        <p:txBody>
          <a:bodyPr wrap="none" rtlCol="0">
            <a:spAutoFit/>
          </a:bodyPr>
          <a:lstStyle/>
          <a:p>
            <a:r>
              <a:rPr kumimoji="1" lang="en-US" altLang="zh-TW" dirty="0" smtClean="0">
                <a:latin typeface="Times New Roman" panose="02020603050405020304" pitchFamily="18" charset="0"/>
                <a:cs typeface="Times New Roman" panose="02020603050405020304" pitchFamily="18" charset="0"/>
              </a:rPr>
              <a:t>District</a:t>
            </a:r>
            <a:r>
              <a:rPr kumimoji="1" lang="zh-TW" altLang="en-US" dirty="0" smtClean="0">
                <a:latin typeface="Times New Roman" panose="02020603050405020304" pitchFamily="18" charset="0"/>
                <a:cs typeface="Times New Roman" panose="02020603050405020304" pitchFamily="18" charset="0"/>
              </a:rPr>
              <a:t> </a:t>
            </a:r>
            <a:endParaRPr kumimoji="1" lang="zh-TW" altLang="en-US" dirty="0">
              <a:latin typeface="Times New Roman" panose="02020603050405020304" pitchFamily="18" charset="0"/>
              <a:cs typeface="Times New Roman" panose="02020603050405020304" pitchFamily="18" charset="0"/>
            </a:endParaRPr>
          </a:p>
        </p:txBody>
      </p:sp>
      <p:sp>
        <p:nvSpPr>
          <p:cNvPr id="15" name="文字方塊 14"/>
          <p:cNvSpPr txBox="1"/>
          <p:nvPr/>
        </p:nvSpPr>
        <p:spPr>
          <a:xfrm rot="16200000">
            <a:off x="1504572" y="3959201"/>
            <a:ext cx="2167581" cy="461665"/>
          </a:xfrm>
          <a:prstGeom prst="rect">
            <a:avLst/>
          </a:prstGeom>
          <a:solidFill>
            <a:schemeClr val="accent2"/>
          </a:solidFill>
        </p:spPr>
        <p:txBody>
          <a:bodyPr wrap="none" rtlCol="0">
            <a:spAutoFit/>
          </a:bodyPr>
          <a:lstStyle/>
          <a:p>
            <a:r>
              <a:rPr kumimoji="1" lang="en-US" altLang="zh-TW" sz="2400" dirty="0" smtClean="0">
                <a:latin typeface="Times New Roman" panose="02020603050405020304" pitchFamily="18" charset="0"/>
                <a:cs typeface="Times New Roman" panose="02020603050405020304" pitchFamily="18" charset="0"/>
              </a:rPr>
              <a:t>Number of eggs</a:t>
            </a:r>
            <a:endParaRPr kumimoji="1" lang="zh-TW" altLang="en-US" sz="2400" dirty="0">
              <a:latin typeface="Times New Roman" panose="02020603050405020304" pitchFamily="18" charset="0"/>
              <a:cs typeface="Times New Roman" panose="02020603050405020304" pitchFamily="18" charset="0"/>
            </a:endParaRPr>
          </a:p>
        </p:txBody>
      </p:sp>
      <p:sp>
        <p:nvSpPr>
          <p:cNvPr id="16" name="文字方塊 15"/>
          <p:cNvSpPr txBox="1"/>
          <p:nvPr/>
        </p:nvSpPr>
        <p:spPr>
          <a:xfrm>
            <a:off x="6377712" y="1470944"/>
            <a:ext cx="3000117" cy="461665"/>
          </a:xfrm>
          <a:prstGeom prst="rect">
            <a:avLst/>
          </a:prstGeom>
          <a:solidFill>
            <a:schemeClr val="accent2"/>
          </a:solidFill>
        </p:spPr>
        <p:txBody>
          <a:bodyPr wrap="none" rtlCol="0">
            <a:spAutoFit/>
          </a:bodyPr>
          <a:lstStyle/>
          <a:p>
            <a:r>
              <a:rPr kumimoji="1" lang="en-US" altLang="zh-TW" sz="2400" dirty="0" smtClean="0">
                <a:latin typeface="Times New Roman" panose="02020603050405020304" pitchFamily="18" charset="0"/>
                <a:cs typeface="Times New Roman" panose="02020603050405020304" pitchFamily="18" charset="0"/>
              </a:rPr>
              <a:t>Positive</a:t>
            </a:r>
            <a:r>
              <a:rPr kumimoji="1" lang="zh-TW" altLang="en-US" sz="2400" dirty="0" smtClean="0">
                <a:latin typeface="Times New Roman" panose="02020603050405020304" pitchFamily="18" charset="0"/>
                <a:cs typeface="Times New Roman" panose="02020603050405020304" pitchFamily="18" charset="0"/>
              </a:rPr>
              <a:t> </a:t>
            </a:r>
            <a:r>
              <a:rPr kumimoji="1" lang="en-US" altLang="zh-TW" sz="2400" dirty="0" smtClean="0">
                <a:latin typeface="Times New Roman" panose="02020603050405020304" pitchFamily="18" charset="0"/>
                <a:cs typeface="Times New Roman" panose="02020603050405020304" pitchFamily="18" charset="0"/>
              </a:rPr>
              <a:t>rate</a:t>
            </a:r>
            <a:r>
              <a:rPr kumimoji="1" lang="zh-TW" altLang="en-US" sz="2400" dirty="0" smtClean="0">
                <a:latin typeface="Times New Roman" panose="02020603050405020304" pitchFamily="18" charset="0"/>
                <a:cs typeface="Times New Roman" panose="02020603050405020304" pitchFamily="18" charset="0"/>
              </a:rPr>
              <a:t> </a:t>
            </a:r>
            <a:r>
              <a:rPr kumimoji="1" lang="en-US" altLang="zh-TW" sz="2400" dirty="0" smtClean="0">
                <a:latin typeface="Times New Roman" panose="02020603050405020304" pitchFamily="18" charset="0"/>
                <a:cs typeface="Times New Roman" panose="02020603050405020304" pitchFamily="18" charset="0"/>
              </a:rPr>
              <a:t>of</a:t>
            </a:r>
            <a:r>
              <a:rPr kumimoji="1" lang="zh-TW" altLang="en-US" sz="2400" dirty="0" smtClean="0">
                <a:latin typeface="Times New Roman" panose="02020603050405020304" pitchFamily="18" charset="0"/>
                <a:cs typeface="Times New Roman" panose="02020603050405020304" pitchFamily="18" charset="0"/>
              </a:rPr>
              <a:t> </a:t>
            </a:r>
            <a:r>
              <a:rPr kumimoji="1" lang="en-US" altLang="zh-TW" sz="2400" dirty="0" err="1" smtClean="0">
                <a:latin typeface="Times New Roman" panose="02020603050405020304" pitchFamily="18" charset="0"/>
                <a:cs typeface="Times New Roman" panose="02020603050405020304" pitchFamily="18" charset="0"/>
              </a:rPr>
              <a:t>ovitrap</a:t>
            </a:r>
            <a:endParaRPr kumimoji="1" lang="zh-TW" altLang="en-US" sz="2400" dirty="0">
              <a:latin typeface="Times New Roman" panose="02020603050405020304" pitchFamily="18" charset="0"/>
              <a:cs typeface="Times New Roman" panose="02020603050405020304" pitchFamily="18" charset="0"/>
            </a:endParaRPr>
          </a:p>
        </p:txBody>
      </p:sp>
      <p:sp>
        <p:nvSpPr>
          <p:cNvPr id="17" name="橢圓 16"/>
          <p:cNvSpPr/>
          <p:nvPr/>
        </p:nvSpPr>
        <p:spPr>
          <a:xfrm>
            <a:off x="4712242" y="2472613"/>
            <a:ext cx="1901170" cy="909097"/>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altLang="zh-TW" sz="24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Priority</a:t>
            </a:r>
          </a:p>
          <a:p>
            <a:pPr algn="ctr" defTabSz="457200">
              <a:defRPr/>
            </a:pPr>
            <a:r>
              <a:rPr kumimoji="1" lang="en-US" altLang="zh-TW" dirty="0">
                <a:latin typeface="Times New Roman" panose="02020603050405020304" pitchFamily="18" charset="0"/>
                <a:cs typeface="Times New Roman" panose="02020603050405020304" pitchFamily="18" charset="0"/>
              </a:rPr>
              <a:t>Highest</a:t>
            </a:r>
            <a:r>
              <a:rPr kumimoji="1" lang="zh-TW" altLang="en-US" dirty="0">
                <a:latin typeface="Times New Roman" panose="02020603050405020304" pitchFamily="18" charset="0"/>
                <a:cs typeface="Times New Roman" panose="02020603050405020304" pitchFamily="18" charset="0"/>
              </a:rPr>
              <a:t> </a:t>
            </a:r>
            <a:r>
              <a:rPr kumimoji="1" lang="en-US" altLang="zh-TW" dirty="0">
                <a:latin typeface="Times New Roman" panose="02020603050405020304" pitchFamily="18" charset="0"/>
                <a:cs typeface="Times New Roman" panose="02020603050405020304" pitchFamily="18" charset="0"/>
              </a:rPr>
              <a:t>risk</a:t>
            </a:r>
            <a:r>
              <a:rPr lang="zh-TW" altLang="en-US"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橢圓 17"/>
          <p:cNvSpPr/>
          <p:nvPr/>
        </p:nvSpPr>
        <p:spPr>
          <a:xfrm>
            <a:off x="4669791" y="3390322"/>
            <a:ext cx="1991811" cy="3076947"/>
          </a:xfrm>
          <a:prstGeom prst="ellipse">
            <a:avLst/>
          </a:prstGeom>
          <a:solidFill>
            <a:srgbClr val="FC74A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2200" b="1" dirty="0">
                <a:latin typeface="Times New Roman" panose="02020603050405020304" pitchFamily="18" charset="0"/>
                <a:cs typeface="Times New Roman" panose="02020603050405020304" pitchFamily="18" charset="0"/>
              </a:rPr>
              <a:t>Attention</a:t>
            </a:r>
            <a:r>
              <a:rPr kumimoji="1" lang="zh-TW" altLang="en-US" sz="2200" dirty="0">
                <a:latin typeface="Times New Roman" panose="02020603050405020304" pitchFamily="18" charset="0"/>
                <a:cs typeface="Times New Roman" panose="02020603050405020304" pitchFamily="18" charset="0"/>
              </a:rPr>
              <a:t> </a:t>
            </a:r>
            <a:endParaRPr kumimoji="1" lang="en-US" altLang="zh-TW" sz="2200" dirty="0">
              <a:latin typeface="Times New Roman" panose="02020603050405020304" pitchFamily="18" charset="0"/>
              <a:cs typeface="Times New Roman" panose="02020603050405020304" pitchFamily="18" charset="0"/>
            </a:endParaRPr>
          </a:p>
          <a:p>
            <a:pPr algn="ctr"/>
            <a:r>
              <a:rPr kumimoji="1" lang="en-US" altLang="zh-TW" sz="2200" dirty="0">
                <a:latin typeface="Times New Roman" panose="02020603050405020304" pitchFamily="18" charset="0"/>
                <a:cs typeface="Times New Roman" panose="02020603050405020304" pitchFamily="18" charset="0"/>
              </a:rPr>
              <a:t>Higher</a:t>
            </a:r>
            <a:r>
              <a:rPr kumimoji="1" lang="zh-TW" altLang="en-US" sz="2200" dirty="0">
                <a:latin typeface="Times New Roman" panose="02020603050405020304" pitchFamily="18" charset="0"/>
                <a:cs typeface="Times New Roman" panose="02020603050405020304" pitchFamily="18" charset="0"/>
              </a:rPr>
              <a:t> </a:t>
            </a:r>
            <a:r>
              <a:rPr kumimoji="1" lang="en-US" altLang="zh-TW" sz="2200" dirty="0">
                <a:latin typeface="Times New Roman" panose="02020603050405020304" pitchFamily="18" charset="0"/>
                <a:cs typeface="Times New Roman" panose="02020603050405020304" pitchFamily="18" charset="0"/>
              </a:rPr>
              <a:t>risk</a:t>
            </a:r>
            <a:r>
              <a:rPr kumimoji="1" lang="zh-TW" altLang="en-US" sz="2200" dirty="0">
                <a:latin typeface="Times New Roman" panose="02020603050405020304" pitchFamily="18" charset="0"/>
                <a:cs typeface="Times New Roman" panose="02020603050405020304" pitchFamily="18" charset="0"/>
              </a:rPr>
              <a:t> </a:t>
            </a:r>
          </a:p>
        </p:txBody>
      </p:sp>
      <p:cxnSp>
        <p:nvCxnSpPr>
          <p:cNvPr id="20" name="直線單箭頭接點 19"/>
          <p:cNvCxnSpPr/>
          <p:nvPr/>
        </p:nvCxnSpPr>
        <p:spPr>
          <a:xfrm flipH="1">
            <a:off x="4843355" y="1865567"/>
            <a:ext cx="4887754" cy="14287"/>
          </a:xfrm>
          <a:prstGeom prst="straightConnector1">
            <a:avLst/>
          </a:prstGeom>
          <a:ln w="28575">
            <a:solidFill>
              <a:srgbClr val="7030A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9871473" y="1204307"/>
            <a:ext cx="2258952" cy="1200329"/>
          </a:xfrm>
          <a:prstGeom prst="rect">
            <a:avLst/>
          </a:prstGeom>
          <a:noFill/>
          <a:ln>
            <a:solidFill>
              <a:schemeClr val="accent1"/>
            </a:solidFill>
          </a:ln>
        </p:spPr>
        <p:txBody>
          <a:bodyPr wrap="none" rtlCol="0">
            <a:spAutoFit/>
          </a:bodyPr>
          <a:lstStyle/>
          <a:p>
            <a:pPr defTabSz="457200">
              <a:defRPr/>
            </a:pPr>
            <a:r>
              <a:rPr lang="en-US" altLang="zh-TW" sz="2400" dirty="0" smtClean="0">
                <a:solidFill>
                  <a:srgbClr val="000000"/>
                </a:solidFill>
                <a:latin typeface="Times New Roman" panose="02020603050405020304" pitchFamily="18" charset="0"/>
                <a:ea typeface="Times New Roman" charset="0"/>
                <a:cs typeface="Times New Roman" panose="02020603050405020304" pitchFamily="18" charset="0"/>
              </a:rPr>
              <a:t>City</a:t>
            </a:r>
            <a:r>
              <a:rPr lang="zh-TW" altLang="en-US" sz="2400" dirty="0" smtClean="0">
                <a:solidFill>
                  <a:srgbClr val="000000"/>
                </a:solidFill>
                <a:latin typeface="Times New Roman" panose="02020603050405020304" pitchFamily="18" charset="0"/>
                <a:ea typeface="Times New Roman" charset="0"/>
                <a:cs typeface="Times New Roman" panose="02020603050405020304" pitchFamily="18" charset="0"/>
              </a:rPr>
              <a:t> </a:t>
            </a:r>
            <a:r>
              <a:rPr lang="en-US" altLang="zh-TW" sz="2400" dirty="0" smtClean="0">
                <a:solidFill>
                  <a:srgbClr val="000000"/>
                </a:solidFill>
                <a:latin typeface="Times New Roman" panose="02020603050405020304" pitchFamily="18" charset="0"/>
                <a:ea typeface="Times New Roman" charset="0"/>
                <a:cs typeface="Times New Roman" panose="02020603050405020304" pitchFamily="18" charset="0"/>
              </a:rPr>
              <a:t>government</a:t>
            </a:r>
            <a:endParaRPr lang="zh-TW" altLang="en-US" sz="2400" dirty="0">
              <a:solidFill>
                <a:srgbClr val="000000"/>
              </a:solidFill>
              <a:latin typeface="Times New Roman" panose="02020603050405020304" pitchFamily="18" charset="0"/>
              <a:ea typeface="Times New Roman" charset="0"/>
              <a:cs typeface="Times New Roman" panose="02020603050405020304" pitchFamily="18" charset="0"/>
            </a:endParaRPr>
          </a:p>
          <a:p>
            <a:pPr defTabSz="457200">
              <a:defRPr/>
            </a:pPr>
            <a:r>
              <a:rPr lang="en-US" altLang="zh-TW" sz="2400" dirty="0" smtClean="0">
                <a:solidFill>
                  <a:srgbClr val="000000"/>
                </a:solidFill>
                <a:latin typeface="Times New Roman" panose="02020603050405020304" pitchFamily="18" charset="0"/>
                <a:ea typeface="Times New Roman" charset="0"/>
                <a:cs typeface="Times New Roman" panose="02020603050405020304" pitchFamily="18" charset="0"/>
              </a:rPr>
              <a:t>District</a:t>
            </a:r>
            <a:r>
              <a:rPr lang="zh-TW" altLang="en-US" sz="2400" dirty="0" smtClean="0">
                <a:solidFill>
                  <a:srgbClr val="000000"/>
                </a:solidFill>
                <a:latin typeface="Times New Roman" panose="02020603050405020304" pitchFamily="18" charset="0"/>
                <a:ea typeface="Times New Roman" charset="0"/>
                <a:cs typeface="Times New Roman" panose="02020603050405020304" pitchFamily="18" charset="0"/>
              </a:rPr>
              <a:t> </a:t>
            </a:r>
            <a:r>
              <a:rPr lang="en-US" altLang="zh-TW" sz="2400" dirty="0" smtClean="0">
                <a:solidFill>
                  <a:srgbClr val="000000"/>
                </a:solidFill>
                <a:latin typeface="Times New Roman" panose="02020603050405020304" pitchFamily="18" charset="0"/>
                <a:ea typeface="Times New Roman" charset="0"/>
                <a:cs typeface="Times New Roman" panose="02020603050405020304" pitchFamily="18" charset="0"/>
              </a:rPr>
              <a:t>level</a:t>
            </a:r>
            <a:endParaRPr lang="zh-TW" altLang="en-US" sz="2400" dirty="0">
              <a:solidFill>
                <a:srgbClr val="000000"/>
              </a:solidFill>
              <a:latin typeface="Times New Roman" panose="02020603050405020304" pitchFamily="18" charset="0"/>
              <a:ea typeface="Times New Roman" charset="0"/>
              <a:cs typeface="Times New Roman" panose="02020603050405020304" pitchFamily="18" charset="0"/>
            </a:endParaRPr>
          </a:p>
          <a:p>
            <a:pPr defTabSz="457200">
              <a:defRPr/>
            </a:pPr>
            <a:r>
              <a:rPr lang="en-US" altLang="zh-TW"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Village</a:t>
            </a:r>
            <a:r>
              <a:rPr lang="zh-TW" altLang="en-US" sz="24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endParaRPr kumimoji="1" lang="zh-TW" altLang="en-US" sz="2400" dirty="0">
              <a:solidFill>
                <a:prstClr val="black"/>
              </a:solidFill>
              <a:latin typeface="Times New Roman" panose="02020603050405020304" pitchFamily="18" charset="0"/>
              <a:ea typeface="新細明體" panose="02020500000000000000" pitchFamily="18" charset="-120"/>
              <a:cs typeface="Times New Roman" panose="02020603050405020304" pitchFamily="18" charset="0"/>
            </a:endParaRPr>
          </a:p>
        </p:txBody>
      </p:sp>
      <p:sp>
        <p:nvSpPr>
          <p:cNvPr id="21" name="橢圓 20"/>
          <p:cNvSpPr/>
          <p:nvPr/>
        </p:nvSpPr>
        <p:spPr>
          <a:xfrm>
            <a:off x="6620367" y="2331454"/>
            <a:ext cx="1982473" cy="1058868"/>
          </a:xfrm>
          <a:prstGeom prst="ellipse">
            <a:avLst/>
          </a:prstGeom>
          <a:solidFill>
            <a:srgbClr val="FC74A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2200" b="1" dirty="0">
                <a:latin typeface="Times New Roman" panose="02020603050405020304" pitchFamily="18" charset="0"/>
                <a:cs typeface="Times New Roman" panose="02020603050405020304" pitchFamily="18" charset="0"/>
              </a:rPr>
              <a:t>Attention</a:t>
            </a:r>
            <a:r>
              <a:rPr kumimoji="1" lang="zh-TW" altLang="en-US" sz="2200" dirty="0">
                <a:latin typeface="Times New Roman" panose="02020603050405020304" pitchFamily="18" charset="0"/>
                <a:cs typeface="Times New Roman" panose="02020603050405020304" pitchFamily="18" charset="0"/>
              </a:rPr>
              <a:t> </a:t>
            </a:r>
            <a:endParaRPr kumimoji="1" lang="en-US" altLang="zh-TW" sz="2200" dirty="0">
              <a:latin typeface="Times New Roman" panose="02020603050405020304" pitchFamily="18" charset="0"/>
              <a:cs typeface="Times New Roman" panose="02020603050405020304" pitchFamily="18" charset="0"/>
            </a:endParaRPr>
          </a:p>
          <a:p>
            <a:pPr algn="ctr"/>
            <a:r>
              <a:rPr kumimoji="1" lang="en-US" altLang="zh-TW" sz="2200" dirty="0">
                <a:latin typeface="Times New Roman" panose="02020603050405020304" pitchFamily="18" charset="0"/>
                <a:cs typeface="Times New Roman" panose="02020603050405020304" pitchFamily="18" charset="0"/>
              </a:rPr>
              <a:t>Higher</a:t>
            </a:r>
            <a:r>
              <a:rPr kumimoji="1" lang="zh-TW" altLang="en-US" sz="2200" dirty="0">
                <a:latin typeface="Times New Roman" panose="02020603050405020304" pitchFamily="18" charset="0"/>
                <a:cs typeface="Times New Roman" panose="02020603050405020304" pitchFamily="18" charset="0"/>
              </a:rPr>
              <a:t> </a:t>
            </a:r>
            <a:r>
              <a:rPr kumimoji="1" lang="en-US" altLang="zh-TW" sz="2200" dirty="0">
                <a:latin typeface="Times New Roman" panose="02020603050405020304" pitchFamily="18" charset="0"/>
                <a:cs typeface="Times New Roman" panose="02020603050405020304" pitchFamily="18" charset="0"/>
              </a:rPr>
              <a:t>risk</a:t>
            </a:r>
            <a:r>
              <a:rPr kumimoji="1" lang="zh-TW" altLang="en-US" sz="2200" dirty="0">
                <a:latin typeface="Times New Roman" panose="02020603050405020304" pitchFamily="18" charset="0"/>
                <a:cs typeface="Times New Roman" panose="02020603050405020304" pitchFamily="18" charset="0"/>
              </a:rPr>
              <a:t> </a:t>
            </a:r>
          </a:p>
        </p:txBody>
      </p:sp>
      <p:sp>
        <p:nvSpPr>
          <p:cNvPr id="23" name="橢圓 22"/>
          <p:cNvSpPr/>
          <p:nvPr/>
        </p:nvSpPr>
        <p:spPr>
          <a:xfrm>
            <a:off x="8549991" y="2301001"/>
            <a:ext cx="1579467" cy="446425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Times New Roman" panose="02020603050405020304" pitchFamily="18" charset="0"/>
              <a:cs typeface="Times New Roman" panose="02020603050405020304" pitchFamily="18" charset="0"/>
            </a:endParaRPr>
          </a:p>
        </p:txBody>
      </p:sp>
      <p:sp>
        <p:nvSpPr>
          <p:cNvPr id="24" name="橢圓 23"/>
          <p:cNvSpPr/>
          <p:nvPr/>
        </p:nvSpPr>
        <p:spPr>
          <a:xfrm>
            <a:off x="6668557" y="3368526"/>
            <a:ext cx="1895431" cy="3088693"/>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2200" b="1" dirty="0" smtClean="0">
                <a:latin typeface="Times New Roman" panose="02020603050405020304" pitchFamily="18" charset="0"/>
                <a:cs typeface="Times New Roman" panose="02020603050405020304" pitchFamily="18" charset="0"/>
              </a:rPr>
              <a:t>Attention</a:t>
            </a:r>
            <a:r>
              <a:rPr kumimoji="1" lang="zh-TW" altLang="en-US" sz="3600" dirty="0" smtClean="0">
                <a:latin typeface="Times New Roman" panose="02020603050405020304" pitchFamily="18" charset="0"/>
                <a:cs typeface="Times New Roman" panose="02020603050405020304" pitchFamily="18" charset="0"/>
              </a:rPr>
              <a:t> </a:t>
            </a:r>
            <a:endParaRPr kumimoji="1" lang="en-US" altLang="zh-TW" sz="3600" dirty="0" smtClean="0">
              <a:latin typeface="Times New Roman" panose="02020603050405020304" pitchFamily="18" charset="0"/>
              <a:cs typeface="Times New Roman" panose="02020603050405020304" pitchFamily="18" charset="0"/>
            </a:endParaRPr>
          </a:p>
        </p:txBody>
      </p:sp>
      <p:grpSp>
        <p:nvGrpSpPr>
          <p:cNvPr id="27" name="群組 26"/>
          <p:cNvGrpSpPr/>
          <p:nvPr/>
        </p:nvGrpSpPr>
        <p:grpSpPr>
          <a:xfrm>
            <a:off x="190166" y="1048792"/>
            <a:ext cx="1377175" cy="826305"/>
            <a:chOff x="3856091" y="411624"/>
            <a:chExt cx="1377175" cy="826305"/>
          </a:xfrm>
        </p:grpSpPr>
        <p:sp>
          <p:nvSpPr>
            <p:cNvPr id="28" name="圓角矩形 27"/>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29"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Report</a:t>
              </a:r>
              <a:r>
                <a:rPr lang="zh-TW" altLang="en-US" sz="2100" kern="1200" dirty="0" smtClean="0">
                  <a:solidFill>
                    <a:schemeClr val="tx1"/>
                  </a:solidFill>
                  <a:latin typeface="Times New Roman" panose="02020603050405020304" pitchFamily="18" charset="0"/>
                  <a:cs typeface="Times New Roman" panose="02020603050405020304" pitchFamily="18" charset="0"/>
                </a:rPr>
                <a:t> </a:t>
              </a:r>
              <a:r>
                <a:rPr lang="en-US" altLang="zh-TW" sz="2100" kern="1200" dirty="0" smtClean="0">
                  <a:solidFill>
                    <a:schemeClr val="tx1"/>
                  </a:solidFill>
                  <a:latin typeface="Times New Roman" panose="02020603050405020304" pitchFamily="18" charset="0"/>
                  <a:cs typeface="Times New Roman" panose="02020603050405020304" pitchFamily="18" charset="0"/>
                </a:rPr>
                <a:t>system</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4190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8985" y="171351"/>
            <a:ext cx="10515600" cy="1325563"/>
          </a:xfrm>
        </p:spPr>
        <p:txBody>
          <a:bodyPr>
            <a:normAutofit/>
          </a:bodyPr>
          <a:lstStyle/>
          <a:p>
            <a:pPr algn="ct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病媒蚊監測資料即時報表呈現</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b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Vector</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surveillance</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online data</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system</a:t>
            </a:r>
            <a:endParaRPr lang="zh-TW" altLang="en-US" b="1" dirty="0"/>
          </a:p>
        </p:txBody>
      </p:sp>
      <p:pic>
        <p:nvPicPr>
          <p:cNvPr id="4" name="內容版面配置區 3"/>
          <p:cNvPicPr>
            <a:picLocks noGrp="1"/>
          </p:cNvPicPr>
          <p:nvPr>
            <p:ph idx="1"/>
          </p:nvPr>
        </p:nvPicPr>
        <p:blipFill>
          <a:blip r:embed="rId3" cstate="print"/>
          <a:srcRect t="13183" r="21158" b="35691"/>
          <a:stretch>
            <a:fillRect/>
          </a:stretch>
        </p:blipFill>
        <p:spPr bwMode="auto">
          <a:xfrm>
            <a:off x="1981200" y="1632496"/>
            <a:ext cx="8568952" cy="5040560"/>
          </a:xfrm>
          <a:prstGeom prst="rect">
            <a:avLst/>
          </a:prstGeom>
          <a:noFill/>
          <a:ln w="9525">
            <a:noFill/>
            <a:miter lim="800000"/>
            <a:headEnd/>
            <a:tailEnd/>
          </a:ln>
        </p:spPr>
      </p:pic>
      <p:sp>
        <p:nvSpPr>
          <p:cNvPr id="3" name="文字方塊 2"/>
          <p:cNvSpPr txBox="1"/>
          <p:nvPr/>
        </p:nvSpPr>
        <p:spPr>
          <a:xfrm>
            <a:off x="5532275" y="4147431"/>
            <a:ext cx="4653838" cy="461665"/>
          </a:xfrm>
          <a:prstGeom prst="rect">
            <a:avLst/>
          </a:prstGeom>
          <a:solidFill>
            <a:srgbClr val="FFFF00"/>
          </a:solidFill>
        </p:spPr>
        <p:txBody>
          <a:bodyPr wrap="none" rtlCol="0">
            <a:spAutoFit/>
          </a:bodyPr>
          <a:lstStyle/>
          <a:p>
            <a:r>
              <a:rPr kumimoji="1" lang="zh-TW" altLang="en-US" sz="2400" dirty="0">
                <a:latin typeface="Times New Roman" charset="0"/>
                <a:ea typeface="Times New Roman" charset="0"/>
                <a:cs typeface="Times New Roman" charset="0"/>
              </a:rPr>
              <a:t> </a:t>
            </a:r>
            <a:r>
              <a:rPr kumimoji="1" lang="en-US" altLang="zh-TW" sz="2400" dirty="0">
                <a:latin typeface="Times New Roman" charset="0"/>
                <a:ea typeface="Times New Roman" charset="0"/>
                <a:cs typeface="Times New Roman" charset="0"/>
              </a:rPr>
              <a:t>Choose the week you </a:t>
            </a:r>
            <a:r>
              <a:rPr kumimoji="1" lang="en-US" altLang="zh-TW" sz="2400" dirty="0" smtClean="0">
                <a:latin typeface="Times New Roman" charset="0"/>
                <a:ea typeface="Times New Roman" charset="0"/>
                <a:cs typeface="Times New Roman" charset="0"/>
              </a:rPr>
              <a:t>want</a:t>
            </a:r>
            <a:r>
              <a:rPr kumimoji="1" lang="zh-TW" altLang="en-US" sz="2400" dirty="0" smtClean="0">
                <a:latin typeface="Times New Roman" charset="0"/>
                <a:ea typeface="Times New Roman" charset="0"/>
                <a:cs typeface="Times New Roman" charset="0"/>
              </a:rPr>
              <a:t> </a:t>
            </a:r>
            <a:r>
              <a:rPr kumimoji="1" lang="en-US" altLang="zh-TW" sz="2400" dirty="0" smtClean="0">
                <a:latin typeface="Times New Roman" charset="0"/>
                <a:ea typeface="Times New Roman" charset="0"/>
                <a:cs typeface="Times New Roman" charset="0"/>
              </a:rPr>
              <a:t>to</a:t>
            </a:r>
            <a:r>
              <a:rPr kumimoji="1" lang="zh-TW" altLang="en-US" sz="2400" dirty="0" smtClean="0">
                <a:latin typeface="Times New Roman" charset="0"/>
                <a:ea typeface="Times New Roman" charset="0"/>
                <a:cs typeface="Times New Roman" charset="0"/>
              </a:rPr>
              <a:t> </a:t>
            </a:r>
            <a:r>
              <a:rPr kumimoji="1" lang="en-US" altLang="zh-TW" sz="2400" dirty="0" smtClean="0">
                <a:latin typeface="Times New Roman" charset="0"/>
                <a:ea typeface="Times New Roman" charset="0"/>
                <a:cs typeface="Times New Roman" charset="0"/>
              </a:rPr>
              <a:t>know</a:t>
            </a:r>
            <a:endParaRPr kumimoji="1" lang="zh-TW" altLang="en-US" sz="2400" dirty="0">
              <a:latin typeface="Times New Roman" charset="0"/>
              <a:ea typeface="Times New Roman" charset="0"/>
              <a:cs typeface="Times New Roman" charset="0"/>
            </a:endParaRPr>
          </a:p>
        </p:txBody>
      </p:sp>
      <p:sp>
        <p:nvSpPr>
          <p:cNvPr id="5" name="文字方塊 4"/>
          <p:cNvSpPr txBox="1"/>
          <p:nvPr/>
        </p:nvSpPr>
        <p:spPr>
          <a:xfrm>
            <a:off x="6019588" y="1632497"/>
            <a:ext cx="3651962" cy="461665"/>
          </a:xfrm>
          <a:prstGeom prst="rect">
            <a:avLst/>
          </a:prstGeom>
          <a:solidFill>
            <a:srgbClr val="FFFF00"/>
          </a:solidFill>
        </p:spPr>
        <p:txBody>
          <a:bodyPr wrap="none" rtlCol="0">
            <a:spAutoFit/>
          </a:bodyPr>
          <a:lstStyle/>
          <a:p>
            <a:r>
              <a:rPr kumimoji="1" lang="en-US" altLang="zh-TW" sz="2400" dirty="0">
                <a:latin typeface="Times New Roman" charset="0"/>
                <a:ea typeface="Times New Roman" charset="0"/>
                <a:cs typeface="Times New Roman" charset="0"/>
              </a:rPr>
              <a:t>Surveillance</a:t>
            </a:r>
            <a:r>
              <a:rPr kumimoji="1" lang="zh-TW" altLang="en-US" sz="2400" dirty="0">
                <a:latin typeface="Times New Roman" charset="0"/>
                <a:ea typeface="Times New Roman" charset="0"/>
                <a:cs typeface="Times New Roman" charset="0"/>
              </a:rPr>
              <a:t> </a:t>
            </a:r>
            <a:r>
              <a:rPr kumimoji="1" lang="en-US" altLang="zh-TW" sz="2400" dirty="0">
                <a:latin typeface="Times New Roman" charset="0"/>
                <a:ea typeface="Times New Roman" charset="0"/>
                <a:cs typeface="Times New Roman" charset="0"/>
              </a:rPr>
              <a:t>data</a:t>
            </a:r>
            <a:r>
              <a:rPr kumimoji="1" lang="zh-TW" altLang="en-US" sz="2400" dirty="0">
                <a:latin typeface="Times New Roman" charset="0"/>
                <a:ea typeface="Times New Roman" charset="0"/>
                <a:cs typeface="Times New Roman" charset="0"/>
              </a:rPr>
              <a:t> </a:t>
            </a:r>
            <a:r>
              <a:rPr kumimoji="1" lang="en-US" altLang="zh-TW" sz="2400" dirty="0">
                <a:latin typeface="Times New Roman" charset="0"/>
                <a:ea typeface="Times New Roman" charset="0"/>
                <a:cs typeface="Times New Roman" charset="0"/>
              </a:rPr>
              <a:t>with</a:t>
            </a:r>
            <a:r>
              <a:rPr kumimoji="1" lang="zh-TW" altLang="en-US" sz="2400" dirty="0">
                <a:latin typeface="Times New Roman" charset="0"/>
                <a:ea typeface="Times New Roman" charset="0"/>
                <a:cs typeface="Times New Roman" charset="0"/>
              </a:rPr>
              <a:t> </a:t>
            </a:r>
            <a:r>
              <a:rPr kumimoji="1" lang="en-US" altLang="zh-TW" sz="2400" dirty="0">
                <a:latin typeface="Times New Roman" charset="0"/>
                <a:ea typeface="Times New Roman" charset="0"/>
                <a:cs typeface="Times New Roman" charset="0"/>
              </a:rPr>
              <a:t>GPS</a:t>
            </a:r>
            <a:r>
              <a:rPr kumimoji="1" lang="zh-TW" altLang="en-US" sz="2400" dirty="0">
                <a:latin typeface="Times New Roman" charset="0"/>
                <a:ea typeface="Times New Roman" charset="0"/>
                <a:cs typeface="Times New Roman" charset="0"/>
              </a:rPr>
              <a:t> </a:t>
            </a:r>
          </a:p>
        </p:txBody>
      </p:sp>
      <p:cxnSp>
        <p:nvCxnSpPr>
          <p:cNvPr id="7" name="直線箭頭接點 6"/>
          <p:cNvCxnSpPr/>
          <p:nvPr/>
        </p:nvCxnSpPr>
        <p:spPr>
          <a:xfrm flipH="1">
            <a:off x="3143672" y="1903660"/>
            <a:ext cx="266429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 name="群組 7"/>
          <p:cNvGrpSpPr/>
          <p:nvPr/>
        </p:nvGrpSpPr>
        <p:grpSpPr>
          <a:xfrm>
            <a:off x="295481" y="281356"/>
            <a:ext cx="1377175" cy="826305"/>
            <a:chOff x="3856091" y="411624"/>
            <a:chExt cx="1377175" cy="826305"/>
          </a:xfrm>
        </p:grpSpPr>
        <p:sp>
          <p:nvSpPr>
            <p:cNvPr id="9" name="圓角矩形 8"/>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10"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Report</a:t>
              </a:r>
              <a:r>
                <a:rPr lang="zh-TW" altLang="en-US" sz="2100" kern="1200" dirty="0" smtClean="0">
                  <a:solidFill>
                    <a:schemeClr val="tx1"/>
                  </a:solidFill>
                  <a:latin typeface="Times New Roman" panose="02020603050405020304" pitchFamily="18" charset="0"/>
                  <a:cs typeface="Times New Roman" panose="02020603050405020304" pitchFamily="18" charset="0"/>
                </a:rPr>
                <a:t> </a:t>
              </a:r>
              <a:r>
                <a:rPr lang="en-US" altLang="zh-TW" sz="2100" kern="1200" dirty="0" smtClean="0">
                  <a:solidFill>
                    <a:schemeClr val="tx1"/>
                  </a:solidFill>
                  <a:latin typeface="Times New Roman" panose="02020603050405020304" pitchFamily="18" charset="0"/>
                  <a:cs typeface="Times New Roman" panose="02020603050405020304" pitchFamily="18" charset="0"/>
                </a:rPr>
                <a:t>system</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cxnSp>
        <p:nvCxnSpPr>
          <p:cNvPr id="11" name="直線箭頭接點 10"/>
          <p:cNvCxnSpPr/>
          <p:nvPr/>
        </p:nvCxnSpPr>
        <p:spPr>
          <a:xfrm flipH="1" flipV="1">
            <a:off x="4788134" y="2941981"/>
            <a:ext cx="831303" cy="11155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61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p:nvPr/>
        </p:nvPicPr>
        <p:blipFill>
          <a:blip r:embed="rId3" cstate="print"/>
          <a:srcRect t="12540" r="15844" b="6431"/>
          <a:stretch>
            <a:fillRect/>
          </a:stretch>
        </p:blipFill>
        <p:spPr bwMode="auto">
          <a:xfrm>
            <a:off x="1257300" y="0"/>
            <a:ext cx="9144000" cy="6858000"/>
          </a:xfrm>
          <a:prstGeom prst="rect">
            <a:avLst/>
          </a:prstGeom>
          <a:noFill/>
          <a:ln w="9525">
            <a:noFill/>
            <a:miter lim="800000"/>
            <a:headEnd/>
            <a:tailEnd/>
          </a:ln>
        </p:spPr>
      </p:pic>
      <p:cxnSp>
        <p:nvCxnSpPr>
          <p:cNvPr id="5" name="直線箭頭接點 4"/>
          <p:cNvCxnSpPr/>
          <p:nvPr/>
        </p:nvCxnSpPr>
        <p:spPr>
          <a:xfrm>
            <a:off x="2076450" y="514350"/>
            <a:ext cx="1352550" cy="117633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a:off x="184650" y="2561540"/>
            <a:ext cx="3244350" cy="523220"/>
          </a:xfrm>
          <a:prstGeom prst="rect">
            <a:avLst/>
          </a:prstGeom>
          <a:solidFill>
            <a:srgbClr val="FFFF00"/>
          </a:solidFill>
        </p:spPr>
        <p:txBody>
          <a:bodyPr wrap="none" rtlCol="0">
            <a:spAutoFit/>
          </a:bodyPr>
          <a:lstStyle/>
          <a:p>
            <a:r>
              <a:rPr kumimoji="1" lang="en-US" altLang="zh-TW" sz="2800" dirty="0" err="1" smtClean="0">
                <a:latin typeface="Times New Roman" panose="02020603050405020304" pitchFamily="18" charset="0"/>
                <a:cs typeface="Times New Roman" panose="02020603050405020304" pitchFamily="18" charset="0"/>
              </a:rPr>
              <a:t>Ovitrap</a:t>
            </a:r>
            <a:r>
              <a:rPr kumimoji="1" lang="zh-TW" altLang="en-US" sz="2800" dirty="0" smtClean="0">
                <a:latin typeface="Times New Roman" panose="02020603050405020304" pitchFamily="18" charset="0"/>
                <a:cs typeface="Times New Roman" panose="02020603050405020304" pitchFamily="18" charset="0"/>
              </a:rPr>
              <a:t> </a:t>
            </a:r>
            <a:r>
              <a:rPr kumimoji="1" lang="en-US" altLang="zh-TW" sz="2800" dirty="0" smtClean="0">
                <a:latin typeface="Times New Roman" panose="02020603050405020304" pitchFamily="18" charset="0"/>
                <a:cs typeface="Times New Roman" panose="02020603050405020304" pitchFamily="18" charset="0"/>
              </a:rPr>
              <a:t>location</a:t>
            </a:r>
            <a:r>
              <a:rPr kumimoji="1" lang="zh-TW" altLang="en-US" sz="2800" dirty="0" smtClean="0">
                <a:latin typeface="Times New Roman" panose="02020603050405020304" pitchFamily="18" charset="0"/>
                <a:cs typeface="Times New Roman" panose="02020603050405020304" pitchFamily="18" charset="0"/>
              </a:rPr>
              <a:t> </a:t>
            </a:r>
            <a:r>
              <a:rPr kumimoji="1" lang="en-US" altLang="zh-TW" sz="2800" dirty="0" smtClean="0">
                <a:latin typeface="Times New Roman" panose="02020603050405020304" pitchFamily="18" charset="0"/>
                <a:cs typeface="Times New Roman" panose="02020603050405020304" pitchFamily="18" charset="0"/>
              </a:rPr>
              <a:t>map</a:t>
            </a:r>
            <a:endParaRPr kumimoji="1" lang="zh-TW" altLang="en-US" sz="2800" dirty="0">
              <a:latin typeface="Times New Roman" panose="02020603050405020304" pitchFamily="18" charset="0"/>
              <a:cs typeface="Times New Roman" panose="02020603050405020304" pitchFamily="18" charset="0"/>
            </a:endParaRPr>
          </a:p>
        </p:txBody>
      </p:sp>
      <p:cxnSp>
        <p:nvCxnSpPr>
          <p:cNvPr id="11" name="直線箭頭接點 10"/>
          <p:cNvCxnSpPr/>
          <p:nvPr/>
        </p:nvCxnSpPr>
        <p:spPr>
          <a:xfrm flipV="1">
            <a:off x="1612919" y="514350"/>
            <a:ext cx="387811" cy="17907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7" name="群組 6"/>
          <p:cNvGrpSpPr/>
          <p:nvPr/>
        </p:nvGrpSpPr>
        <p:grpSpPr>
          <a:xfrm>
            <a:off x="271279" y="694508"/>
            <a:ext cx="1377175" cy="826305"/>
            <a:chOff x="3856091" y="411624"/>
            <a:chExt cx="1377175" cy="826305"/>
          </a:xfrm>
        </p:grpSpPr>
        <p:sp>
          <p:nvSpPr>
            <p:cNvPr id="8" name="圓角矩形 7"/>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9"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Report</a:t>
              </a:r>
              <a:r>
                <a:rPr lang="zh-TW" altLang="en-US" sz="2100" kern="1200" dirty="0" smtClean="0">
                  <a:solidFill>
                    <a:schemeClr val="tx1"/>
                  </a:solidFill>
                  <a:latin typeface="Times New Roman" panose="02020603050405020304" pitchFamily="18" charset="0"/>
                  <a:cs typeface="Times New Roman" panose="02020603050405020304" pitchFamily="18" charset="0"/>
                </a:rPr>
                <a:t> </a:t>
              </a:r>
              <a:r>
                <a:rPr lang="en-US" altLang="zh-TW" sz="2100" kern="1200" dirty="0" smtClean="0">
                  <a:solidFill>
                    <a:schemeClr val="tx1"/>
                  </a:solidFill>
                  <a:latin typeface="Times New Roman" panose="02020603050405020304" pitchFamily="18" charset="0"/>
                  <a:cs typeface="Times New Roman" panose="02020603050405020304" pitchFamily="18" charset="0"/>
                </a:rPr>
                <a:t>system</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259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982013"/>
            <a:ext cx="9144000" cy="5229657"/>
          </a:xfrm>
          <a:prstGeom prst="rect">
            <a:avLst/>
          </a:prstGeom>
        </p:spPr>
      </p:pic>
      <p:sp>
        <p:nvSpPr>
          <p:cNvPr id="2" name="標題 1"/>
          <p:cNvSpPr>
            <a:spLocks noGrp="1"/>
          </p:cNvSpPr>
          <p:nvPr>
            <p:ph type="title"/>
          </p:nvPr>
        </p:nvSpPr>
        <p:spPr>
          <a:xfrm>
            <a:off x="1220641" y="31726"/>
            <a:ext cx="9899374" cy="1325563"/>
          </a:xfrm>
        </p:spPr>
        <p:txBody>
          <a:bodyPr>
            <a:normAutofit/>
          </a:bodyPr>
          <a:lstStyle/>
          <a:p>
            <a:pPr algn="ctr"/>
            <a:r>
              <a:rPr lang="en-US" altLang="zh-TW" sz="4000" b="1" dirty="0" smtClean="0">
                <a:latin typeface="Times New Roman" charset="0"/>
                <a:ea typeface="Times New Roman" charset="0"/>
                <a:cs typeface="Times New Roman" charset="0"/>
              </a:rPr>
              <a:t>Geographic Information System</a:t>
            </a:r>
            <a:br>
              <a:rPr lang="en-US" altLang="zh-TW" sz="4000" b="1" dirty="0" smtClean="0">
                <a:latin typeface="Times New Roman" charset="0"/>
                <a:ea typeface="Times New Roman" charset="0"/>
                <a:cs typeface="Times New Roman" charset="0"/>
              </a:rPr>
            </a:br>
            <a:r>
              <a:rPr lang="zh-TW" altLang="en-US" sz="4000" b="1" dirty="0" smtClean="0">
                <a:latin typeface="標楷體" pitchFamily="65" charset="-120"/>
                <a:ea typeface="標楷體" pitchFamily="65" charset="-120"/>
              </a:rPr>
              <a:t>搭配</a:t>
            </a:r>
            <a:r>
              <a:rPr lang="zh-TW" altLang="en-US" sz="4000" b="1" dirty="0">
                <a:latin typeface="標楷體" pitchFamily="65" charset="-120"/>
                <a:ea typeface="標楷體" pitchFamily="65" charset="-120"/>
              </a:rPr>
              <a:t>簡單的地理資訊系統就夠用</a:t>
            </a:r>
            <a:r>
              <a:rPr lang="zh-TW" altLang="en-US" sz="4000" b="1" dirty="0" smtClean="0">
                <a:latin typeface="標楷體" pitchFamily="65" charset="-120"/>
                <a:ea typeface="標楷體" pitchFamily="65" charset="-120"/>
              </a:rPr>
              <a:t>了</a:t>
            </a:r>
            <a:endParaRPr lang="zh-TW" altLang="en-US" sz="4000" b="1" dirty="0">
              <a:latin typeface="Times New Roman" charset="0"/>
              <a:ea typeface="Times New Roman" charset="0"/>
              <a:cs typeface="Times New Roman" charset="0"/>
            </a:endParaRPr>
          </a:p>
        </p:txBody>
      </p:sp>
      <p:sp>
        <p:nvSpPr>
          <p:cNvPr id="4" name="文字方塊 3"/>
          <p:cNvSpPr txBox="1"/>
          <p:nvPr/>
        </p:nvSpPr>
        <p:spPr>
          <a:xfrm>
            <a:off x="7745667" y="6211670"/>
            <a:ext cx="2723823" cy="646331"/>
          </a:xfrm>
          <a:prstGeom prst="rect">
            <a:avLst/>
          </a:prstGeom>
          <a:noFill/>
        </p:spPr>
        <p:txBody>
          <a:bodyPr wrap="none" rtlCol="0">
            <a:spAutoFit/>
          </a:bodyPr>
          <a:lstStyle/>
          <a:p>
            <a:pPr>
              <a:defRPr/>
            </a:pPr>
            <a:r>
              <a:rPr lang="zh-TW" altLang="en-US" dirty="0">
                <a:solidFill>
                  <a:srgbClr val="000000"/>
                </a:solidFill>
                <a:latin typeface="標楷體" pitchFamily="65" charset="-120"/>
                <a:ea typeface="標楷體" pitchFamily="65" charset="-120"/>
              </a:rPr>
              <a:t>國衛院國家蚊媒中心</a:t>
            </a:r>
            <a:endParaRPr lang="en-US" altLang="zh-TW" dirty="0">
              <a:solidFill>
                <a:srgbClr val="000000"/>
              </a:solidFill>
              <a:latin typeface="標楷體" pitchFamily="65" charset="-120"/>
              <a:ea typeface="標楷體" pitchFamily="65" charset="-120"/>
            </a:endParaRPr>
          </a:p>
          <a:p>
            <a:pPr>
              <a:defRPr/>
            </a:pPr>
            <a:r>
              <a:rPr lang="zh-TW" altLang="en-US" dirty="0">
                <a:solidFill>
                  <a:srgbClr val="000000"/>
                </a:solidFill>
                <a:latin typeface="標楷體" pitchFamily="65" charset="-120"/>
                <a:ea typeface="標楷體" pitchFamily="65" charset="-120"/>
              </a:rPr>
              <a:t>成功大學莊坤達老師團隊</a:t>
            </a:r>
          </a:p>
        </p:txBody>
      </p:sp>
      <p:grpSp>
        <p:nvGrpSpPr>
          <p:cNvPr id="8" name="群組 7"/>
          <p:cNvGrpSpPr/>
          <p:nvPr/>
        </p:nvGrpSpPr>
        <p:grpSpPr>
          <a:xfrm>
            <a:off x="295481" y="296854"/>
            <a:ext cx="1377175" cy="826305"/>
            <a:chOff x="3856091" y="411624"/>
            <a:chExt cx="1377175" cy="826305"/>
          </a:xfrm>
        </p:grpSpPr>
        <p:sp>
          <p:nvSpPr>
            <p:cNvPr id="9" name="圓角矩形 8"/>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10"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Report</a:t>
              </a:r>
              <a:r>
                <a:rPr lang="zh-TW" altLang="en-US" sz="2100" kern="1200" dirty="0" smtClean="0">
                  <a:solidFill>
                    <a:schemeClr val="tx1"/>
                  </a:solidFill>
                  <a:latin typeface="Times New Roman" panose="02020603050405020304" pitchFamily="18" charset="0"/>
                  <a:cs typeface="Times New Roman" panose="02020603050405020304" pitchFamily="18" charset="0"/>
                </a:rPr>
                <a:t> </a:t>
              </a:r>
              <a:r>
                <a:rPr lang="en-US" altLang="zh-TW" sz="2100" kern="1200" dirty="0" smtClean="0">
                  <a:solidFill>
                    <a:schemeClr val="tx1"/>
                  </a:solidFill>
                  <a:latin typeface="Times New Roman" panose="02020603050405020304" pitchFamily="18" charset="0"/>
                  <a:cs typeface="Times New Roman" panose="02020603050405020304" pitchFamily="18" charset="0"/>
                </a:rPr>
                <a:t>system</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
        <p:nvSpPr>
          <p:cNvPr id="5" name="文字方塊 4"/>
          <p:cNvSpPr txBox="1"/>
          <p:nvPr/>
        </p:nvSpPr>
        <p:spPr>
          <a:xfrm>
            <a:off x="8171804" y="1838305"/>
            <a:ext cx="2496196" cy="523220"/>
          </a:xfrm>
          <a:prstGeom prst="rect">
            <a:avLst/>
          </a:prstGeom>
          <a:solidFill>
            <a:srgbClr val="00FDFF"/>
          </a:solidFill>
        </p:spPr>
        <p:txBody>
          <a:bodyPr wrap="none" rtlCol="0">
            <a:spAutoFit/>
          </a:bodyPr>
          <a:lstStyle/>
          <a:p>
            <a:r>
              <a:rPr kumimoji="1" lang="en-US" altLang="zh-TW" sz="2800" dirty="0" smtClean="0">
                <a:latin typeface="Times New Roman" charset="0"/>
                <a:ea typeface="Times New Roman" charset="0"/>
                <a:cs typeface="Times New Roman" charset="0"/>
              </a:rPr>
              <a:t>Higher</a:t>
            </a:r>
            <a:r>
              <a:rPr kumimoji="1" lang="zh-TW" altLang="en-US" sz="2800" dirty="0" smtClean="0">
                <a:latin typeface="Times New Roman" charset="0"/>
                <a:ea typeface="Times New Roman" charset="0"/>
                <a:cs typeface="Times New Roman" charset="0"/>
              </a:rPr>
              <a:t> </a:t>
            </a:r>
            <a:r>
              <a:rPr kumimoji="1" lang="en-US" altLang="zh-TW" sz="2800" dirty="0" smtClean="0">
                <a:latin typeface="Times New Roman" charset="0"/>
                <a:ea typeface="Times New Roman" charset="0"/>
                <a:cs typeface="Times New Roman" charset="0"/>
              </a:rPr>
              <a:t>risk</a:t>
            </a:r>
            <a:r>
              <a:rPr kumimoji="1" lang="zh-TW" altLang="en-US" sz="2800" dirty="0" smtClean="0">
                <a:latin typeface="Times New Roman" charset="0"/>
                <a:ea typeface="Times New Roman" charset="0"/>
                <a:cs typeface="Times New Roman" charset="0"/>
              </a:rPr>
              <a:t> </a:t>
            </a:r>
            <a:r>
              <a:rPr kumimoji="1" lang="en-US" altLang="zh-TW" sz="2800" dirty="0" smtClean="0">
                <a:latin typeface="Times New Roman" charset="0"/>
                <a:ea typeface="Times New Roman" charset="0"/>
                <a:cs typeface="Times New Roman" charset="0"/>
              </a:rPr>
              <a:t>area</a:t>
            </a:r>
            <a:endParaRPr kumimoji="1" lang="zh-TW" altLang="en-US" sz="2800" dirty="0">
              <a:latin typeface="Times New Roman" charset="0"/>
              <a:ea typeface="Times New Roman" charset="0"/>
              <a:cs typeface="Times New Roman" charset="0"/>
            </a:endParaRPr>
          </a:p>
        </p:txBody>
      </p:sp>
      <p:cxnSp>
        <p:nvCxnSpPr>
          <p:cNvPr id="11" name="直線箭頭接點 10"/>
          <p:cNvCxnSpPr/>
          <p:nvPr/>
        </p:nvCxnSpPr>
        <p:spPr>
          <a:xfrm flipH="1">
            <a:off x="7042057" y="2153864"/>
            <a:ext cx="993912" cy="20766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p:cNvSpPr txBox="1"/>
          <p:nvPr/>
        </p:nvSpPr>
        <p:spPr>
          <a:xfrm>
            <a:off x="5180804" y="6221323"/>
            <a:ext cx="2366353" cy="523220"/>
          </a:xfrm>
          <a:prstGeom prst="rect">
            <a:avLst/>
          </a:prstGeom>
          <a:solidFill>
            <a:srgbClr val="00FDFF"/>
          </a:solidFill>
        </p:spPr>
        <p:txBody>
          <a:bodyPr wrap="none" rtlCol="0">
            <a:spAutoFit/>
          </a:bodyPr>
          <a:lstStyle/>
          <a:p>
            <a:r>
              <a:rPr kumimoji="1" lang="en-US" altLang="zh-TW" sz="2800" dirty="0" smtClean="0">
                <a:latin typeface="Times New Roman" charset="0"/>
                <a:ea typeface="Times New Roman" charset="0"/>
                <a:cs typeface="Times New Roman" charset="0"/>
              </a:rPr>
              <a:t>Mosquito</a:t>
            </a:r>
            <a:r>
              <a:rPr kumimoji="1" lang="zh-TW" altLang="en-US" sz="2800" dirty="0" smtClean="0">
                <a:latin typeface="Times New Roman" charset="0"/>
                <a:ea typeface="Times New Roman" charset="0"/>
                <a:cs typeface="Times New Roman" charset="0"/>
              </a:rPr>
              <a:t> </a:t>
            </a:r>
            <a:r>
              <a:rPr kumimoji="1" lang="en-US" altLang="zh-TW" sz="2800" dirty="0" smtClean="0">
                <a:latin typeface="Times New Roman" charset="0"/>
                <a:ea typeface="Times New Roman" charset="0"/>
                <a:cs typeface="Times New Roman" charset="0"/>
              </a:rPr>
              <a:t>free?</a:t>
            </a:r>
            <a:endParaRPr kumimoji="1" lang="zh-TW" altLang="en-US" sz="2800" dirty="0">
              <a:latin typeface="Times New Roman" charset="0"/>
              <a:ea typeface="Times New Roman" charset="0"/>
              <a:cs typeface="Times New Roman" charset="0"/>
            </a:endParaRPr>
          </a:p>
        </p:txBody>
      </p:sp>
      <p:cxnSp>
        <p:nvCxnSpPr>
          <p:cNvPr id="16" name="直線箭頭接點 15"/>
          <p:cNvCxnSpPr/>
          <p:nvPr/>
        </p:nvCxnSpPr>
        <p:spPr>
          <a:xfrm flipH="1" flipV="1">
            <a:off x="4814063" y="4861511"/>
            <a:ext cx="733481" cy="111555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95481" y="2930073"/>
            <a:ext cx="6705805" cy="3046988"/>
          </a:xfrm>
          <a:prstGeom prst="rect">
            <a:avLst/>
          </a:prstGeom>
          <a:solidFill>
            <a:srgbClr val="FFFF00"/>
          </a:solidFill>
        </p:spPr>
        <p:txBody>
          <a:bodyPr wrap="square">
            <a:spAutoFit/>
          </a:bodyPr>
          <a:lstStyle/>
          <a:p>
            <a:pPr algn="ctr"/>
            <a:r>
              <a:rPr lang="zh-TW" altLang="en-US" sz="3200" dirty="0">
                <a:latin typeface="Times New Roman" panose="02020603050405020304" pitchFamily="18" charset="0"/>
                <a:ea typeface="標楷體" pitchFamily="65" charset="-120"/>
                <a:cs typeface="Times New Roman" panose="02020603050405020304" pitchFamily="18" charset="0"/>
              </a:rPr>
              <a:t>密度</a:t>
            </a:r>
            <a:r>
              <a:rPr lang="zh-TW" altLang="en-US" sz="3200" dirty="0" smtClean="0">
                <a:latin typeface="Times New Roman" panose="02020603050405020304" pitchFamily="18" charset="0"/>
                <a:ea typeface="標楷體" pitchFamily="65" charset="-120"/>
                <a:cs typeface="Times New Roman" panose="02020603050405020304" pitchFamily="18" charset="0"/>
              </a:rPr>
              <a:t>監測 即時性累積</a:t>
            </a:r>
            <a:r>
              <a:rPr lang="zh-TW" altLang="en-US" sz="3200" dirty="0">
                <a:latin typeface="Times New Roman" panose="02020603050405020304" pitchFamily="18" charset="0"/>
                <a:ea typeface="標楷體" pitchFamily="65" charset="-120"/>
                <a:cs typeface="Times New Roman" panose="02020603050405020304" pitchFamily="18" charset="0"/>
              </a:rPr>
              <a:t>效應</a:t>
            </a:r>
          </a:p>
          <a:p>
            <a:pPr algn="ctr"/>
            <a:r>
              <a:rPr lang="en-US" altLang="zh-TW" sz="3200" b="1" dirty="0" smtClean="0">
                <a:latin typeface="Times New Roman" panose="02020603050405020304" pitchFamily="18" charset="0"/>
                <a:ea typeface="標楷體" pitchFamily="65" charset="-120"/>
                <a:cs typeface="Times New Roman" panose="02020603050405020304" pitchFamily="18" charset="0"/>
              </a:rPr>
              <a:t>Real time and continuously vector density monitoring</a:t>
            </a:r>
            <a:endParaRPr lang="en-US" altLang="zh-TW" sz="3200" b="1" dirty="0">
              <a:latin typeface="Times New Roman" panose="02020603050405020304" pitchFamily="18" charset="0"/>
              <a:ea typeface="標楷體" pitchFamily="65" charset="-120"/>
              <a:cs typeface="Times New Roman" panose="02020603050405020304" pitchFamily="18" charset="0"/>
            </a:endParaRPr>
          </a:p>
          <a:p>
            <a:pPr algn="ctr"/>
            <a:r>
              <a:rPr lang="zh-TW" altLang="en-US" sz="3200" dirty="0" smtClean="0">
                <a:latin typeface="Times New Roman" panose="02020603050405020304" pitchFamily="18" charset="0"/>
                <a:ea typeface="標楷體" pitchFamily="65" charset="-120"/>
                <a:cs typeface="Times New Roman" panose="02020603050405020304" pitchFamily="18" charset="0"/>
              </a:rPr>
              <a:t>重點</a:t>
            </a:r>
            <a:r>
              <a:rPr lang="zh-TW" altLang="en-US" sz="3200" dirty="0">
                <a:latin typeface="Times New Roman" panose="02020603050405020304" pitchFamily="18" charset="0"/>
                <a:ea typeface="標楷體" pitchFamily="65" charset="-120"/>
                <a:cs typeface="Times New Roman" panose="02020603050405020304" pitchFamily="18" charset="0"/>
              </a:rPr>
              <a:t>在有了資訊之後的環境管理</a:t>
            </a:r>
            <a:r>
              <a:rPr lang="zh-TW" altLang="en-US" sz="3200" dirty="0" smtClean="0">
                <a:latin typeface="Times New Roman" panose="02020603050405020304" pitchFamily="18" charset="0"/>
                <a:ea typeface="標楷體" pitchFamily="65" charset="-120"/>
                <a:cs typeface="Times New Roman" panose="02020603050405020304" pitchFamily="18" charset="0"/>
              </a:rPr>
              <a:t>！</a:t>
            </a:r>
            <a:endParaRPr lang="en-US" altLang="zh-TW" sz="3200" dirty="0" smtClean="0">
              <a:latin typeface="Times New Roman" panose="02020603050405020304" pitchFamily="18" charset="0"/>
              <a:ea typeface="標楷體" pitchFamily="65" charset="-120"/>
              <a:cs typeface="Times New Roman" panose="02020603050405020304" pitchFamily="18" charset="0"/>
            </a:endParaRPr>
          </a:p>
          <a:p>
            <a:pPr algn="ctr"/>
            <a:r>
              <a:rPr lang="en-US" altLang="zh-TW" sz="3200" b="1" dirty="0" smtClean="0">
                <a:latin typeface="Times New Roman" panose="02020603050405020304" pitchFamily="18" charset="0"/>
                <a:ea typeface="標楷體" pitchFamily="65" charset="-120"/>
                <a:cs typeface="Times New Roman" panose="02020603050405020304" pitchFamily="18" charset="0"/>
              </a:rPr>
              <a:t>And followed by effective control practices!</a:t>
            </a:r>
          </a:p>
        </p:txBody>
      </p:sp>
    </p:spTree>
    <p:extLst>
      <p:ext uri="{BB962C8B-B14F-4D97-AF65-F5344CB8AC3E}">
        <p14:creationId xmlns:p14="http://schemas.microsoft.com/office/powerpoint/2010/main" val="62805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61060" y="187325"/>
            <a:ext cx="10515600" cy="1325563"/>
          </a:xfrm>
        </p:spPr>
        <p:txBody>
          <a:bodyPr/>
          <a:lstStyle/>
          <a:p>
            <a:pPr algn="ctr"/>
            <a:r>
              <a:rPr lang="en-US" altLang="zh-TW" b="1" dirty="0" smtClean="0">
                <a:latin typeface="Times New Roman" panose="02020603050405020304" pitchFamily="18" charset="0"/>
                <a:cs typeface="Times New Roman" panose="02020603050405020304" pitchFamily="18" charset="0"/>
              </a:rPr>
              <a:t>How</a:t>
            </a:r>
            <a:r>
              <a:rPr lang="zh-TW" altLang="en-US" b="1" dirty="0" smtClean="0">
                <a:latin typeface="Times New Roman" panose="02020603050405020304" pitchFamily="18" charset="0"/>
                <a:cs typeface="Times New Roman" panose="02020603050405020304" pitchFamily="18" charset="0"/>
              </a:rPr>
              <a:t> </a:t>
            </a:r>
            <a:r>
              <a:rPr lang="en-US" altLang="zh-TW" b="1" dirty="0" smtClean="0">
                <a:latin typeface="Times New Roman" panose="02020603050405020304" pitchFamily="18" charset="0"/>
                <a:cs typeface="Times New Roman" panose="02020603050405020304" pitchFamily="18" charset="0"/>
              </a:rPr>
              <a:t>to</a:t>
            </a:r>
            <a:r>
              <a:rPr lang="zh-TW" altLang="en-US" b="1" dirty="0" smtClean="0">
                <a:latin typeface="Times New Roman" panose="02020603050405020304" pitchFamily="18" charset="0"/>
                <a:cs typeface="Times New Roman" panose="02020603050405020304" pitchFamily="18" charset="0"/>
              </a:rPr>
              <a:t> </a:t>
            </a:r>
            <a:r>
              <a:rPr lang="en-US" altLang="zh-TW" b="1" dirty="0" smtClean="0">
                <a:latin typeface="Times New Roman" panose="02020603050405020304" pitchFamily="18" charset="0"/>
                <a:cs typeface="Times New Roman" panose="02020603050405020304" pitchFamily="18" charset="0"/>
              </a:rPr>
              <a:t>control</a:t>
            </a:r>
            <a:r>
              <a:rPr lang="zh-TW" altLang="en-US" b="1" dirty="0" smtClean="0">
                <a:latin typeface="Times New Roman" panose="02020603050405020304" pitchFamily="18" charset="0"/>
                <a:cs typeface="Times New Roman" panose="02020603050405020304" pitchFamily="18" charset="0"/>
              </a:rPr>
              <a:t> </a:t>
            </a:r>
            <a:r>
              <a:rPr lang="en-US" altLang="zh-TW" b="1" dirty="0" smtClean="0">
                <a:latin typeface="Times New Roman" panose="02020603050405020304" pitchFamily="18" charset="0"/>
                <a:cs typeface="Times New Roman" panose="02020603050405020304" pitchFamily="18" charset="0"/>
              </a:rPr>
              <a:t>vector</a:t>
            </a:r>
            <a:r>
              <a:rPr lang="zh-TW" altLang="en-US" b="1" dirty="0" smtClean="0">
                <a:latin typeface="Times New Roman" panose="02020603050405020304" pitchFamily="18" charset="0"/>
                <a:cs typeface="Times New Roman" panose="02020603050405020304" pitchFamily="18" charset="0"/>
              </a:rPr>
              <a:t> </a:t>
            </a:r>
            <a:r>
              <a:rPr lang="en-US" altLang="zh-TW" b="1" dirty="0" smtClean="0">
                <a:latin typeface="Times New Roman" panose="02020603050405020304" pitchFamily="18" charset="0"/>
                <a:cs typeface="Times New Roman" panose="02020603050405020304" pitchFamily="18" charset="0"/>
              </a:rPr>
              <a:t>mosquitoes?</a:t>
            </a:r>
            <a:endParaRPr lang="zh-TW" altLang="en-US" b="1"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861060" y="1822448"/>
            <a:ext cx="10515600" cy="5032375"/>
          </a:xfrm>
        </p:spPr>
        <p:txBody>
          <a:bodyPr>
            <a:normAutofit/>
          </a:bodyPr>
          <a:lstStyle/>
          <a:p>
            <a:r>
              <a:rPr lang="en-US" altLang="zh-TW" dirty="0" smtClean="0">
                <a:latin typeface="Times New Roman" panose="02020603050405020304" pitchFamily="18" charset="0"/>
                <a:cs typeface="Times New Roman" panose="02020603050405020304" pitchFamily="18" charset="0"/>
              </a:rPr>
              <a:t>Choose</a:t>
            </a:r>
            <a:r>
              <a:rPr lang="zh-TW" altLang="en-US" dirty="0" smtClean="0">
                <a:latin typeface="Times New Roman" panose="02020603050405020304" pitchFamily="18" charset="0"/>
                <a:cs typeface="Times New Roman" panose="02020603050405020304" pitchFamily="18" charset="0"/>
              </a:rPr>
              <a:t> </a:t>
            </a:r>
            <a:r>
              <a:rPr lang="en-US" altLang="zh-TW" dirty="0" smtClean="0">
                <a:latin typeface="Times New Roman" panose="02020603050405020304" pitchFamily="18" charset="0"/>
                <a:cs typeface="Times New Roman" panose="02020603050405020304" pitchFamily="18" charset="0"/>
              </a:rPr>
              <a:t>traditional </a:t>
            </a:r>
            <a:r>
              <a:rPr lang="en-US" altLang="zh-TW" dirty="0">
                <a:latin typeface="Times New Roman" panose="02020603050405020304" pitchFamily="18" charset="0"/>
                <a:cs typeface="Times New Roman" panose="02020603050405020304" pitchFamily="18" charset="0"/>
              </a:rPr>
              <a:t>ways or we need </a:t>
            </a:r>
            <a:r>
              <a:rPr lang="en-US" altLang="zh-TW" dirty="0" smtClean="0">
                <a:latin typeface="Times New Roman" panose="02020603050405020304" pitchFamily="18" charset="0"/>
                <a:cs typeface="Times New Roman" panose="02020603050405020304" pitchFamily="18" charset="0"/>
              </a:rPr>
              <a:t>to introduce </a:t>
            </a:r>
            <a:r>
              <a:rPr lang="en-US" altLang="zh-TW" dirty="0">
                <a:latin typeface="Times New Roman" panose="02020603050405020304" pitchFamily="18" charset="0"/>
                <a:cs typeface="Times New Roman" panose="02020603050405020304" pitchFamily="18" charset="0"/>
              </a:rPr>
              <a:t>modern </a:t>
            </a:r>
            <a:r>
              <a:rPr lang="en-US" altLang="zh-TW" dirty="0" smtClean="0">
                <a:latin typeface="Times New Roman" panose="02020603050405020304" pitchFamily="18" charset="0"/>
                <a:cs typeface="Times New Roman" panose="02020603050405020304" pitchFamily="18" charset="0"/>
              </a:rPr>
              <a:t>techniques?</a:t>
            </a:r>
          </a:p>
          <a:p>
            <a:r>
              <a:rPr lang="en-US" altLang="zh-TW" dirty="0"/>
              <a:t>But</a:t>
            </a:r>
            <a:r>
              <a:rPr lang="zh-TW" altLang="en-US" dirty="0"/>
              <a:t> </a:t>
            </a:r>
            <a:r>
              <a:rPr lang="en-US" altLang="zh-TW" dirty="0"/>
              <a:t>no</a:t>
            </a:r>
            <a:r>
              <a:rPr lang="zh-TW" altLang="en-US" dirty="0"/>
              <a:t> </a:t>
            </a:r>
            <a:r>
              <a:rPr lang="en-US" altLang="zh-TW" dirty="0"/>
              <a:t>matter</a:t>
            </a:r>
            <a:r>
              <a:rPr lang="zh-TW" altLang="en-US" dirty="0"/>
              <a:t> </a:t>
            </a:r>
            <a:r>
              <a:rPr lang="en-US" altLang="zh-TW" dirty="0"/>
              <a:t>what</a:t>
            </a:r>
            <a:r>
              <a:rPr lang="zh-TW" altLang="en-US" dirty="0"/>
              <a:t> </a:t>
            </a:r>
            <a:r>
              <a:rPr lang="en-US" altLang="zh-TW" dirty="0"/>
              <a:t>our</a:t>
            </a:r>
            <a:r>
              <a:rPr lang="zh-TW" altLang="en-US" dirty="0"/>
              <a:t> </a:t>
            </a:r>
            <a:r>
              <a:rPr lang="en-US" altLang="zh-TW" dirty="0"/>
              <a:t>strategy</a:t>
            </a:r>
            <a:r>
              <a:rPr lang="zh-TW" altLang="en-US" dirty="0"/>
              <a:t> </a:t>
            </a:r>
            <a:r>
              <a:rPr lang="en-US" altLang="zh-TW" dirty="0"/>
              <a:t>is, </a:t>
            </a:r>
            <a:r>
              <a:rPr lang="en-US" altLang="zh-TW" dirty="0" smtClean="0"/>
              <a:t>we</a:t>
            </a:r>
            <a:r>
              <a:rPr lang="zh-TW" altLang="en-US" dirty="0" smtClean="0"/>
              <a:t> </a:t>
            </a:r>
            <a:r>
              <a:rPr lang="en-US" altLang="zh-TW" dirty="0"/>
              <a:t>need</a:t>
            </a:r>
            <a:r>
              <a:rPr lang="zh-TW" altLang="en-US" dirty="0"/>
              <a:t> </a:t>
            </a:r>
            <a:r>
              <a:rPr lang="en-US" altLang="zh-TW" dirty="0"/>
              <a:t>an</a:t>
            </a:r>
            <a:r>
              <a:rPr lang="zh-TW" altLang="en-US" dirty="0"/>
              <a:t> </a:t>
            </a:r>
            <a:r>
              <a:rPr lang="en-US" altLang="zh-TW" dirty="0"/>
              <a:t>effective</a:t>
            </a:r>
            <a:r>
              <a:rPr lang="zh-TW" altLang="en-US" dirty="0"/>
              <a:t> </a:t>
            </a:r>
            <a:r>
              <a:rPr lang="en-US" altLang="zh-TW" dirty="0"/>
              <a:t>integrated</a:t>
            </a:r>
            <a:r>
              <a:rPr lang="zh-TW" altLang="en-US" dirty="0"/>
              <a:t> </a:t>
            </a:r>
            <a:r>
              <a:rPr lang="en-US" altLang="zh-TW" dirty="0"/>
              <a:t>vector</a:t>
            </a:r>
            <a:r>
              <a:rPr lang="zh-TW" altLang="en-US" dirty="0"/>
              <a:t> </a:t>
            </a:r>
            <a:r>
              <a:rPr lang="en-US" altLang="zh-TW" dirty="0"/>
              <a:t>management</a:t>
            </a:r>
            <a:r>
              <a:rPr lang="zh-TW" altLang="en-US" dirty="0"/>
              <a:t> </a:t>
            </a:r>
            <a:r>
              <a:rPr lang="en-US" altLang="zh-TW" dirty="0" smtClean="0"/>
              <a:t>system</a:t>
            </a:r>
            <a:r>
              <a:rPr kumimoji="1" lang="en-US" altLang="zh-TW" dirty="0" smtClean="0">
                <a:solidFill>
                  <a:srgbClr val="FF0000"/>
                </a:solidFill>
                <a:latin typeface="Times New Roman" panose="02020603050405020304" pitchFamily="18" charset="0"/>
                <a:ea typeface="Times New Roman" charset="0"/>
                <a:cs typeface="Times New Roman" panose="02020603050405020304" pitchFamily="18" charset="0"/>
              </a:rPr>
              <a:t>,</a:t>
            </a:r>
            <a:r>
              <a:rPr kumimoji="1" lang="zh-TW" altLang="en-US" dirty="0" smtClean="0">
                <a:solidFill>
                  <a:srgbClr val="FF0000"/>
                </a:solidFill>
                <a:latin typeface="Times New Roman" panose="02020603050405020304" pitchFamily="18" charset="0"/>
                <a:ea typeface="Times New Roman" charset="0"/>
                <a:cs typeface="Times New Roman" panose="02020603050405020304" pitchFamily="18" charset="0"/>
              </a:rPr>
              <a:t> </a:t>
            </a:r>
            <a:r>
              <a:rPr kumimoji="1" lang="en-US" altLang="zh-TW" dirty="0" smtClean="0">
                <a:solidFill>
                  <a:srgbClr val="FF0000"/>
                </a:solidFill>
                <a:latin typeface="Times New Roman" panose="02020603050405020304" pitchFamily="18" charset="0"/>
                <a:ea typeface="Times New Roman" charset="0"/>
                <a:cs typeface="Times New Roman" panose="02020603050405020304" pitchFamily="18" charset="0"/>
              </a:rPr>
              <a:t>IVM</a:t>
            </a:r>
          </a:p>
          <a:p>
            <a:r>
              <a:rPr lang="en-US" altLang="zh-TW" dirty="0">
                <a:latin typeface="Times New Roman" panose="02020603050405020304" pitchFamily="18" charset="0"/>
                <a:cs typeface="Times New Roman" panose="02020603050405020304" pitchFamily="18" charset="0"/>
              </a:rPr>
              <a:t>IVM is a "</a:t>
            </a:r>
            <a:r>
              <a:rPr lang="en-US" altLang="zh-TW" dirty="0" smtClean="0">
                <a:solidFill>
                  <a:srgbClr val="0432FF"/>
                </a:solidFill>
                <a:latin typeface="Times New Roman" panose="02020603050405020304" pitchFamily="18" charset="0"/>
                <a:cs typeface="Times New Roman" panose="02020603050405020304" pitchFamily="18" charset="0"/>
              </a:rPr>
              <a:t>rational </a:t>
            </a:r>
            <a:r>
              <a:rPr lang="en-US" altLang="zh-TW" dirty="0">
                <a:solidFill>
                  <a:srgbClr val="0432FF"/>
                </a:solidFill>
                <a:latin typeface="Times New Roman" panose="02020603050405020304" pitchFamily="18" charset="0"/>
                <a:cs typeface="Times New Roman" panose="02020603050405020304" pitchFamily="18" charset="0"/>
              </a:rPr>
              <a:t>decision-making process for the optimal use of resources for vector control</a:t>
            </a:r>
            <a:r>
              <a:rPr lang="en-US" altLang="zh-TW" dirty="0">
                <a:latin typeface="Times New Roman" panose="02020603050405020304" pitchFamily="18" charset="0"/>
                <a:cs typeface="Times New Roman" panose="02020603050405020304" pitchFamily="18" charset="0"/>
              </a:rPr>
              <a:t>." </a:t>
            </a:r>
            <a:endParaRPr lang="zh-TW"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The aims are to improve efficacy, cost effectiveness, ecological soundness and </a:t>
            </a:r>
            <a:r>
              <a:rPr lang="en-US" altLang="zh-TW" dirty="0" smtClean="0">
                <a:latin typeface="Times New Roman" panose="02020603050405020304" pitchFamily="18" charset="0"/>
                <a:cs typeface="Times New Roman" panose="02020603050405020304" pitchFamily="18" charset="0"/>
              </a:rPr>
              <a:t>sustainability</a:t>
            </a:r>
            <a:endParaRPr kumimoji="1" lang="en-US" altLang="zh-TW" dirty="0" smtClean="0">
              <a:latin typeface="Times New Roman" panose="02020603050405020304" pitchFamily="18" charset="0"/>
              <a:ea typeface="Times New Roman" charset="0"/>
              <a:cs typeface="Times New Roman" panose="02020603050405020304" pitchFamily="18" charset="0"/>
            </a:endParaRPr>
          </a:p>
          <a:p>
            <a:r>
              <a:rPr kumimoji="1" lang="en-US" altLang="zh-TW" dirty="0" smtClean="0">
                <a:latin typeface="Times New Roman" panose="02020603050405020304" pitchFamily="18" charset="0"/>
                <a:ea typeface="Times New Roman" charset="0"/>
                <a:cs typeface="Times New Roman" panose="02020603050405020304" pitchFamily="18" charset="0"/>
              </a:rPr>
              <a:t>IVM</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includes</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educational</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advocacy,</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a:latin typeface="Times New Roman" panose="02020603050405020304" pitchFamily="18" charset="0"/>
                <a:ea typeface="Times New Roman" charset="0"/>
                <a:cs typeface="Times New Roman" panose="02020603050405020304" pitchFamily="18" charset="0"/>
              </a:rPr>
              <a:t>community</a:t>
            </a:r>
            <a:r>
              <a:rPr kumimoji="1" lang="zh-TW" altLang="en-US" dirty="0">
                <a:latin typeface="Times New Roman" panose="02020603050405020304" pitchFamily="18" charset="0"/>
                <a:ea typeface="Times New Roman" charset="0"/>
                <a:cs typeface="Times New Roman" panose="02020603050405020304" pitchFamily="18" charset="0"/>
              </a:rPr>
              <a:t> </a:t>
            </a:r>
            <a:r>
              <a:rPr kumimoji="1" lang="en-US" altLang="zh-TW" dirty="0">
                <a:latin typeface="Times New Roman" panose="02020603050405020304" pitchFamily="18" charset="0"/>
                <a:ea typeface="Times New Roman" charset="0"/>
                <a:cs typeface="Times New Roman" panose="02020603050405020304" pitchFamily="18" charset="0"/>
              </a:rPr>
              <a:t>based </a:t>
            </a:r>
            <a:r>
              <a:rPr kumimoji="1" lang="en-US" altLang="zh-TW" dirty="0" smtClean="0">
                <a:latin typeface="Times New Roman" panose="02020603050405020304" pitchFamily="18" charset="0"/>
                <a:ea typeface="Times New Roman" charset="0"/>
                <a:cs typeface="Times New Roman" panose="02020603050405020304" pitchFamily="18" charset="0"/>
              </a:rPr>
              <a:t>public</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mobilization,</a:t>
            </a:r>
            <a:r>
              <a:rPr kumimoji="1" lang="zh-TW" altLang="en-US" dirty="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chemical</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a:latin typeface="Times New Roman" panose="02020603050405020304" pitchFamily="18" charset="0"/>
                <a:ea typeface="Times New Roman" charset="0"/>
                <a:cs typeface="Times New Roman" panose="02020603050405020304" pitchFamily="18" charset="0"/>
              </a:rPr>
              <a:t>control </a:t>
            </a:r>
            <a:r>
              <a:rPr kumimoji="1" lang="en-US" altLang="zh-TW" dirty="0" smtClean="0">
                <a:latin typeface="Times New Roman" panose="02020603050405020304" pitchFamily="18" charset="0"/>
                <a:ea typeface="Times New Roman" charset="0"/>
                <a:cs typeface="Times New Roman" panose="02020603050405020304" pitchFamily="18" charset="0"/>
              </a:rPr>
              <a:t>and</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a:latin typeface="Times New Roman" panose="02020603050405020304" pitchFamily="18" charset="0"/>
                <a:ea typeface="Times New Roman" charset="0"/>
                <a:cs typeface="Times New Roman" panose="02020603050405020304" pitchFamily="18" charset="0"/>
              </a:rPr>
              <a:t>vector</a:t>
            </a:r>
            <a:r>
              <a:rPr kumimoji="1" lang="zh-TW" altLang="en-US" dirty="0">
                <a:latin typeface="Times New Roman" panose="02020603050405020304" pitchFamily="18" charset="0"/>
                <a:ea typeface="Times New Roman" charset="0"/>
                <a:cs typeface="Times New Roman" panose="02020603050405020304" pitchFamily="18" charset="0"/>
              </a:rPr>
              <a:t> </a:t>
            </a:r>
            <a:r>
              <a:rPr kumimoji="1" lang="en-US" altLang="zh-TW" dirty="0">
                <a:latin typeface="Times New Roman" panose="02020603050405020304" pitchFamily="18" charset="0"/>
                <a:ea typeface="Times New Roman" charset="0"/>
                <a:cs typeface="Times New Roman" panose="02020603050405020304" pitchFamily="18" charset="0"/>
              </a:rPr>
              <a:t>surveillance,</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etc.</a:t>
            </a:r>
          </a:p>
          <a:p>
            <a:endParaRPr kumimoji="1" lang="en-US" altLang="zh-TW" dirty="0" smtClean="0">
              <a:latin typeface="Times New Roman" panose="02020603050405020304" pitchFamily="18" charset="0"/>
              <a:ea typeface="Times New Roman" charset="0"/>
              <a:cs typeface="Times New Roman" panose="02020603050405020304" pitchFamily="18" charset="0"/>
            </a:endParaRPr>
          </a:p>
          <a:p>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84250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2649" y="62695"/>
            <a:ext cx="8844213" cy="1325563"/>
          </a:xfrm>
        </p:spPr>
        <p:txBody>
          <a:bodyPr>
            <a:normAutofit/>
          </a:bodyPr>
          <a:lstStyle/>
          <a:p>
            <a:pPr algn="ctr"/>
            <a:r>
              <a:rPr lang="en-US" altLang="zh-TW" sz="4000" b="1" dirty="0">
                <a:latin typeface="Times New Roman" charset="0"/>
                <a:ea typeface="Times New Roman" charset="0"/>
                <a:cs typeface="Times New Roman" charset="0"/>
              </a:rPr>
              <a:t>Simple</a:t>
            </a:r>
            <a:r>
              <a:rPr lang="zh-TW" altLang="en-US" sz="4000" b="1" dirty="0">
                <a:latin typeface="Times New Roman" charset="0"/>
                <a:ea typeface="Times New Roman" charset="0"/>
                <a:cs typeface="Times New Roman" charset="0"/>
              </a:rPr>
              <a:t> </a:t>
            </a:r>
            <a:r>
              <a:rPr lang="en-US" altLang="zh-TW" sz="4000" b="1" dirty="0">
                <a:latin typeface="Times New Roman" charset="0"/>
                <a:ea typeface="Times New Roman" charset="0"/>
                <a:cs typeface="Times New Roman" charset="0"/>
              </a:rPr>
              <a:t>Geographic Information System</a:t>
            </a:r>
            <a:endParaRPr lang="zh-TW" altLang="en-US" sz="4000" b="1"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p:cNvPicPr>
            <a:picLocks noChangeAspect="1"/>
          </p:cNvPicPr>
          <p:nvPr/>
        </p:nvPicPr>
        <p:blipFill rotWithShape="1">
          <a:blip r:embed="rId3"/>
          <a:srcRect l="18687" t="14759" r="19394" b="17722"/>
          <a:stretch/>
        </p:blipFill>
        <p:spPr>
          <a:xfrm>
            <a:off x="1524000" y="1127092"/>
            <a:ext cx="9144000" cy="5608717"/>
          </a:xfrm>
          <a:prstGeom prst="rect">
            <a:avLst/>
          </a:prstGeom>
        </p:spPr>
      </p:pic>
      <p:grpSp>
        <p:nvGrpSpPr>
          <p:cNvPr id="5" name="群組 4"/>
          <p:cNvGrpSpPr/>
          <p:nvPr/>
        </p:nvGrpSpPr>
        <p:grpSpPr>
          <a:xfrm>
            <a:off x="295481" y="281356"/>
            <a:ext cx="1377175" cy="826305"/>
            <a:chOff x="3856091" y="411624"/>
            <a:chExt cx="1377175" cy="826305"/>
          </a:xfrm>
        </p:grpSpPr>
        <p:sp>
          <p:nvSpPr>
            <p:cNvPr id="6" name="圓角矩形 5"/>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7"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Report</a:t>
              </a:r>
              <a:r>
                <a:rPr lang="zh-TW" altLang="en-US" sz="2100" kern="1200" dirty="0" smtClean="0">
                  <a:solidFill>
                    <a:schemeClr val="tx1"/>
                  </a:solidFill>
                  <a:latin typeface="Times New Roman" panose="02020603050405020304" pitchFamily="18" charset="0"/>
                  <a:cs typeface="Times New Roman" panose="02020603050405020304" pitchFamily="18" charset="0"/>
                </a:rPr>
                <a:t> </a:t>
              </a:r>
              <a:r>
                <a:rPr lang="en-US" altLang="zh-TW" sz="2100" kern="1200" dirty="0" smtClean="0">
                  <a:solidFill>
                    <a:schemeClr val="tx1"/>
                  </a:solidFill>
                  <a:latin typeface="Times New Roman" panose="02020603050405020304" pitchFamily="18" charset="0"/>
                  <a:cs typeface="Times New Roman" panose="02020603050405020304" pitchFamily="18" charset="0"/>
                </a:rPr>
                <a:t>system</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908192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p:cNvPicPr>
          <p:nvPr>
            <p:ph idx="1"/>
          </p:nvPr>
        </p:nvPicPr>
        <p:blipFill>
          <a:blip r:embed="rId3" cstate="print"/>
          <a:srcRect l="903" t="12862" r="12774" b="7395"/>
          <a:stretch>
            <a:fillRect/>
          </a:stretch>
        </p:blipFill>
        <p:spPr bwMode="auto">
          <a:xfrm>
            <a:off x="1524000" y="0"/>
            <a:ext cx="9144000" cy="6858000"/>
          </a:xfrm>
          <a:prstGeom prst="rect">
            <a:avLst/>
          </a:prstGeom>
          <a:noFill/>
          <a:ln w="9525">
            <a:noFill/>
            <a:miter lim="800000"/>
            <a:headEnd/>
            <a:tailEnd/>
          </a:ln>
        </p:spPr>
      </p:pic>
      <p:cxnSp>
        <p:nvCxnSpPr>
          <p:cNvPr id="5" name="直線箭頭接點 4"/>
          <p:cNvCxnSpPr/>
          <p:nvPr/>
        </p:nvCxnSpPr>
        <p:spPr>
          <a:xfrm flipH="1">
            <a:off x="2927648" y="263773"/>
            <a:ext cx="266429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箭頭接點 5"/>
          <p:cNvCxnSpPr/>
          <p:nvPr/>
        </p:nvCxnSpPr>
        <p:spPr>
          <a:xfrm flipV="1">
            <a:off x="4011216" y="2513348"/>
            <a:ext cx="0" cy="3744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箭頭接點 7"/>
          <p:cNvCxnSpPr/>
          <p:nvPr/>
        </p:nvCxnSpPr>
        <p:spPr>
          <a:xfrm>
            <a:off x="4011216" y="6257764"/>
            <a:ext cx="604867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4461420" y="2319958"/>
            <a:ext cx="3237553" cy="461665"/>
          </a:xfrm>
          <a:prstGeom prst="rect">
            <a:avLst/>
          </a:prstGeom>
          <a:solidFill>
            <a:srgbClr val="FFFF00"/>
          </a:solidFill>
        </p:spPr>
        <p:txBody>
          <a:bodyPr wrap="none" rtlCol="0">
            <a:spAutoFit/>
          </a:bodyPr>
          <a:lstStyle/>
          <a:p>
            <a:r>
              <a:rPr kumimoji="1" lang="en-US" altLang="zh-TW" sz="2400" dirty="0">
                <a:latin typeface="Times New Roman" charset="0"/>
                <a:ea typeface="Times New Roman" charset="0"/>
                <a:cs typeface="Times New Roman" charset="0"/>
              </a:rPr>
              <a:t>Each</a:t>
            </a:r>
            <a:r>
              <a:rPr kumimoji="1" lang="zh-TW" altLang="en-US" sz="2400" dirty="0">
                <a:latin typeface="Times New Roman" charset="0"/>
                <a:ea typeface="Times New Roman" charset="0"/>
                <a:cs typeface="Times New Roman" charset="0"/>
              </a:rPr>
              <a:t> </a:t>
            </a:r>
            <a:r>
              <a:rPr kumimoji="1" lang="en-US" altLang="zh-TW" sz="2400" dirty="0">
                <a:latin typeface="Times New Roman" charset="0"/>
                <a:ea typeface="Times New Roman" charset="0"/>
                <a:cs typeface="Times New Roman" charset="0"/>
              </a:rPr>
              <a:t>point</a:t>
            </a:r>
            <a:r>
              <a:rPr kumimoji="1" lang="zh-TW" altLang="en-US" sz="2400" dirty="0">
                <a:latin typeface="Times New Roman" charset="0"/>
                <a:ea typeface="Times New Roman" charset="0"/>
                <a:cs typeface="Times New Roman" charset="0"/>
              </a:rPr>
              <a:t> </a:t>
            </a:r>
            <a:r>
              <a:rPr kumimoji="1" lang="en-US" altLang="zh-TW" sz="2400" dirty="0">
                <a:latin typeface="Times New Roman" charset="0"/>
                <a:ea typeface="Times New Roman" charset="0"/>
                <a:cs typeface="Times New Roman" charset="0"/>
              </a:rPr>
              <a:t>is</a:t>
            </a:r>
            <a:r>
              <a:rPr kumimoji="1" lang="zh-TW" altLang="en-US" sz="2400" dirty="0">
                <a:latin typeface="Times New Roman" charset="0"/>
                <a:ea typeface="Times New Roman" charset="0"/>
                <a:cs typeface="Times New Roman" charset="0"/>
              </a:rPr>
              <a:t> </a:t>
            </a:r>
            <a:r>
              <a:rPr kumimoji="1" lang="en-US" altLang="zh-TW" sz="2400" dirty="0">
                <a:latin typeface="Times New Roman" charset="0"/>
                <a:ea typeface="Times New Roman" charset="0"/>
                <a:cs typeface="Times New Roman" charset="0"/>
              </a:rPr>
              <a:t>a</a:t>
            </a:r>
            <a:r>
              <a:rPr kumimoji="1" lang="zh-TW" altLang="en-US" sz="2400" dirty="0">
                <a:latin typeface="Times New Roman" charset="0"/>
                <a:ea typeface="Times New Roman" charset="0"/>
                <a:cs typeface="Times New Roman" charset="0"/>
              </a:rPr>
              <a:t> </a:t>
            </a:r>
            <a:r>
              <a:rPr kumimoji="1" lang="en-US" altLang="zh-TW" sz="2400" dirty="0" smtClean="0">
                <a:latin typeface="Times New Roman" charset="0"/>
                <a:ea typeface="Times New Roman" charset="0"/>
                <a:cs typeface="Times New Roman" charset="0"/>
              </a:rPr>
              <a:t>“Village”</a:t>
            </a:r>
            <a:endParaRPr kumimoji="1" lang="zh-TW" altLang="en-US" sz="2400" dirty="0">
              <a:latin typeface="Times New Roman" charset="0"/>
              <a:ea typeface="Times New Roman" charset="0"/>
              <a:cs typeface="Times New Roman" charset="0"/>
            </a:endParaRPr>
          </a:p>
        </p:txBody>
      </p:sp>
      <p:sp>
        <p:nvSpPr>
          <p:cNvPr id="9" name="文字方塊 8"/>
          <p:cNvSpPr txBox="1"/>
          <p:nvPr/>
        </p:nvSpPr>
        <p:spPr>
          <a:xfrm rot="16200000">
            <a:off x="2175691" y="4310735"/>
            <a:ext cx="2167581" cy="461665"/>
          </a:xfrm>
          <a:prstGeom prst="rect">
            <a:avLst/>
          </a:prstGeom>
          <a:solidFill>
            <a:schemeClr val="bg2">
              <a:lumMod val="90000"/>
            </a:schemeClr>
          </a:solidFill>
        </p:spPr>
        <p:txBody>
          <a:bodyPr wrap="none" rtlCol="0">
            <a:spAutoFit/>
          </a:bodyPr>
          <a:lstStyle/>
          <a:p>
            <a:r>
              <a:rPr kumimoji="1" lang="en-US" altLang="zh-TW" sz="2400" dirty="0" smtClean="0">
                <a:latin typeface="Times New Roman" charset="0"/>
                <a:ea typeface="Times New Roman" charset="0"/>
                <a:cs typeface="Times New Roman" charset="0"/>
              </a:rPr>
              <a:t>Number of eggs</a:t>
            </a:r>
            <a:endParaRPr kumimoji="1" lang="zh-TW" altLang="en-US" sz="2400" dirty="0">
              <a:latin typeface="Times New Roman" charset="0"/>
              <a:ea typeface="Times New Roman" charset="0"/>
              <a:cs typeface="Times New Roman" charset="0"/>
            </a:endParaRPr>
          </a:p>
        </p:txBody>
      </p:sp>
      <p:sp>
        <p:nvSpPr>
          <p:cNvPr id="10" name="文字方塊 9"/>
          <p:cNvSpPr txBox="1"/>
          <p:nvPr/>
        </p:nvSpPr>
        <p:spPr>
          <a:xfrm>
            <a:off x="5994993" y="6396335"/>
            <a:ext cx="1790811" cy="461665"/>
          </a:xfrm>
          <a:prstGeom prst="rect">
            <a:avLst/>
          </a:prstGeom>
          <a:solidFill>
            <a:schemeClr val="bg2">
              <a:lumMod val="90000"/>
            </a:schemeClr>
          </a:solidFill>
        </p:spPr>
        <p:txBody>
          <a:bodyPr wrap="none" rtlCol="0">
            <a:spAutoFit/>
          </a:bodyPr>
          <a:lstStyle/>
          <a:p>
            <a:r>
              <a:rPr kumimoji="1" lang="en-US" altLang="zh-TW" sz="2400" dirty="0" smtClean="0">
                <a:latin typeface="Times New Roman" charset="0"/>
                <a:ea typeface="Times New Roman" charset="0"/>
                <a:cs typeface="Times New Roman" charset="0"/>
              </a:rPr>
              <a:t>Positive</a:t>
            </a:r>
            <a:r>
              <a:rPr kumimoji="1" lang="zh-TW" altLang="en-US" sz="2400" dirty="0" smtClean="0">
                <a:latin typeface="Times New Roman" charset="0"/>
                <a:ea typeface="Times New Roman" charset="0"/>
                <a:cs typeface="Times New Roman" charset="0"/>
              </a:rPr>
              <a:t> </a:t>
            </a:r>
            <a:r>
              <a:rPr kumimoji="1" lang="en-US" altLang="zh-TW" sz="2400" dirty="0" smtClean="0">
                <a:latin typeface="Times New Roman" charset="0"/>
                <a:ea typeface="Times New Roman" charset="0"/>
                <a:cs typeface="Times New Roman" charset="0"/>
              </a:rPr>
              <a:t>rate</a:t>
            </a:r>
            <a:r>
              <a:rPr kumimoji="1" lang="zh-TW" altLang="en-US" sz="2400" dirty="0" smtClean="0">
                <a:latin typeface="Times New Roman" charset="0"/>
                <a:ea typeface="Times New Roman" charset="0"/>
                <a:cs typeface="Times New Roman" charset="0"/>
              </a:rPr>
              <a:t> </a:t>
            </a:r>
            <a:endParaRPr kumimoji="1" lang="zh-TW" altLang="en-US" sz="2400" dirty="0">
              <a:latin typeface="Times New Roman" charset="0"/>
              <a:ea typeface="Times New Roman" charset="0"/>
              <a:cs typeface="Times New Roman" charset="0"/>
            </a:endParaRPr>
          </a:p>
        </p:txBody>
      </p:sp>
      <p:sp>
        <p:nvSpPr>
          <p:cNvPr id="12" name="文字方塊 11"/>
          <p:cNvSpPr txBox="1"/>
          <p:nvPr/>
        </p:nvSpPr>
        <p:spPr>
          <a:xfrm>
            <a:off x="5720847" y="148040"/>
            <a:ext cx="2339102" cy="523220"/>
          </a:xfrm>
          <a:prstGeom prst="rect">
            <a:avLst/>
          </a:prstGeom>
          <a:solidFill>
            <a:srgbClr val="FFFF00"/>
          </a:solidFill>
        </p:spPr>
        <p:txBody>
          <a:bodyPr wrap="none" rtlCol="0">
            <a:spAutoFit/>
          </a:bodyPr>
          <a:lstStyle/>
          <a:p>
            <a:r>
              <a:rPr kumimoji="1" lang="zh-TW" altLang="en-US" sz="2800" dirty="0" smtClean="0">
                <a:latin typeface="標楷體" panose="03000509000000000000" pitchFamily="65" charset="-120"/>
                <a:ea typeface="標楷體" panose="03000509000000000000" pitchFamily="65" charset="-120"/>
              </a:rPr>
              <a:t>彙整各里資料</a:t>
            </a:r>
            <a:endParaRPr kumimoji="1" lang="zh-TW" altLang="en-US" sz="2800" dirty="0">
              <a:latin typeface="標楷體" panose="03000509000000000000" pitchFamily="65" charset="-120"/>
              <a:ea typeface="標楷體" panose="03000509000000000000" pitchFamily="65" charset="-120"/>
            </a:endParaRPr>
          </a:p>
        </p:txBody>
      </p:sp>
      <p:grpSp>
        <p:nvGrpSpPr>
          <p:cNvPr id="14" name="群組 13"/>
          <p:cNvGrpSpPr/>
          <p:nvPr/>
        </p:nvGrpSpPr>
        <p:grpSpPr>
          <a:xfrm>
            <a:off x="295481" y="281356"/>
            <a:ext cx="1377175" cy="826305"/>
            <a:chOff x="3856091" y="411624"/>
            <a:chExt cx="1377175" cy="826305"/>
          </a:xfrm>
        </p:grpSpPr>
        <p:sp>
          <p:nvSpPr>
            <p:cNvPr id="15" name="圓角矩形 14"/>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16"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Report</a:t>
              </a:r>
              <a:r>
                <a:rPr lang="zh-TW" altLang="en-US" sz="2100" kern="1200" dirty="0" smtClean="0">
                  <a:solidFill>
                    <a:schemeClr val="tx1"/>
                  </a:solidFill>
                  <a:latin typeface="Times New Roman" panose="02020603050405020304" pitchFamily="18" charset="0"/>
                  <a:cs typeface="Times New Roman" panose="02020603050405020304" pitchFamily="18" charset="0"/>
                </a:rPr>
                <a:t> </a:t>
              </a:r>
              <a:r>
                <a:rPr lang="en-US" altLang="zh-TW" sz="2100" kern="1200" dirty="0" smtClean="0">
                  <a:solidFill>
                    <a:schemeClr val="tx1"/>
                  </a:solidFill>
                  <a:latin typeface="Times New Roman" panose="02020603050405020304" pitchFamily="18" charset="0"/>
                  <a:cs typeface="Times New Roman" panose="02020603050405020304" pitchFamily="18" charset="0"/>
                </a:rPr>
                <a:t>system</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5401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34292"/>
            <a:ext cx="10058400" cy="6286500"/>
          </a:xfrm>
          <a:prstGeom prst="rect">
            <a:avLst/>
          </a:prstGeom>
        </p:spPr>
      </p:pic>
      <p:cxnSp>
        <p:nvCxnSpPr>
          <p:cNvPr id="9" name="直線箭頭接點 8"/>
          <p:cNvCxnSpPr/>
          <p:nvPr/>
        </p:nvCxnSpPr>
        <p:spPr>
          <a:xfrm>
            <a:off x="3012794" y="5530951"/>
            <a:ext cx="677289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箭頭接點 9"/>
          <p:cNvCxnSpPr/>
          <p:nvPr/>
        </p:nvCxnSpPr>
        <p:spPr>
          <a:xfrm flipV="1">
            <a:off x="3012794" y="2406316"/>
            <a:ext cx="3122" cy="31406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028074" y="2162617"/>
            <a:ext cx="4039725" cy="461665"/>
          </a:xfrm>
          <a:prstGeom prst="rect">
            <a:avLst/>
          </a:prstGeom>
          <a:solidFill>
            <a:srgbClr val="FFFF00"/>
          </a:solidFill>
        </p:spPr>
        <p:txBody>
          <a:bodyPr wrap="square">
            <a:spAutoFit/>
          </a:bodyPr>
          <a:lstStyle/>
          <a:p>
            <a:r>
              <a:rPr lang="en-US" altLang="zh-TW" sz="2400" dirty="0">
                <a:latin typeface="Times New Roman" charset="0"/>
                <a:ea typeface="Times New Roman" charset="0"/>
                <a:cs typeface="Times New Roman" charset="0"/>
              </a:rPr>
              <a:t>P</a:t>
            </a:r>
            <a:r>
              <a:rPr lang="zh-TW" altLang="en-US" sz="2400" dirty="0">
                <a:latin typeface="Times New Roman" charset="0"/>
                <a:ea typeface="Times New Roman" charset="0"/>
                <a:cs typeface="Times New Roman" charset="0"/>
              </a:rPr>
              <a:t>ositive </a:t>
            </a:r>
            <a:r>
              <a:rPr lang="zh-TW" altLang="en-US" sz="2400" dirty="0" smtClean="0">
                <a:latin typeface="Times New Roman" charset="0"/>
                <a:ea typeface="Times New Roman" charset="0"/>
                <a:cs typeface="Times New Roman" charset="0"/>
              </a:rPr>
              <a:t>rate</a:t>
            </a:r>
            <a:r>
              <a:rPr lang="en-US" altLang="zh-TW" sz="2400" dirty="0" smtClean="0">
                <a:latin typeface="Times New Roman" charset="0"/>
                <a:ea typeface="Times New Roman" charset="0"/>
                <a:cs typeface="Times New Roman" charset="0"/>
              </a:rPr>
              <a:t>,</a:t>
            </a:r>
            <a:r>
              <a:rPr lang="zh-TW" altLang="en-US" sz="2400" dirty="0" smtClean="0">
                <a:latin typeface="Times New Roman" charset="0"/>
                <a:ea typeface="Times New Roman" charset="0"/>
                <a:cs typeface="Times New Roman" charset="0"/>
              </a:rPr>
              <a:t> </a:t>
            </a:r>
            <a:r>
              <a:rPr lang="zh-TW" altLang="en-US" sz="2400" dirty="0" smtClean="0">
                <a:latin typeface="Times New Roman" charset="0"/>
                <a:ea typeface="Times New Roman" charset="0"/>
                <a:cs typeface="Times New Roman" charset="0"/>
              </a:rPr>
              <a:t>number </a:t>
            </a:r>
            <a:r>
              <a:rPr lang="en-US" altLang="zh-TW" sz="2400" dirty="0" smtClean="0">
                <a:latin typeface="Times New Roman" charset="0"/>
                <a:ea typeface="Times New Roman" charset="0"/>
                <a:cs typeface="Times New Roman" charset="0"/>
              </a:rPr>
              <a:t>of eggs</a:t>
            </a:r>
            <a:endParaRPr lang="zh-TW" altLang="en-US" sz="2400" dirty="0">
              <a:latin typeface="Times New Roman" charset="0"/>
              <a:ea typeface="Times New Roman" charset="0"/>
              <a:cs typeface="Times New Roman" charset="0"/>
            </a:endParaRPr>
          </a:p>
        </p:txBody>
      </p:sp>
      <p:sp>
        <p:nvSpPr>
          <p:cNvPr id="13" name="文字方塊 12"/>
          <p:cNvSpPr txBox="1"/>
          <p:nvPr/>
        </p:nvSpPr>
        <p:spPr>
          <a:xfrm>
            <a:off x="5353309" y="5959127"/>
            <a:ext cx="1790811" cy="461665"/>
          </a:xfrm>
          <a:prstGeom prst="rect">
            <a:avLst/>
          </a:prstGeom>
          <a:solidFill>
            <a:schemeClr val="bg2">
              <a:lumMod val="90000"/>
            </a:schemeClr>
          </a:solidFill>
        </p:spPr>
        <p:txBody>
          <a:bodyPr wrap="none" rtlCol="0">
            <a:spAutoFit/>
          </a:bodyPr>
          <a:lstStyle/>
          <a:p>
            <a:r>
              <a:rPr kumimoji="1" lang="en-US" altLang="zh-TW" sz="2400" dirty="0" smtClean="0">
                <a:latin typeface="Times New Roman" charset="0"/>
                <a:ea typeface="Times New Roman" charset="0"/>
                <a:cs typeface="Times New Roman" charset="0"/>
              </a:rPr>
              <a:t>Positive</a:t>
            </a:r>
            <a:r>
              <a:rPr kumimoji="1" lang="zh-TW" altLang="en-US" sz="2400" dirty="0" smtClean="0">
                <a:latin typeface="Times New Roman" charset="0"/>
                <a:ea typeface="Times New Roman" charset="0"/>
                <a:cs typeface="Times New Roman" charset="0"/>
              </a:rPr>
              <a:t> </a:t>
            </a:r>
            <a:r>
              <a:rPr kumimoji="1" lang="en-US" altLang="zh-TW" sz="2400" dirty="0" smtClean="0">
                <a:latin typeface="Times New Roman" charset="0"/>
                <a:ea typeface="Times New Roman" charset="0"/>
                <a:cs typeface="Times New Roman" charset="0"/>
              </a:rPr>
              <a:t>rate</a:t>
            </a:r>
            <a:r>
              <a:rPr kumimoji="1" lang="zh-TW" altLang="en-US" sz="2400" dirty="0" smtClean="0">
                <a:latin typeface="Times New Roman" charset="0"/>
                <a:ea typeface="Times New Roman" charset="0"/>
                <a:cs typeface="Times New Roman" charset="0"/>
              </a:rPr>
              <a:t> </a:t>
            </a:r>
            <a:endParaRPr kumimoji="1" lang="zh-TW" altLang="en-US" sz="2400" dirty="0">
              <a:latin typeface="Times New Roman" charset="0"/>
              <a:ea typeface="Times New Roman" charset="0"/>
              <a:cs typeface="Times New Roman" charset="0"/>
            </a:endParaRPr>
          </a:p>
        </p:txBody>
      </p:sp>
      <p:sp>
        <p:nvSpPr>
          <p:cNvPr id="14" name="文字方塊 13"/>
          <p:cNvSpPr txBox="1"/>
          <p:nvPr/>
        </p:nvSpPr>
        <p:spPr>
          <a:xfrm rot="16200000">
            <a:off x="1432762" y="4021977"/>
            <a:ext cx="1696298" cy="461665"/>
          </a:xfrm>
          <a:prstGeom prst="rect">
            <a:avLst/>
          </a:prstGeom>
          <a:solidFill>
            <a:schemeClr val="bg2">
              <a:lumMod val="90000"/>
            </a:schemeClr>
          </a:solidFill>
        </p:spPr>
        <p:txBody>
          <a:bodyPr wrap="none" rtlCol="0">
            <a:spAutoFit/>
          </a:bodyPr>
          <a:lstStyle/>
          <a:p>
            <a:r>
              <a:rPr kumimoji="1" lang="en-US" altLang="zh-TW" sz="2400" dirty="0" smtClean="0">
                <a:latin typeface="Times New Roman" charset="0"/>
                <a:ea typeface="Times New Roman" charset="0"/>
                <a:cs typeface="Times New Roman" charset="0"/>
              </a:rPr>
              <a:t>Egg</a:t>
            </a:r>
            <a:r>
              <a:rPr kumimoji="1" lang="zh-TW" altLang="en-US" sz="2400" dirty="0" smtClean="0">
                <a:latin typeface="Times New Roman" charset="0"/>
                <a:ea typeface="Times New Roman" charset="0"/>
                <a:cs typeface="Times New Roman" charset="0"/>
              </a:rPr>
              <a:t> </a:t>
            </a:r>
            <a:r>
              <a:rPr kumimoji="1" lang="en-US" altLang="zh-TW" sz="2400" dirty="0" smtClean="0">
                <a:latin typeface="Times New Roman" charset="0"/>
                <a:ea typeface="Times New Roman" charset="0"/>
                <a:cs typeface="Times New Roman" charset="0"/>
              </a:rPr>
              <a:t>number</a:t>
            </a:r>
            <a:endParaRPr kumimoji="1" lang="zh-TW" altLang="en-US" sz="2400" dirty="0">
              <a:latin typeface="Times New Roman" charset="0"/>
              <a:ea typeface="Times New Roman" charset="0"/>
              <a:cs typeface="Times New Roman" charset="0"/>
            </a:endParaRPr>
          </a:p>
        </p:txBody>
      </p:sp>
      <p:cxnSp>
        <p:nvCxnSpPr>
          <p:cNvPr id="16" name="直線箭頭接點 15"/>
          <p:cNvCxnSpPr/>
          <p:nvPr/>
        </p:nvCxnSpPr>
        <p:spPr>
          <a:xfrm flipV="1">
            <a:off x="5649476" y="3145598"/>
            <a:ext cx="624081" cy="481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5" name="群組 14"/>
          <p:cNvGrpSpPr/>
          <p:nvPr/>
        </p:nvGrpSpPr>
        <p:grpSpPr>
          <a:xfrm>
            <a:off x="295481" y="281356"/>
            <a:ext cx="1377175" cy="826305"/>
            <a:chOff x="3856091" y="411624"/>
            <a:chExt cx="1377175" cy="826305"/>
          </a:xfrm>
        </p:grpSpPr>
        <p:sp>
          <p:nvSpPr>
            <p:cNvPr id="17" name="圓角矩形 16"/>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18"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Report</a:t>
              </a:r>
              <a:r>
                <a:rPr lang="zh-TW" altLang="en-US" sz="2100" kern="1200" dirty="0" smtClean="0">
                  <a:solidFill>
                    <a:schemeClr val="tx1"/>
                  </a:solidFill>
                  <a:latin typeface="Times New Roman" panose="02020603050405020304" pitchFamily="18" charset="0"/>
                  <a:cs typeface="Times New Roman" panose="02020603050405020304" pitchFamily="18" charset="0"/>
                </a:rPr>
                <a:t> </a:t>
              </a:r>
              <a:r>
                <a:rPr lang="en-US" altLang="zh-TW" sz="2100" kern="1200" dirty="0" smtClean="0">
                  <a:solidFill>
                    <a:schemeClr val="tx1"/>
                  </a:solidFill>
                  <a:latin typeface="Times New Roman" panose="02020603050405020304" pitchFamily="18" charset="0"/>
                  <a:cs typeface="Times New Roman" panose="02020603050405020304" pitchFamily="18" charset="0"/>
                </a:rPr>
                <a:t>system</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543802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字方塊 21"/>
          <p:cNvSpPr txBox="1"/>
          <p:nvPr/>
        </p:nvSpPr>
        <p:spPr>
          <a:xfrm>
            <a:off x="2652081" y="300773"/>
            <a:ext cx="8143255" cy="707886"/>
          </a:xfrm>
          <a:prstGeom prst="rect">
            <a:avLst/>
          </a:prstGeom>
          <a:noFill/>
          <a:ln>
            <a:solidFill>
              <a:schemeClr val="accent1"/>
            </a:solidFill>
          </a:ln>
        </p:spPr>
        <p:txBody>
          <a:bodyPr wrap="none" rtlCol="0">
            <a:spAutoFit/>
          </a:bodyPr>
          <a:lstStyle/>
          <a:p>
            <a:r>
              <a:rPr kumimoji="1" lang="en-US" altLang="zh-TW" sz="4000" b="1" dirty="0" smtClean="0">
                <a:latin typeface="Times New Roman" panose="02020603050405020304" pitchFamily="18" charset="0"/>
                <a:cs typeface="Times New Roman" panose="02020603050405020304" pitchFamily="18" charset="0"/>
              </a:rPr>
              <a:t>For central</a:t>
            </a:r>
            <a:r>
              <a:rPr kumimoji="1" lang="zh-TW" altLang="en-US" sz="4000" b="1" dirty="0" smtClean="0">
                <a:latin typeface="Times New Roman" panose="02020603050405020304" pitchFamily="18" charset="0"/>
                <a:cs typeface="Times New Roman" panose="02020603050405020304" pitchFamily="18" charset="0"/>
              </a:rPr>
              <a:t> </a:t>
            </a:r>
            <a:r>
              <a:rPr kumimoji="1" lang="en-US" altLang="zh-TW" sz="4000" b="1" dirty="0">
                <a:latin typeface="Times New Roman" panose="02020603050405020304" pitchFamily="18" charset="0"/>
                <a:cs typeface="Times New Roman" panose="02020603050405020304" pitchFamily="18" charset="0"/>
              </a:rPr>
              <a:t>g</a:t>
            </a:r>
            <a:r>
              <a:rPr kumimoji="1" lang="en-US" altLang="zh-TW" sz="4000" b="1" dirty="0" smtClean="0">
                <a:latin typeface="Times New Roman" panose="02020603050405020304" pitchFamily="18" charset="0"/>
                <a:cs typeface="Times New Roman" panose="02020603050405020304" pitchFamily="18" charset="0"/>
              </a:rPr>
              <a:t>overnment:</a:t>
            </a:r>
            <a:r>
              <a:rPr kumimoji="1" lang="zh-TW" altLang="en-US" sz="4000" b="1" dirty="0" smtClean="0">
                <a:latin typeface="Times New Roman" panose="02020603050405020304" pitchFamily="18" charset="0"/>
                <a:cs typeface="Times New Roman" panose="02020603050405020304" pitchFamily="18" charset="0"/>
              </a:rPr>
              <a:t> </a:t>
            </a:r>
            <a:r>
              <a:rPr kumimoji="1" lang="en-US" altLang="zh-TW" sz="4000" b="1" dirty="0" smtClean="0">
                <a:latin typeface="Times New Roman" panose="02020603050405020304" pitchFamily="18" charset="0"/>
                <a:cs typeface="Times New Roman" panose="02020603050405020304" pitchFamily="18" charset="0"/>
              </a:rPr>
              <a:t>CDC,</a:t>
            </a:r>
            <a:r>
              <a:rPr kumimoji="1" lang="zh-TW" altLang="en-US" sz="4000" b="1" dirty="0" smtClean="0">
                <a:latin typeface="Times New Roman" panose="02020603050405020304" pitchFamily="18" charset="0"/>
                <a:cs typeface="Times New Roman" panose="02020603050405020304" pitchFamily="18" charset="0"/>
              </a:rPr>
              <a:t> </a:t>
            </a:r>
            <a:r>
              <a:rPr kumimoji="1" lang="en-US" altLang="zh-TW" sz="4000" b="1" dirty="0" smtClean="0">
                <a:latin typeface="Times New Roman" panose="02020603050405020304" pitchFamily="18" charset="0"/>
                <a:cs typeface="Times New Roman" panose="02020603050405020304" pitchFamily="18" charset="0"/>
              </a:rPr>
              <a:t>EPA</a:t>
            </a:r>
            <a:r>
              <a:rPr kumimoji="1" lang="zh-TW" altLang="en-US" sz="4000" b="1" dirty="0" smtClean="0">
                <a:latin typeface="Times New Roman" panose="02020603050405020304" pitchFamily="18" charset="0"/>
                <a:cs typeface="Times New Roman" panose="02020603050405020304" pitchFamily="18" charset="0"/>
              </a:rPr>
              <a:t> </a:t>
            </a:r>
            <a:endParaRPr kumimoji="1" lang="zh-TW" altLang="en-US" sz="4000" b="1" dirty="0">
              <a:latin typeface="Times New Roman" panose="02020603050405020304" pitchFamily="18" charset="0"/>
              <a:cs typeface="Times New Roman" panose="02020603050405020304" pitchFamily="18" charset="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159" y="1416128"/>
            <a:ext cx="5295900" cy="5441871"/>
          </a:xfrm>
          <a:prstGeom prst="rect">
            <a:avLst/>
          </a:prstGeom>
        </p:spPr>
      </p:pic>
      <p:sp>
        <p:nvSpPr>
          <p:cNvPr id="9" name="文字方塊 8">
            <a:extLst>
              <a:ext uri="{FF2B5EF4-FFF2-40B4-BE49-F238E27FC236}">
                <a16:creationId xmlns="" xmlns:a16="http://schemas.microsoft.com/office/drawing/2014/main" id="{BFF32120-50CE-4CDC-92E8-A81910804763}"/>
              </a:ext>
            </a:extLst>
          </p:cNvPr>
          <p:cNvSpPr txBox="1"/>
          <p:nvPr/>
        </p:nvSpPr>
        <p:spPr>
          <a:xfrm>
            <a:off x="8535061" y="1353916"/>
            <a:ext cx="1665841" cy="584775"/>
          </a:xfrm>
          <a:prstGeom prst="rect">
            <a:avLst/>
          </a:prstGeom>
          <a:solidFill>
            <a:srgbClr val="FFFF00"/>
          </a:solidFill>
        </p:spPr>
        <p:txBody>
          <a:bodyPr wrap="none" rtlCol="0">
            <a:spAutoFit/>
          </a:bodyPr>
          <a:lstStyle/>
          <a:p>
            <a:r>
              <a:rPr lang="en-US" altLang="zh-TW" sz="3200" smtClean="0">
                <a:latin typeface="Times New Roman" panose="02020603050405020304" pitchFamily="18" charset="0"/>
                <a:cs typeface="Times New Roman" panose="02020603050405020304" pitchFamily="18" charset="0"/>
              </a:rPr>
              <a:t>Pingtung</a:t>
            </a:r>
            <a:endParaRPr lang="zh-TW" altLang="en-US" sz="3200" dirty="0">
              <a:latin typeface="Times New Roman" panose="02020603050405020304" pitchFamily="18" charset="0"/>
              <a:cs typeface="Times New Roman" panose="02020603050405020304" pitchFamily="18" charset="0"/>
            </a:endParaRPr>
          </a:p>
        </p:txBody>
      </p:sp>
      <p:pic>
        <p:nvPicPr>
          <p:cNvPr id="12" name="圖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6929" y="1682967"/>
            <a:ext cx="4572000" cy="5295900"/>
          </a:xfrm>
          <a:prstGeom prst="rect">
            <a:avLst/>
          </a:prstGeom>
        </p:spPr>
      </p:pic>
      <p:pic>
        <p:nvPicPr>
          <p:cNvPr id="13" name="圖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905" y="1617542"/>
            <a:ext cx="4254500" cy="5295900"/>
          </a:xfrm>
          <a:prstGeom prst="rect">
            <a:avLst/>
          </a:prstGeom>
        </p:spPr>
      </p:pic>
      <p:sp>
        <p:nvSpPr>
          <p:cNvPr id="14" name="文字方塊 13">
            <a:extLst>
              <a:ext uri="{FF2B5EF4-FFF2-40B4-BE49-F238E27FC236}">
                <a16:creationId xmlns="" xmlns:a16="http://schemas.microsoft.com/office/drawing/2014/main" id="{BFF32120-50CE-4CDC-92E8-A81910804763}"/>
              </a:ext>
            </a:extLst>
          </p:cNvPr>
          <p:cNvSpPr txBox="1"/>
          <p:nvPr/>
        </p:nvSpPr>
        <p:spPr>
          <a:xfrm>
            <a:off x="1887288" y="1325154"/>
            <a:ext cx="1398332" cy="584775"/>
          </a:xfrm>
          <a:prstGeom prst="rect">
            <a:avLst/>
          </a:prstGeom>
          <a:solidFill>
            <a:srgbClr val="FFFF00"/>
          </a:solidFill>
        </p:spPr>
        <p:txBody>
          <a:bodyPr wrap="none" rtlCol="0">
            <a:spAutoFit/>
          </a:bodyPr>
          <a:lstStyle/>
          <a:p>
            <a:r>
              <a:rPr lang="en-US" altLang="zh-TW" sz="3200" smtClean="0">
                <a:latin typeface="Times New Roman" panose="02020603050405020304" pitchFamily="18" charset="0"/>
                <a:cs typeface="Times New Roman" panose="02020603050405020304" pitchFamily="18" charset="0"/>
              </a:rPr>
              <a:t>Tainan </a:t>
            </a:r>
            <a:endParaRPr lang="zh-TW" altLang="en-US" sz="3200" dirty="0">
              <a:latin typeface="Times New Roman" panose="02020603050405020304" pitchFamily="18" charset="0"/>
              <a:cs typeface="Times New Roman" panose="02020603050405020304" pitchFamily="18" charset="0"/>
            </a:endParaRPr>
          </a:p>
        </p:txBody>
      </p:sp>
      <p:sp>
        <p:nvSpPr>
          <p:cNvPr id="15" name="文字方塊 14">
            <a:extLst>
              <a:ext uri="{FF2B5EF4-FFF2-40B4-BE49-F238E27FC236}">
                <a16:creationId xmlns="" xmlns:a16="http://schemas.microsoft.com/office/drawing/2014/main" id="{BFF32120-50CE-4CDC-92E8-A81910804763}"/>
              </a:ext>
            </a:extLst>
          </p:cNvPr>
          <p:cNvSpPr txBox="1"/>
          <p:nvPr/>
        </p:nvSpPr>
        <p:spPr>
          <a:xfrm>
            <a:off x="5034754" y="1367763"/>
            <a:ext cx="2066591" cy="584775"/>
          </a:xfrm>
          <a:prstGeom prst="rect">
            <a:avLst/>
          </a:prstGeom>
          <a:solidFill>
            <a:srgbClr val="FFFF00"/>
          </a:solidFill>
        </p:spPr>
        <p:txBody>
          <a:bodyPr wrap="none" rtlCol="0">
            <a:spAutoFit/>
          </a:bodyPr>
          <a:lstStyle/>
          <a:p>
            <a:r>
              <a:rPr lang="en-US" altLang="zh-TW" sz="3200" dirty="0" smtClean="0">
                <a:latin typeface="Times New Roman" panose="02020603050405020304" pitchFamily="18" charset="0"/>
                <a:cs typeface="Times New Roman" panose="02020603050405020304" pitchFamily="18" charset="0"/>
              </a:rPr>
              <a:t>Kaohsiung </a:t>
            </a:r>
            <a:endParaRPr lang="zh-TW" altLang="en-US" sz="3200" dirty="0">
              <a:latin typeface="Times New Roman" panose="02020603050405020304" pitchFamily="18" charset="0"/>
              <a:cs typeface="Times New Roman" panose="02020603050405020304" pitchFamily="18" charset="0"/>
            </a:endParaRPr>
          </a:p>
        </p:txBody>
      </p:sp>
      <p:grpSp>
        <p:nvGrpSpPr>
          <p:cNvPr id="11" name="群組 10"/>
          <p:cNvGrpSpPr/>
          <p:nvPr/>
        </p:nvGrpSpPr>
        <p:grpSpPr>
          <a:xfrm>
            <a:off x="295481" y="281356"/>
            <a:ext cx="1377175" cy="826305"/>
            <a:chOff x="3856091" y="411624"/>
            <a:chExt cx="1377175" cy="826305"/>
          </a:xfrm>
        </p:grpSpPr>
        <p:sp>
          <p:nvSpPr>
            <p:cNvPr id="16" name="圓角矩形 15"/>
            <p:cNvSpPr/>
            <p:nvPr/>
          </p:nvSpPr>
          <p:spPr>
            <a:xfrm>
              <a:off x="3856091" y="411624"/>
              <a:ext cx="1377175" cy="826305"/>
            </a:xfrm>
            <a:prstGeom prst="roundRect">
              <a:avLst>
                <a:gd name="adj" fmla="val 10000"/>
              </a:avLst>
            </a:prstGeom>
          </p:spPr>
          <p:style>
            <a:lnRef idx="0">
              <a:schemeClr val="lt1">
                <a:hueOff val="0"/>
                <a:satOff val="0"/>
                <a:lumOff val="0"/>
                <a:alphaOff val="0"/>
              </a:schemeClr>
            </a:lnRef>
            <a:fillRef idx="3">
              <a:schemeClr val="accent4">
                <a:hueOff val="3920356"/>
                <a:satOff val="-16311"/>
                <a:lumOff val="3843"/>
                <a:alphaOff val="0"/>
              </a:schemeClr>
            </a:fillRef>
            <a:effectRef idx="2">
              <a:schemeClr val="accent4">
                <a:hueOff val="3920356"/>
                <a:satOff val="-16311"/>
                <a:lumOff val="3843"/>
                <a:alphaOff val="0"/>
              </a:schemeClr>
            </a:effectRef>
            <a:fontRef idx="minor">
              <a:schemeClr val="lt1"/>
            </a:fontRef>
          </p:style>
        </p:sp>
        <p:sp>
          <p:nvSpPr>
            <p:cNvPr id="17" name="圓角矩形 4"/>
            <p:cNvSpPr/>
            <p:nvPr/>
          </p:nvSpPr>
          <p:spPr>
            <a:xfrm>
              <a:off x="3880293"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Report</a:t>
              </a:r>
              <a:r>
                <a:rPr lang="zh-TW" altLang="en-US" sz="2100" kern="1200" dirty="0" smtClean="0">
                  <a:solidFill>
                    <a:schemeClr val="tx1"/>
                  </a:solidFill>
                  <a:latin typeface="Times New Roman" panose="02020603050405020304" pitchFamily="18" charset="0"/>
                  <a:cs typeface="Times New Roman" panose="02020603050405020304" pitchFamily="18" charset="0"/>
                </a:rPr>
                <a:t> </a:t>
              </a:r>
              <a:r>
                <a:rPr lang="en-US" altLang="zh-TW" sz="2100" kern="1200" dirty="0" smtClean="0">
                  <a:solidFill>
                    <a:schemeClr val="tx1"/>
                  </a:solidFill>
                  <a:latin typeface="Times New Roman" panose="02020603050405020304" pitchFamily="18" charset="0"/>
                  <a:cs typeface="Times New Roman" panose="02020603050405020304" pitchFamily="18" charset="0"/>
                </a:rPr>
                <a:t>system</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716746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4192868083"/>
              </p:ext>
            </p:extLst>
          </p:nvPr>
        </p:nvGraphicFramePr>
        <p:xfrm>
          <a:off x="1256350" y="1608885"/>
          <a:ext cx="4275295" cy="4869802"/>
        </p:xfrm>
        <a:graphic>
          <a:graphicData uri="http://schemas.openxmlformats.org/drawingml/2006/table">
            <a:tbl>
              <a:tblPr firstRow="1" firstCol="1" bandRow="1"/>
              <a:tblGrid>
                <a:gridCol w="1066139">
                  <a:extLst>
                    <a:ext uri="{9D8B030D-6E8A-4147-A177-3AD203B41FA5}">
                      <a16:colId xmlns="" xmlns:a16="http://schemas.microsoft.com/office/drawing/2014/main" val="2812281949"/>
                    </a:ext>
                  </a:extLst>
                </a:gridCol>
                <a:gridCol w="519711">
                  <a:extLst>
                    <a:ext uri="{9D8B030D-6E8A-4147-A177-3AD203B41FA5}">
                      <a16:colId xmlns="" xmlns:a16="http://schemas.microsoft.com/office/drawing/2014/main" val="2265740952"/>
                    </a:ext>
                  </a:extLst>
                </a:gridCol>
                <a:gridCol w="673344">
                  <a:extLst>
                    <a:ext uri="{9D8B030D-6E8A-4147-A177-3AD203B41FA5}">
                      <a16:colId xmlns="" xmlns:a16="http://schemas.microsoft.com/office/drawing/2014/main" val="3651220598"/>
                    </a:ext>
                  </a:extLst>
                </a:gridCol>
                <a:gridCol w="367087">
                  <a:extLst>
                    <a:ext uri="{9D8B030D-6E8A-4147-A177-3AD203B41FA5}">
                      <a16:colId xmlns="" xmlns:a16="http://schemas.microsoft.com/office/drawing/2014/main" val="2779698761"/>
                    </a:ext>
                  </a:extLst>
                </a:gridCol>
                <a:gridCol w="644739">
                  <a:extLst>
                    <a:ext uri="{9D8B030D-6E8A-4147-A177-3AD203B41FA5}">
                      <a16:colId xmlns="" xmlns:a16="http://schemas.microsoft.com/office/drawing/2014/main" val="1550408955"/>
                    </a:ext>
                  </a:extLst>
                </a:gridCol>
                <a:gridCol w="395692">
                  <a:extLst>
                    <a:ext uri="{9D8B030D-6E8A-4147-A177-3AD203B41FA5}">
                      <a16:colId xmlns="" xmlns:a16="http://schemas.microsoft.com/office/drawing/2014/main" val="4179698413"/>
                    </a:ext>
                  </a:extLst>
                </a:gridCol>
                <a:gridCol w="608583">
                  <a:extLst>
                    <a:ext uri="{9D8B030D-6E8A-4147-A177-3AD203B41FA5}">
                      <a16:colId xmlns="" xmlns:a16="http://schemas.microsoft.com/office/drawing/2014/main" val="3113600580"/>
                    </a:ext>
                  </a:extLst>
                </a:gridCol>
              </a:tblGrid>
              <a:tr h="329061">
                <a:tc gridSpan="7">
                  <a:txBody>
                    <a:bodyPr/>
                    <a:lstStyle/>
                    <a:p>
                      <a:pPr algn="l">
                        <a:spcAft>
                          <a:spcPts val="0"/>
                        </a:spcAft>
                      </a:pPr>
                      <a:r>
                        <a:rPr lang="en-US" alt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年南高屏病媒蚊誘卵桶監測</a:t>
                      </a:r>
                      <a:r>
                        <a:rPr 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優先注意里數量</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08423" marR="108423" marT="54212" marB="54212" anchor="ctr">
                    <a:lnL>
                      <a:noFill/>
                    </a:lnL>
                    <a:lnR>
                      <a:noFill/>
                    </a:lnR>
                    <a:lnT>
                      <a:noFill/>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3591410199"/>
                  </a:ext>
                </a:extLst>
              </a:tr>
              <a:tr h="481575">
                <a:tc>
                  <a:txBody>
                    <a:bodyPr/>
                    <a:lstStyle/>
                    <a:p>
                      <a:endParaRPr lang="zh-TW" sz="1200" kern="100" dirty="0">
                        <a:effectLst/>
                        <a:latin typeface="Times New Roman" panose="02020603050405020304" pitchFamily="18" charset="0"/>
                        <a:cs typeface="Times New Roman" panose="02020603050405020304" pitchFamily="18" charset="0"/>
                      </a:endParaRPr>
                    </a:p>
                  </a:txBody>
                  <a:tcPr marL="20461" marR="20461" marT="10960" marB="10960" anchor="ctr">
                    <a:lnL>
                      <a:noFill/>
                    </a:lnL>
                    <a:lnR>
                      <a:noFill/>
                    </a:lnR>
                    <a:lnT w="28575" cap="flat" cmpd="sng" algn="ctr">
                      <a:solidFill>
                        <a:schemeClr val="tx1"/>
                      </a:solidFill>
                      <a:prstDash val="solid"/>
                      <a:round/>
                      <a:headEnd type="none" w="med" len="med"/>
                      <a:tailEnd type="none" w="med" len="med"/>
                    </a:lnT>
                    <a:lnB>
                      <a:noFill/>
                    </a:lnB>
                  </a:tcPr>
                </a:tc>
                <a:tc gridSpan="2">
                  <a:txBody>
                    <a:bodyPr/>
                    <a:lstStyle/>
                    <a:p>
                      <a:pPr algn="ctr">
                        <a:spcAft>
                          <a:spcPts val="0"/>
                        </a:spcAft>
                      </a:pPr>
                      <a:r>
                        <a:rPr 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台南市</a:t>
                      </a:r>
                      <a:r>
                        <a:rPr lang="en-US" alt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288</a:t>
                      </a:r>
                      <a:r>
                        <a:rPr lang="zh-TW" altLang="en-US" sz="1200"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里</a:t>
                      </a:r>
                      <a:r>
                        <a:rPr lang="en-US" altLang="zh-TW" sz="1200" kern="0" baseline="3000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08423" marR="108423" marT="54212" marB="54212" anchor="ctr">
                    <a:lnL>
                      <a:noFill/>
                    </a:lnL>
                    <a:lnR>
                      <a:noFill/>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高雄市</a:t>
                      </a:r>
                      <a:r>
                        <a:rPr lang="en-US" alt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33</a:t>
                      </a:r>
                      <a:r>
                        <a:rPr lang="zh-TW" altLang="en-US" sz="1200"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里</a:t>
                      </a:r>
                      <a:r>
                        <a:rPr lang="en-US" alt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08423" marR="108423" marT="54212" marB="54212" anchor="ctr">
                    <a:lnL>
                      <a:noFill/>
                    </a:lnL>
                    <a:lnR>
                      <a:noFill/>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a:spcAft>
                          <a:spcPts val="0"/>
                        </a:spcAft>
                      </a:pPr>
                      <a:r>
                        <a:rPr 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屏東縣</a:t>
                      </a:r>
                      <a:r>
                        <a:rPr lang="en-US" alt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43</a:t>
                      </a:r>
                      <a:r>
                        <a:rPr lang="zh-TW" altLang="en-US" sz="1200" kern="0"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里</a:t>
                      </a:r>
                      <a:r>
                        <a:rPr lang="en-US" alt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108423" marR="108423" marT="54212" marB="54212" anchor="ctr">
                    <a:lnL>
                      <a:noFill/>
                    </a:lnL>
                    <a:lnR>
                      <a:noFill/>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 xmlns:a16="http://schemas.microsoft.com/office/drawing/2014/main" val="2602421974"/>
                  </a:ext>
                </a:extLst>
              </a:tr>
              <a:tr h="454351">
                <a:tc>
                  <a:txBody>
                    <a:bodyPr/>
                    <a:lstStyle/>
                    <a:p>
                      <a:endParaRPr lang="zh-TW" sz="1200" kern="100" dirty="0">
                        <a:effectLst/>
                        <a:latin typeface="Times New Roman" panose="02020603050405020304" pitchFamily="18" charset="0"/>
                        <a:cs typeface="Times New Roman" panose="02020603050405020304" pitchFamily="18" charset="0"/>
                      </a:endParaRPr>
                    </a:p>
                  </a:txBody>
                  <a:tcPr marL="20461" marR="20461" marT="10960" marB="1096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優先</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pPr algn="ctr">
                        <a:spcAft>
                          <a:spcPts val="0"/>
                        </a:spcAft>
                      </a:pPr>
                      <a:r>
                        <a:rPr 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注意</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20461" marR="20461" marT="10960" marB="1096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注意</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20461" marR="20461" marT="10960" marB="1096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優先</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pPr algn="ctr">
                        <a:spcAft>
                          <a:spcPts val="0"/>
                        </a:spcAft>
                      </a:pPr>
                      <a:r>
                        <a:rPr 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注意</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20461" marR="20461" marT="10960" marB="1096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注意</a:t>
                      </a:r>
                      <a:endParaRPr lang="zh-TW" sz="1200" kern="10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20461" marR="20461" marT="10960" marB="1096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優先</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p>
                      <a:pPr algn="ctr">
                        <a:spcAft>
                          <a:spcPts val="0"/>
                        </a:spcAft>
                      </a:pPr>
                      <a:r>
                        <a:rPr 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注意</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20461" marR="20461" marT="10960" marB="1096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TW" sz="1200" kern="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注意</a:t>
                      </a:r>
                      <a:endParaRPr lang="zh-TW" sz="1200" kern="100" dirty="0">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20461" marR="20461" marT="10960" marB="1096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91833936"/>
                  </a:ext>
                </a:extLst>
              </a:tr>
              <a:tr h="233797">
                <a:tc>
                  <a:txBody>
                    <a:bodyPr/>
                    <a:lstStyle/>
                    <a:p>
                      <a:pPr algn="ctr" fontAlgn="ct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p>
                  </a:txBody>
                  <a:tcPr marL="11294" marR="11294" marT="11294"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11294" marR="11294" marT="11294"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a:t>
                      </a:r>
                    </a:p>
                  </a:txBody>
                  <a:tcPr marL="11294" marR="11294" marT="11294"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2706594396"/>
                  </a:ext>
                </a:extLst>
              </a:tr>
              <a:tr h="233797">
                <a:tc>
                  <a:txBody>
                    <a:bodyPr/>
                    <a:lstStyle/>
                    <a:p>
                      <a:pPr algn="ctr" fontAlgn="ct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22</a:t>
                      </a:r>
                      <a:r>
                        <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a:noFill/>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11294" marR="11294" marT="11294" marB="0" anchor="ctr">
                    <a:lnL>
                      <a:noFill/>
                    </a:lnL>
                    <a:lnR>
                      <a:noFill/>
                    </a:lnR>
                    <a:lnT>
                      <a:noFill/>
                    </a:lnT>
                    <a:lnB>
                      <a:noFill/>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40</a:t>
                      </a:r>
                    </a:p>
                  </a:txBody>
                  <a:tcPr marL="11294" marR="11294" marT="11294" marB="0" anchor="ctr">
                    <a:lnL>
                      <a:noFill/>
                    </a:lnL>
                    <a:lnR>
                      <a:noFill/>
                    </a:lnR>
                    <a:lnT>
                      <a:noFill/>
                    </a:lnT>
                    <a:lnB>
                      <a:noFill/>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11294" marR="11294" marT="11294" marB="0" anchor="ctr">
                    <a:lnL>
                      <a:noFill/>
                    </a:lnL>
                    <a:lnR>
                      <a:noFill/>
                    </a:lnR>
                    <a:lnT>
                      <a:noFill/>
                    </a:lnT>
                    <a:lnB>
                      <a:noFill/>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14</a:t>
                      </a:r>
                    </a:p>
                  </a:txBody>
                  <a:tcPr marL="11294" marR="11294" marT="11294" marB="0" anchor="ctr">
                    <a:lnL>
                      <a:noFill/>
                    </a:lnL>
                    <a:lnR>
                      <a:noFill/>
                    </a:lnR>
                    <a:lnT>
                      <a:noFill/>
                    </a:lnT>
                    <a:lnB>
                      <a:noFill/>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11294" marR="11294" marT="11294" marB="0" anchor="ctr">
                    <a:lnL>
                      <a:noFill/>
                    </a:lnL>
                    <a:lnR>
                      <a:noFill/>
                    </a:lnR>
                    <a:lnT>
                      <a:noFill/>
                    </a:lnT>
                    <a:lnB>
                      <a:noFill/>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21</a:t>
                      </a:r>
                    </a:p>
                  </a:txBody>
                  <a:tcPr marL="11294" marR="11294" marT="11294" marB="0" anchor="ctr">
                    <a:lnL>
                      <a:noFill/>
                    </a:lnL>
                    <a:lnR>
                      <a:noFill/>
                    </a:lnR>
                    <a:lnT>
                      <a:noFill/>
                    </a:lnT>
                    <a:lnB>
                      <a:noFill/>
                    </a:lnB>
                  </a:tcPr>
                </a:tc>
                <a:extLst>
                  <a:ext uri="{0D108BD9-81ED-4DB2-BD59-A6C34878D82A}">
                    <a16:rowId xmlns="" xmlns:a16="http://schemas.microsoft.com/office/drawing/2014/main" val="2915023417"/>
                  </a:ext>
                </a:extLst>
              </a:tr>
              <a:tr h="233797">
                <a:tc>
                  <a:txBody>
                    <a:bodyPr/>
                    <a:lstStyle/>
                    <a:p>
                      <a:pPr algn="ctr" fontAlgn="ct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13</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22</a:t>
                      </a:r>
                    </a:p>
                  </a:txBody>
                  <a:tcPr marL="11294" marR="11294" marT="11294" marB="0" anchor="ctr">
                    <a:lnL>
                      <a:noFill/>
                    </a:lnL>
                    <a:lnR>
                      <a:noFill/>
                    </a:lnR>
                    <a:lnT>
                      <a:noFill/>
                    </a:lnT>
                    <a:lnB w="12700" cap="flat" cmpd="sng" algn="ctr">
                      <a:noFill/>
                      <a:prstDash val="solid"/>
                      <a:round/>
                      <a:headEnd type="none" w="med" len="med"/>
                      <a:tailEnd type="none" w="med" len="med"/>
                    </a:lnB>
                  </a:tcPr>
                </a:tc>
                <a:extLst>
                  <a:ext uri="{0D108BD9-81ED-4DB2-BD59-A6C34878D82A}">
                    <a16:rowId xmlns="" xmlns:a16="http://schemas.microsoft.com/office/drawing/2014/main" val="519799624"/>
                  </a:ext>
                </a:extLst>
              </a:tr>
              <a:tr h="260310">
                <a:tc>
                  <a:txBody>
                    <a:bodyPr/>
                    <a:lstStyle/>
                    <a:p>
                      <a:pPr algn="ctr" fontAlgn="ct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15</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95</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24</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22</a:t>
                      </a:r>
                    </a:p>
                  </a:txBody>
                  <a:tcPr marL="11294" marR="11294" marT="11294" marB="0" anchor="ctr">
                    <a:lnL>
                      <a:noFill/>
                    </a:lnL>
                    <a:lnR>
                      <a:noFill/>
                    </a:lnR>
                    <a:lnT>
                      <a:noFill/>
                    </a:lnT>
                    <a:lnB w="12700" cap="flat" cmpd="sng" algn="ctr">
                      <a:noFill/>
                      <a:prstDash val="solid"/>
                      <a:round/>
                      <a:headEnd type="none" w="med" len="med"/>
                      <a:tailEnd type="none" w="med" len="med"/>
                    </a:lnB>
                  </a:tcPr>
                </a:tc>
                <a:extLst>
                  <a:ext uri="{0D108BD9-81ED-4DB2-BD59-A6C34878D82A}">
                    <a16:rowId xmlns="" xmlns:a16="http://schemas.microsoft.com/office/drawing/2014/main" val="1964487489"/>
                  </a:ext>
                </a:extLst>
              </a:tr>
              <a:tr h="260310">
                <a:tc>
                  <a:txBody>
                    <a:bodyPr/>
                    <a:lstStyle/>
                    <a:p>
                      <a:pPr algn="ctr" fontAlgn="ct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61</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11</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26</a:t>
                      </a:r>
                    </a:p>
                  </a:txBody>
                  <a:tcPr marL="11294" marR="11294" marT="11294" marB="0" anchor="ctr">
                    <a:lnL>
                      <a:noFill/>
                    </a:lnL>
                    <a:lnR>
                      <a:noFill/>
                    </a:lnR>
                    <a:lnT>
                      <a:noFill/>
                    </a:lnT>
                    <a:lnB w="12700" cap="flat" cmpd="sng" algn="ctr">
                      <a:noFill/>
                      <a:prstDash val="solid"/>
                      <a:round/>
                      <a:headEnd type="none" w="med" len="med"/>
                      <a:tailEnd type="none" w="med" len="med"/>
                    </a:lnB>
                  </a:tcPr>
                </a:tc>
                <a:extLst>
                  <a:ext uri="{0D108BD9-81ED-4DB2-BD59-A6C34878D82A}">
                    <a16:rowId xmlns="" xmlns:a16="http://schemas.microsoft.com/office/drawing/2014/main" val="2285135320"/>
                  </a:ext>
                </a:extLst>
              </a:tr>
              <a:tr h="260310">
                <a:tc>
                  <a:txBody>
                    <a:bodyPr/>
                    <a:lstStyle/>
                    <a:p>
                      <a:pPr algn="ctr" fontAlgn="ct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14</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96</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17</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22</a:t>
                      </a:r>
                    </a:p>
                  </a:txBody>
                  <a:tcPr marL="11294" marR="11294" marT="11294" marB="0" anchor="ctr">
                    <a:lnL>
                      <a:noFill/>
                    </a:lnL>
                    <a:lnR>
                      <a:noFill/>
                    </a:lnR>
                    <a:lnT>
                      <a:noFill/>
                    </a:lnT>
                    <a:lnB w="12700" cap="flat" cmpd="sng" algn="ctr">
                      <a:noFill/>
                      <a:prstDash val="solid"/>
                      <a:round/>
                      <a:headEnd type="none" w="med" len="med"/>
                      <a:tailEnd type="none" w="med" len="med"/>
                    </a:lnB>
                  </a:tcPr>
                </a:tc>
                <a:extLst>
                  <a:ext uri="{0D108BD9-81ED-4DB2-BD59-A6C34878D82A}">
                    <a16:rowId xmlns="" xmlns:a16="http://schemas.microsoft.com/office/drawing/2014/main" val="2053037943"/>
                  </a:ext>
                </a:extLst>
              </a:tr>
              <a:tr h="271451">
                <a:tc>
                  <a:txBody>
                    <a:bodyPr/>
                    <a:lstStyle/>
                    <a:p>
                      <a:pPr algn="ctr" fontAlgn="ct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27</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6</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82</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a:t>
                      </a:r>
                    </a:p>
                  </a:txBody>
                  <a:tcPr marL="11294" marR="11294" marT="11294" marB="0" anchor="ctr">
                    <a:lnL>
                      <a:noFill/>
                    </a:lnL>
                    <a:lnR>
                      <a:noFill/>
                    </a:lnR>
                    <a:lnT>
                      <a:noFill/>
                    </a:lnT>
                    <a:lnB w="12700" cap="flat" cmpd="sng" algn="ctr">
                      <a:noFill/>
                      <a:prstDash val="solid"/>
                      <a:round/>
                      <a:headEnd type="none" w="med" len="med"/>
                      <a:tailEnd type="none" w="med" len="med"/>
                    </a:lnB>
                  </a:tcPr>
                </a:tc>
                <a:extLst>
                  <a:ext uri="{0D108BD9-81ED-4DB2-BD59-A6C34878D82A}">
                    <a16:rowId xmlns="" xmlns:a16="http://schemas.microsoft.com/office/drawing/2014/main" val="3317208954"/>
                  </a:ext>
                </a:extLst>
              </a:tr>
              <a:tr h="271451">
                <a:tc>
                  <a:txBody>
                    <a:bodyPr/>
                    <a:lstStyle/>
                    <a:p>
                      <a:pPr algn="ctr" fontAlgn="ct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28</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34</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a:t>
                      </a:r>
                    </a:p>
                  </a:txBody>
                  <a:tcPr marL="11294" marR="11294" marT="11294" marB="0" anchor="ctr">
                    <a:lnL>
                      <a:noFill/>
                    </a:lnL>
                    <a:lnR>
                      <a:noFill/>
                    </a:lnR>
                    <a:lnT>
                      <a:noFill/>
                    </a:lnT>
                    <a:lnB w="12700" cap="flat" cmpd="sng" algn="ctr">
                      <a:noFill/>
                      <a:prstDash val="solid"/>
                      <a:round/>
                      <a:headEnd type="none" w="med" len="med"/>
                      <a:tailEnd type="none" w="med" len="med"/>
                    </a:lnB>
                  </a:tcPr>
                </a:tc>
                <a:extLst>
                  <a:ext uri="{0D108BD9-81ED-4DB2-BD59-A6C34878D82A}">
                    <a16:rowId xmlns="" xmlns:a16="http://schemas.microsoft.com/office/drawing/2014/main" val="2668438003"/>
                  </a:ext>
                </a:extLst>
              </a:tr>
              <a:tr h="271451">
                <a:tc>
                  <a:txBody>
                    <a:bodyPr/>
                    <a:lstStyle/>
                    <a:p>
                      <a:pPr algn="ctr" fontAlgn="ct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29</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17</a:t>
                      </a:r>
                    </a:p>
                  </a:txBody>
                  <a:tcPr marL="11294" marR="11294" marT="11294" marB="0" anchor="ctr">
                    <a:lnL>
                      <a:noFill/>
                    </a:lnL>
                    <a:lnR>
                      <a:noFill/>
                    </a:lnR>
                    <a:lnT>
                      <a:noFill/>
                    </a:lnT>
                    <a:lnB w="12700" cap="flat" cmpd="sng" algn="ctr">
                      <a:noFill/>
                      <a:prstDash val="solid"/>
                      <a:round/>
                      <a:headEnd type="none" w="med" len="med"/>
                      <a:tailEnd type="none" w="med" len="med"/>
                    </a:lnB>
                  </a:tcPr>
                </a:tc>
                <a:extLst>
                  <a:ext uri="{0D108BD9-81ED-4DB2-BD59-A6C34878D82A}">
                    <a16:rowId xmlns="" xmlns:a16="http://schemas.microsoft.com/office/drawing/2014/main" val="188079854"/>
                  </a:ext>
                </a:extLst>
              </a:tr>
              <a:tr h="271451">
                <a:tc>
                  <a:txBody>
                    <a:bodyPr/>
                    <a:lstStyle/>
                    <a:p>
                      <a:pPr algn="ctr" fontAlgn="ct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30</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2</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67</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3</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17</a:t>
                      </a:r>
                    </a:p>
                  </a:txBody>
                  <a:tcPr marL="11294" marR="11294" marT="11294" marB="0" anchor="ctr">
                    <a:lnL>
                      <a:noFill/>
                    </a:lnL>
                    <a:lnR>
                      <a:noFill/>
                    </a:lnR>
                    <a:lnT>
                      <a:noFill/>
                    </a:lnT>
                    <a:lnB w="12700" cap="flat" cmpd="sng" algn="ctr">
                      <a:noFill/>
                      <a:prstDash val="solid"/>
                      <a:round/>
                      <a:headEnd type="none" w="med" len="med"/>
                      <a:tailEnd type="none" w="med" len="med"/>
                    </a:lnB>
                  </a:tcPr>
                </a:tc>
                <a:extLst>
                  <a:ext uri="{0D108BD9-81ED-4DB2-BD59-A6C34878D82A}">
                    <a16:rowId xmlns="" xmlns:a16="http://schemas.microsoft.com/office/drawing/2014/main" val="1450341433"/>
                  </a:ext>
                </a:extLst>
              </a:tr>
              <a:tr h="271451">
                <a:tc>
                  <a:txBody>
                    <a:bodyPr/>
                    <a:lstStyle/>
                    <a:p>
                      <a:pPr algn="ctr" fontAlgn="ct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31</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70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18</a:t>
                      </a:r>
                    </a:p>
                  </a:txBody>
                  <a:tcPr marL="11294" marR="11294" marT="11294" marB="0" anchor="ctr">
                    <a:lnL>
                      <a:noFill/>
                    </a:lnL>
                    <a:lnR>
                      <a:noFill/>
                    </a:lnR>
                    <a:lnT>
                      <a:noFill/>
                    </a:lnT>
                    <a:lnB w="12700" cap="flat" cmpd="sng" algn="ctr">
                      <a:noFill/>
                      <a:prstDash val="solid"/>
                      <a:round/>
                      <a:headEnd type="none" w="med" len="med"/>
                      <a:tailEnd type="none" w="med" len="med"/>
                    </a:lnB>
                  </a:tcPr>
                </a:tc>
                <a:extLst>
                  <a:ext uri="{0D108BD9-81ED-4DB2-BD59-A6C34878D82A}">
                    <a16:rowId xmlns="" xmlns:a16="http://schemas.microsoft.com/office/drawing/2014/main" val="4247188281"/>
                  </a:ext>
                </a:extLst>
              </a:tr>
              <a:tr h="271451">
                <a:tc>
                  <a:txBody>
                    <a:bodyPr/>
                    <a:lstStyle/>
                    <a:p>
                      <a:pPr algn="ctr" fontAlgn="ct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32</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95</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8</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23</a:t>
                      </a:r>
                    </a:p>
                  </a:txBody>
                  <a:tcPr marL="11294" marR="11294" marT="11294" marB="0" anchor="ctr">
                    <a:lnL>
                      <a:noFill/>
                    </a:lnL>
                    <a:lnR>
                      <a:noFill/>
                    </a:lnR>
                    <a:lnT>
                      <a:noFill/>
                    </a:lnT>
                    <a:lnB w="12700" cap="flat" cmpd="sng" algn="ctr">
                      <a:noFill/>
                      <a:prstDash val="solid"/>
                      <a:round/>
                      <a:headEnd type="none" w="med" len="med"/>
                      <a:tailEnd type="none" w="med" len="med"/>
                    </a:lnB>
                  </a:tcPr>
                </a:tc>
                <a:extLst>
                  <a:ext uri="{0D108BD9-81ED-4DB2-BD59-A6C34878D82A}">
                    <a16:rowId xmlns="" xmlns:a16="http://schemas.microsoft.com/office/drawing/2014/main" val="3068935934"/>
                  </a:ext>
                </a:extLst>
              </a:tr>
              <a:tr h="246894">
                <a:tc>
                  <a:txBody>
                    <a:bodyPr/>
                    <a:lstStyle/>
                    <a:p>
                      <a:pPr algn="ctr" fontAlgn="ct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33</a:t>
                      </a:r>
                      <a:r>
                        <a:rPr lang="zh-TW" altLang="en-US" sz="12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121</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1</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15</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5</a:t>
                      </a:r>
                    </a:p>
                  </a:txBody>
                  <a:tcPr marL="11294" marR="11294" marT="11294" marB="0" anchor="ctr">
                    <a:lnL>
                      <a:noFill/>
                    </a:lnL>
                    <a:lnR>
                      <a:noFill/>
                    </a:lnR>
                    <a:lnT>
                      <a:noFill/>
                    </a:lnT>
                    <a:lnB w="12700" cap="flat" cmpd="sng" algn="ctr">
                      <a:no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a:t>
                      </a:r>
                    </a:p>
                  </a:txBody>
                  <a:tcPr marL="11294" marR="11294" marT="11294" marB="0" anchor="ctr">
                    <a:lnL>
                      <a:noFill/>
                    </a:lnL>
                    <a:lnR>
                      <a:noFill/>
                    </a:lnR>
                    <a:lnT>
                      <a:noFill/>
                    </a:lnT>
                    <a:lnB w="12700" cap="flat" cmpd="sng" algn="ctr">
                      <a:noFill/>
                      <a:prstDash val="solid"/>
                      <a:round/>
                      <a:headEnd type="none" w="med" len="med"/>
                      <a:tailEnd type="none" w="med" len="med"/>
                    </a:lnB>
                  </a:tcPr>
                </a:tc>
                <a:extLst>
                  <a:ext uri="{0D108BD9-81ED-4DB2-BD59-A6C34878D82A}">
                    <a16:rowId xmlns="" xmlns:a16="http://schemas.microsoft.com/office/drawing/2014/main" val="10018"/>
                  </a:ext>
                </a:extLst>
              </a:tr>
              <a:tr h="246894">
                <a:tc>
                  <a:txBody>
                    <a:bodyPr/>
                    <a:lstStyle/>
                    <a:p>
                      <a:pPr algn="ctr" fontAlgn="ct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年第</a:t>
                      </a:r>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34</a:t>
                      </a:r>
                      <a:r>
                        <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週</a:t>
                      </a:r>
                    </a:p>
                  </a:txBody>
                  <a:tcPr marL="11294" marR="11294" marT="11294" marB="0" anchor="ctr">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ctr"/>
                      <a:r>
                        <a:rPr lang="en-US" altLang="zh-TW" sz="1200" b="1"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4</a:t>
                      </a:r>
                    </a:p>
                  </a:txBody>
                  <a:tcPr marL="11294" marR="11294" marT="11294" marB="0" anchor="ctr">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103</a:t>
                      </a:r>
                    </a:p>
                  </a:txBody>
                  <a:tcPr marL="11294" marR="11294" marT="11294" marB="0" anchor="ctr">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16</a:t>
                      </a:r>
                    </a:p>
                  </a:txBody>
                  <a:tcPr marL="11294" marR="11294" marT="11294" marB="0" anchor="ctr">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a:t>
                      </a:r>
                    </a:p>
                  </a:txBody>
                  <a:tcPr marL="11294" marR="11294" marT="11294" marB="0" anchor="ctr">
                    <a:lnL>
                      <a:noFill/>
                    </a:lnL>
                    <a:lnR>
                      <a:noFill/>
                    </a:lnR>
                    <a:lnT>
                      <a:noFill/>
                    </a:lnT>
                    <a:lnB w="28575" cap="flat" cmpd="sng" algn="ctr">
                      <a:solidFill>
                        <a:schemeClr val="tx1"/>
                      </a:solidFill>
                      <a:prstDash val="solid"/>
                      <a:round/>
                      <a:headEnd type="none" w="med" len="med"/>
                      <a:tailEnd type="none" w="med" len="med"/>
                    </a:lnB>
                  </a:tcPr>
                </a:tc>
                <a:tc>
                  <a:txBody>
                    <a:bodyPr/>
                    <a:lstStyle/>
                    <a:p>
                      <a:pPr algn="ctr" fontAlgn="ctr"/>
                      <a:r>
                        <a:rPr lang="en-US" altLang="zh-TW" sz="1200" b="1"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17</a:t>
                      </a:r>
                    </a:p>
                  </a:txBody>
                  <a:tcPr marL="11294" marR="11294" marT="11294" marB="0" anchor="ctr">
                    <a:lnL>
                      <a:noFill/>
                    </a:lnL>
                    <a:lnR>
                      <a:noFill/>
                    </a:lnR>
                    <a:lnT>
                      <a:noFill/>
                    </a:lnT>
                    <a:lnB w="2857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622028963"/>
                  </a:ext>
                </a:extLst>
              </a:tr>
            </a:tbl>
          </a:graphicData>
        </a:graphic>
      </p:graphicFrame>
      <p:grpSp>
        <p:nvGrpSpPr>
          <p:cNvPr id="8" name="群組 7"/>
          <p:cNvGrpSpPr/>
          <p:nvPr/>
        </p:nvGrpSpPr>
        <p:grpSpPr>
          <a:xfrm>
            <a:off x="295480" y="358425"/>
            <a:ext cx="1377175" cy="826305"/>
            <a:chOff x="5784137" y="411624"/>
            <a:chExt cx="1377175" cy="826305"/>
          </a:xfrm>
        </p:grpSpPr>
        <p:sp>
          <p:nvSpPr>
            <p:cNvPr id="9" name="圓角矩形 8"/>
            <p:cNvSpPr/>
            <p:nvPr/>
          </p:nvSpPr>
          <p:spPr>
            <a:xfrm>
              <a:off x="5784137" y="411624"/>
              <a:ext cx="1377175" cy="826305"/>
            </a:xfrm>
            <a:prstGeom prst="roundRect">
              <a:avLst>
                <a:gd name="adj" fmla="val 10000"/>
              </a:avLst>
            </a:prstGeom>
          </p:spPr>
          <p:style>
            <a:lnRef idx="0">
              <a:schemeClr val="lt1">
                <a:hueOff val="0"/>
                <a:satOff val="0"/>
                <a:lumOff val="0"/>
                <a:alphaOff val="0"/>
              </a:schemeClr>
            </a:lnRef>
            <a:fillRef idx="3">
              <a:schemeClr val="accent4">
                <a:hueOff val="5880535"/>
                <a:satOff val="-24466"/>
                <a:lumOff val="5765"/>
                <a:alphaOff val="0"/>
              </a:schemeClr>
            </a:fillRef>
            <a:effectRef idx="2">
              <a:schemeClr val="accent4">
                <a:hueOff val="5880535"/>
                <a:satOff val="-24466"/>
                <a:lumOff val="5765"/>
                <a:alphaOff val="0"/>
              </a:schemeClr>
            </a:effectRef>
            <a:fontRef idx="minor">
              <a:schemeClr val="lt1"/>
            </a:fontRef>
          </p:style>
        </p:sp>
        <p:sp>
          <p:nvSpPr>
            <p:cNvPr id="10" name="圓角矩形 4"/>
            <p:cNvSpPr/>
            <p:nvPr/>
          </p:nvSpPr>
          <p:spPr>
            <a:xfrm>
              <a:off x="5808339"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Report system</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
        <p:nvSpPr>
          <p:cNvPr id="3" name="文字方塊 2"/>
          <p:cNvSpPr txBox="1"/>
          <p:nvPr/>
        </p:nvSpPr>
        <p:spPr>
          <a:xfrm>
            <a:off x="2174936" y="283852"/>
            <a:ext cx="8633389" cy="769441"/>
          </a:xfrm>
          <a:prstGeom prst="rect">
            <a:avLst/>
          </a:prstGeom>
          <a:noFill/>
        </p:spPr>
        <p:txBody>
          <a:bodyPr wrap="none" rtlCol="0">
            <a:spAutoFit/>
          </a:bodyPr>
          <a:lstStyle/>
          <a:p>
            <a:r>
              <a:rPr kumimoji="1" lang="en-US" altLang="zh-TW" sz="4400" b="1" dirty="0" smtClean="0">
                <a:latin typeface="Times New Roman" panose="02020603050405020304" pitchFamily="18" charset="0"/>
                <a:ea typeface="CordiaUPC" charset="0"/>
                <a:cs typeface="Times New Roman" panose="02020603050405020304" pitchFamily="18" charset="0"/>
              </a:rPr>
              <a:t>Visualization in surveillance report</a:t>
            </a:r>
            <a:endParaRPr kumimoji="1" lang="zh-TW" altLang="en-US" sz="4400" b="1" dirty="0">
              <a:latin typeface="Times New Roman" panose="02020603050405020304" pitchFamily="18" charset="0"/>
              <a:ea typeface="CordiaUPC" charset="0"/>
              <a:cs typeface="Times New Roman" panose="02020603050405020304" pitchFamily="18" charset="0"/>
            </a:endParaRPr>
          </a:p>
        </p:txBody>
      </p:sp>
      <p:grpSp>
        <p:nvGrpSpPr>
          <p:cNvPr id="31" name="群組 30"/>
          <p:cNvGrpSpPr/>
          <p:nvPr/>
        </p:nvGrpSpPr>
        <p:grpSpPr>
          <a:xfrm>
            <a:off x="6006607" y="1160528"/>
            <a:ext cx="5556502" cy="5513264"/>
            <a:chOff x="3925529" y="1394691"/>
            <a:chExt cx="5607148" cy="5317621"/>
          </a:xfrm>
        </p:grpSpPr>
        <p:pic>
          <p:nvPicPr>
            <p:cNvPr id="32" name="Picture 2" descr="C:\Users\titus\Desktop\誘卵桶陽性率卵數3.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9895" t="5492"/>
            <a:stretch/>
          </p:blipFill>
          <p:spPr bwMode="auto">
            <a:xfrm>
              <a:off x="4054764" y="1545001"/>
              <a:ext cx="5477913" cy="5167311"/>
            </a:xfrm>
            <a:prstGeom prst="rect">
              <a:avLst/>
            </a:prstGeom>
            <a:noFill/>
            <a:extLst>
              <a:ext uri="{909E8E84-426E-40DD-AFC4-6F175D3DCCD1}">
                <a14:hiddenFill xmlns:a14="http://schemas.microsoft.com/office/drawing/2010/main">
                  <a:solidFill>
                    <a:srgbClr val="FFFFFF"/>
                  </a:solidFill>
                </a14:hiddenFill>
              </a:ext>
            </a:extLst>
          </p:spPr>
        </p:pic>
        <p:sp>
          <p:nvSpPr>
            <p:cNvPr id="33" name="矩形 32"/>
            <p:cNvSpPr/>
            <p:nvPr/>
          </p:nvSpPr>
          <p:spPr>
            <a:xfrm>
              <a:off x="3925529" y="1394691"/>
              <a:ext cx="1126762" cy="43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931357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字方塊 33">
            <a:extLst>
              <a:ext uri="{FF2B5EF4-FFF2-40B4-BE49-F238E27FC236}">
                <a16:creationId xmlns="" xmlns:a16="http://schemas.microsoft.com/office/drawing/2014/main" id="{5ACB386C-C68B-4079-887A-D0AEFF0EB0DF}"/>
              </a:ext>
            </a:extLst>
          </p:cNvPr>
          <p:cNvSpPr txBox="1"/>
          <p:nvPr/>
        </p:nvSpPr>
        <p:spPr>
          <a:xfrm>
            <a:off x="8904453" y="6559346"/>
            <a:ext cx="1710725" cy="307777"/>
          </a:xfrm>
          <a:prstGeom prst="rect">
            <a:avLst/>
          </a:prstGeom>
          <a:noFill/>
        </p:spPr>
        <p:txBody>
          <a:bodyPr wrap="none" rtlCol="0">
            <a:spAutoFit/>
          </a:bodyPr>
          <a:lstStyle/>
          <a:p>
            <a:pPr defTabSz="457200">
              <a:defRPr/>
            </a:pPr>
            <a:r>
              <a:rPr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3</a:t>
            </a:r>
            <a:r>
              <a:rPr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19</a:t>
            </a:r>
            <a:r>
              <a:rPr lang="zh-TW" altLang="en-US" sz="1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日統計</a:t>
            </a:r>
          </a:p>
        </p:txBody>
      </p:sp>
      <p:graphicFrame>
        <p:nvGraphicFramePr>
          <p:cNvPr id="47" name="圖表 46">
            <a:extLst>
              <a:ext uri="{FF2B5EF4-FFF2-40B4-BE49-F238E27FC236}">
                <a16:creationId xmlns="" xmlns:a16="http://schemas.microsoft.com/office/drawing/2014/main" id="{99E911B3-5BA3-47DA-91FB-67E07718A608}"/>
              </a:ext>
            </a:extLst>
          </p:cNvPr>
          <p:cNvGraphicFramePr>
            <a:graphicFrameLocks/>
          </p:cNvGraphicFramePr>
          <p:nvPr>
            <p:extLst>
              <p:ext uri="{D42A27DB-BD31-4B8C-83A1-F6EECF244321}">
                <p14:modId xmlns:p14="http://schemas.microsoft.com/office/powerpoint/2010/main" val="559372762"/>
              </p:ext>
            </p:extLst>
          </p:nvPr>
        </p:nvGraphicFramePr>
        <p:xfrm>
          <a:off x="1756782" y="1930532"/>
          <a:ext cx="8678436" cy="18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圖表 49">
            <a:extLst>
              <a:ext uri="{FF2B5EF4-FFF2-40B4-BE49-F238E27FC236}">
                <a16:creationId xmlns="" xmlns:a16="http://schemas.microsoft.com/office/drawing/2014/main" id="{13B0ED81-615E-4AB1-8615-6E97507F793D}"/>
              </a:ext>
            </a:extLst>
          </p:cNvPr>
          <p:cNvGraphicFramePr>
            <a:graphicFrameLocks/>
          </p:cNvGraphicFramePr>
          <p:nvPr>
            <p:extLst>
              <p:ext uri="{D42A27DB-BD31-4B8C-83A1-F6EECF244321}">
                <p14:modId xmlns:p14="http://schemas.microsoft.com/office/powerpoint/2010/main" val="3149073181"/>
              </p:ext>
            </p:extLst>
          </p:nvPr>
        </p:nvGraphicFramePr>
        <p:xfrm>
          <a:off x="1756782" y="3818857"/>
          <a:ext cx="8678436" cy="27404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2" name="圖表 51">
            <a:extLst>
              <a:ext uri="{FF2B5EF4-FFF2-40B4-BE49-F238E27FC236}">
                <a16:creationId xmlns="" xmlns:a16="http://schemas.microsoft.com/office/drawing/2014/main" id="{F5FAE2B7-204A-44D2-9067-5534D001341A}"/>
              </a:ext>
            </a:extLst>
          </p:cNvPr>
          <p:cNvGraphicFramePr>
            <a:graphicFrameLocks/>
          </p:cNvGraphicFramePr>
          <p:nvPr>
            <p:extLst>
              <p:ext uri="{D42A27DB-BD31-4B8C-83A1-F6EECF244321}">
                <p14:modId xmlns:p14="http://schemas.microsoft.com/office/powerpoint/2010/main" val="440562516"/>
              </p:ext>
            </p:extLst>
          </p:nvPr>
        </p:nvGraphicFramePr>
        <p:xfrm>
          <a:off x="1756782" y="58532"/>
          <a:ext cx="8678436" cy="1872000"/>
        </p:xfrm>
        <a:graphic>
          <a:graphicData uri="http://schemas.openxmlformats.org/drawingml/2006/chart">
            <c:chart xmlns:c="http://schemas.openxmlformats.org/drawingml/2006/chart" xmlns:r="http://schemas.openxmlformats.org/officeDocument/2006/relationships" r:id="rId5"/>
          </a:graphicData>
        </a:graphic>
      </p:graphicFrame>
      <p:sp>
        <p:nvSpPr>
          <p:cNvPr id="2" name="文字方塊 1"/>
          <p:cNvSpPr txBox="1"/>
          <p:nvPr/>
        </p:nvSpPr>
        <p:spPr>
          <a:xfrm>
            <a:off x="4368017" y="625200"/>
            <a:ext cx="1569660" cy="369332"/>
          </a:xfrm>
          <a:prstGeom prst="rect">
            <a:avLst/>
          </a:prstGeom>
          <a:noFill/>
        </p:spPr>
        <p:txBody>
          <a:bodyPr wrap="non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288</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2,880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桶</a:t>
            </a:r>
          </a:p>
        </p:txBody>
      </p:sp>
      <p:sp>
        <p:nvSpPr>
          <p:cNvPr id="7" name="文字方塊 6"/>
          <p:cNvSpPr txBox="1"/>
          <p:nvPr/>
        </p:nvSpPr>
        <p:spPr>
          <a:xfrm>
            <a:off x="8664049" y="255868"/>
            <a:ext cx="1569660" cy="369332"/>
          </a:xfrm>
          <a:prstGeom prst="rect">
            <a:avLst/>
          </a:prstGeom>
          <a:noFill/>
        </p:spPr>
        <p:txBody>
          <a:bodyPr wrap="non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288</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3,456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桶</a:t>
            </a:r>
          </a:p>
        </p:txBody>
      </p:sp>
      <p:sp>
        <p:nvSpPr>
          <p:cNvPr id="8" name="文字方塊 7"/>
          <p:cNvSpPr txBox="1"/>
          <p:nvPr/>
        </p:nvSpPr>
        <p:spPr>
          <a:xfrm>
            <a:off x="7609608" y="2346673"/>
            <a:ext cx="1231427" cy="369332"/>
          </a:xfrm>
          <a:prstGeom prst="rect">
            <a:avLst/>
          </a:prstGeom>
          <a:noFill/>
        </p:spPr>
        <p:txBody>
          <a:bodyPr wrap="non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33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393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桶</a:t>
            </a:r>
          </a:p>
        </p:txBody>
      </p:sp>
      <p:sp>
        <p:nvSpPr>
          <p:cNvPr id="9" name="文字方塊 8"/>
          <p:cNvSpPr txBox="1"/>
          <p:nvPr/>
        </p:nvSpPr>
        <p:spPr>
          <a:xfrm>
            <a:off x="9027082" y="2822910"/>
            <a:ext cx="1231427" cy="369332"/>
          </a:xfrm>
          <a:prstGeom prst="rect">
            <a:avLst/>
          </a:prstGeom>
          <a:noFill/>
        </p:spPr>
        <p:txBody>
          <a:bodyPr wrap="non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168</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桶</a:t>
            </a:r>
          </a:p>
        </p:txBody>
      </p:sp>
      <p:sp>
        <p:nvSpPr>
          <p:cNvPr id="10" name="文字方塊 9"/>
          <p:cNvSpPr txBox="1"/>
          <p:nvPr/>
        </p:nvSpPr>
        <p:spPr>
          <a:xfrm>
            <a:off x="8719812" y="4671020"/>
            <a:ext cx="1693092" cy="369332"/>
          </a:xfrm>
          <a:prstGeom prst="rect">
            <a:avLst/>
          </a:prstGeom>
          <a:noFill/>
        </p:spPr>
        <p:txBody>
          <a:bodyPr wrap="none" rtlCol="0">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目標</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150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桶</a:t>
            </a:r>
          </a:p>
        </p:txBody>
      </p:sp>
      <p:sp>
        <p:nvSpPr>
          <p:cNvPr id="11" name="文字方塊 10"/>
          <p:cNvSpPr txBox="1"/>
          <p:nvPr/>
        </p:nvSpPr>
        <p:spPr>
          <a:xfrm>
            <a:off x="7156528" y="4034007"/>
            <a:ext cx="1231427" cy="369332"/>
          </a:xfrm>
          <a:prstGeom prst="rect">
            <a:avLst/>
          </a:prstGeom>
          <a:noFill/>
        </p:spPr>
        <p:txBody>
          <a:bodyPr wrap="none" rtlCol="0">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33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里</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380</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桶</a:t>
            </a:r>
          </a:p>
        </p:txBody>
      </p:sp>
    </p:spTree>
    <p:extLst>
      <p:ext uri="{BB962C8B-B14F-4D97-AF65-F5344CB8AC3E}">
        <p14:creationId xmlns:p14="http://schemas.microsoft.com/office/powerpoint/2010/main" val="652552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71993" y="130255"/>
            <a:ext cx="10359341" cy="1325563"/>
          </a:xfrm>
        </p:spPr>
        <p:txBody>
          <a:bodyPr>
            <a:normAutofit/>
          </a:bodyPr>
          <a:lstStyle/>
          <a:p>
            <a:pPr algn="ctr"/>
            <a:r>
              <a:rPr lang="en-US" altLang="zh-TW" sz="3000" b="1" dirty="0" smtClean="0">
                <a:latin typeface="Times New Roman" panose="02020603050405020304" pitchFamily="18" charset="0"/>
                <a:ea typeface="CordiaUPC" charset="0"/>
                <a:cs typeface="Times New Roman" panose="02020603050405020304" pitchFamily="18" charset="0"/>
              </a:rPr>
              <a:t>Race against time</a:t>
            </a:r>
            <a:br>
              <a:rPr lang="en-US" altLang="zh-TW" sz="3000" b="1" dirty="0" smtClean="0">
                <a:latin typeface="Times New Roman" panose="02020603050405020304" pitchFamily="18" charset="0"/>
                <a:ea typeface="CordiaUPC" charset="0"/>
                <a:cs typeface="Times New Roman" panose="02020603050405020304" pitchFamily="18" charset="0"/>
              </a:rPr>
            </a:br>
            <a:r>
              <a:rPr lang="en-US" altLang="zh-TW" sz="3000" b="1" dirty="0" smtClean="0">
                <a:latin typeface="Times New Roman" panose="02020603050405020304" pitchFamily="18" charset="0"/>
                <a:ea typeface="CordiaUPC" charset="0"/>
                <a:cs typeface="Times New Roman" panose="02020603050405020304" pitchFamily="18" charset="0"/>
              </a:rPr>
              <a:t> “Tight time limits after each rainfall – one week”</a:t>
            </a:r>
            <a:endParaRPr lang="zh-TW" altLang="en-US" sz="3000" b="1" dirty="0">
              <a:latin typeface="Times New Roman" panose="02020603050405020304" pitchFamily="18" charset="0"/>
              <a:ea typeface="CordiaUPC" charset="0"/>
              <a:cs typeface="Times New Roman" panose="02020603050405020304" pitchFamily="18" charset="0"/>
            </a:endParaRPr>
          </a:p>
        </p:txBody>
      </p:sp>
      <p:graphicFrame>
        <p:nvGraphicFramePr>
          <p:cNvPr id="3" name="表格 2">
            <a:extLst>
              <a:ext uri="{FF2B5EF4-FFF2-40B4-BE49-F238E27FC236}">
                <a16:creationId xmlns="" xmlns:a16="http://schemas.microsoft.com/office/drawing/2014/main" id="{3974D363-4274-4F9E-86AA-7F9335F6BC49}"/>
              </a:ext>
            </a:extLst>
          </p:cNvPr>
          <p:cNvGraphicFramePr>
            <a:graphicFrameLocks noGrp="1"/>
          </p:cNvGraphicFramePr>
          <p:nvPr>
            <p:extLst/>
          </p:nvPr>
        </p:nvGraphicFramePr>
        <p:xfrm>
          <a:off x="374503" y="1455818"/>
          <a:ext cx="11235956" cy="4880001"/>
        </p:xfrm>
        <a:graphic>
          <a:graphicData uri="http://schemas.openxmlformats.org/drawingml/2006/table">
            <a:tbl>
              <a:tblPr/>
              <a:tblGrid>
                <a:gridCol w="904530">
                  <a:extLst>
                    <a:ext uri="{9D8B030D-6E8A-4147-A177-3AD203B41FA5}">
                      <a16:colId xmlns="" xmlns:a16="http://schemas.microsoft.com/office/drawing/2014/main" val="770209769"/>
                    </a:ext>
                  </a:extLst>
                </a:gridCol>
                <a:gridCol w="904530">
                  <a:extLst>
                    <a:ext uri="{9D8B030D-6E8A-4147-A177-3AD203B41FA5}">
                      <a16:colId xmlns="" xmlns:a16="http://schemas.microsoft.com/office/drawing/2014/main" val="2584256545"/>
                    </a:ext>
                  </a:extLst>
                </a:gridCol>
                <a:gridCol w="1178362">
                  <a:extLst>
                    <a:ext uri="{9D8B030D-6E8A-4147-A177-3AD203B41FA5}">
                      <a16:colId xmlns="" xmlns:a16="http://schemas.microsoft.com/office/drawing/2014/main" val="2990970091"/>
                    </a:ext>
                  </a:extLst>
                </a:gridCol>
                <a:gridCol w="1178362">
                  <a:extLst>
                    <a:ext uri="{9D8B030D-6E8A-4147-A177-3AD203B41FA5}">
                      <a16:colId xmlns="" xmlns:a16="http://schemas.microsoft.com/office/drawing/2014/main" val="1896245962"/>
                    </a:ext>
                  </a:extLst>
                </a:gridCol>
                <a:gridCol w="1178362">
                  <a:extLst>
                    <a:ext uri="{9D8B030D-6E8A-4147-A177-3AD203B41FA5}">
                      <a16:colId xmlns="" xmlns:a16="http://schemas.microsoft.com/office/drawing/2014/main" val="3753431494"/>
                    </a:ext>
                  </a:extLst>
                </a:gridCol>
                <a:gridCol w="1178362">
                  <a:extLst>
                    <a:ext uri="{9D8B030D-6E8A-4147-A177-3AD203B41FA5}">
                      <a16:colId xmlns="" xmlns:a16="http://schemas.microsoft.com/office/drawing/2014/main" val="1612388966"/>
                    </a:ext>
                  </a:extLst>
                </a:gridCol>
                <a:gridCol w="1178362">
                  <a:extLst>
                    <a:ext uri="{9D8B030D-6E8A-4147-A177-3AD203B41FA5}">
                      <a16:colId xmlns="" xmlns:a16="http://schemas.microsoft.com/office/drawing/2014/main" val="294329919"/>
                    </a:ext>
                  </a:extLst>
                </a:gridCol>
                <a:gridCol w="1178362">
                  <a:extLst>
                    <a:ext uri="{9D8B030D-6E8A-4147-A177-3AD203B41FA5}">
                      <a16:colId xmlns="" xmlns:a16="http://schemas.microsoft.com/office/drawing/2014/main" val="2329149525"/>
                    </a:ext>
                  </a:extLst>
                </a:gridCol>
                <a:gridCol w="1178362">
                  <a:extLst>
                    <a:ext uri="{9D8B030D-6E8A-4147-A177-3AD203B41FA5}">
                      <a16:colId xmlns="" xmlns:a16="http://schemas.microsoft.com/office/drawing/2014/main" val="2072654949"/>
                    </a:ext>
                  </a:extLst>
                </a:gridCol>
                <a:gridCol w="1178362">
                  <a:extLst>
                    <a:ext uri="{9D8B030D-6E8A-4147-A177-3AD203B41FA5}">
                      <a16:colId xmlns="" xmlns:a16="http://schemas.microsoft.com/office/drawing/2014/main" val="1792760665"/>
                    </a:ext>
                  </a:extLst>
                </a:gridCol>
              </a:tblGrid>
              <a:tr h="376636">
                <a:tc gridSpan="10">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l" fontAlgn="b"/>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Table</a:t>
                      </a:r>
                      <a:r>
                        <a:rPr lang="zh-TW" altLang="en-US"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Mosquitoes increase after rainfall in 2017</a:t>
                      </a:r>
                      <a:r>
                        <a:rPr lang="zh-TW" altLang="en-US"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sz="1500" b="0" i="1"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P </a:t>
                      </a: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value)</a:t>
                      </a:r>
                      <a:endParaRPr lang="zh-TW" altLang="en-US"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7169" marR="117169" marT="58585" marB="58585" anchor="ctr">
                    <a:lnL>
                      <a:noFill/>
                    </a:lnL>
                    <a:lnR>
                      <a:noFill/>
                    </a:lnR>
                    <a:lnT w="28575" cap="flat" cmpd="sng" algn="ctr">
                      <a:no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zh-TW" altLang="en-US" sz="1700" b="0" i="0" u="none" strike="noStrike" dirty="0">
                        <a:solidFill>
                          <a:srgbClr val="000000"/>
                        </a:solidFill>
                        <a:effectLst/>
                        <a:latin typeface="新細明體" panose="02020500000000000000" pitchFamily="18" charset="-120"/>
                        <a:ea typeface="新細明體" panose="02020500000000000000" pitchFamily="18" charset="-120"/>
                      </a:endParaRPr>
                    </a:p>
                  </a:txBody>
                  <a:tcPr marL="11315" marR="11315" marT="11315" marB="0"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pPr algn="ctr" fontAlgn="b"/>
                      <a:endParaRPr lang="zh-TW" altLang="en-US" sz="1700" b="0" i="0" u="none" strike="noStrike" dirty="0">
                        <a:solidFill>
                          <a:srgbClr val="000000"/>
                        </a:solidFill>
                        <a:effectLst/>
                        <a:latin typeface="新細明體" panose="02020500000000000000" pitchFamily="18" charset="-120"/>
                        <a:ea typeface="新細明體" panose="02020500000000000000" pitchFamily="18" charset="-120"/>
                      </a:endParaRPr>
                    </a:p>
                  </a:txBody>
                  <a:tcPr marL="108627" marR="108627" marT="54314" marB="54314"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fontAlgn="b"/>
                      <a:endParaRPr lang="zh-TW" altLang="en-US" sz="1700" b="0" i="0" u="none" strike="noStrike" dirty="0">
                        <a:solidFill>
                          <a:srgbClr val="000000"/>
                        </a:solidFill>
                        <a:effectLst/>
                        <a:latin typeface="新細明體" panose="02020500000000000000" pitchFamily="18" charset="-120"/>
                        <a:ea typeface="新細明體" panose="02020500000000000000" pitchFamily="18" charset="-120"/>
                      </a:endParaRPr>
                    </a:p>
                  </a:txBody>
                  <a:tcPr marL="108627" marR="108627" marT="54314" marB="54314" anchor="ctr">
                    <a:lnL>
                      <a:noFill/>
                    </a:lnL>
                    <a:lnR>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6698151"/>
                  </a:ext>
                </a:extLst>
              </a:tr>
              <a:tr h="376636">
                <a:tc rowSpan="2">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Area</a:t>
                      </a:r>
                      <a:endParaRPr lang="zh-TW" altLang="en-US"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500" b="1" dirty="0">
                          <a:solidFill>
                            <a:schemeClr val="tx1"/>
                          </a:solidFill>
                          <a:latin typeface="Times New Roman" panose="02020603050405020304" pitchFamily="18" charset="0"/>
                          <a:cs typeface="Times New Roman" panose="02020603050405020304" pitchFamily="18" charset="0"/>
                        </a:rPr>
                        <a:t>District</a:t>
                      </a:r>
                      <a:endParaRPr lang="zh-TW" altLang="en-US"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Number of Eggs</a:t>
                      </a:r>
                      <a:endParaRPr lang="zh-TW" altLang="en-US"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7169" marR="117169" marT="58585" marB="58585" anchor="ctr">
                    <a:lnL>
                      <a:noFill/>
                    </a:lnL>
                    <a:lnR>
                      <a:noFill/>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dirty="0"/>
                    </a:p>
                  </a:txBody>
                  <a:tcPr/>
                </a:tc>
                <a:tc gridSpan="4">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Positive Rate of </a:t>
                      </a:r>
                      <a:r>
                        <a:rPr lang="en-US" altLang="zh-TW" sz="1500" b="1" i="0" u="none" strike="noStrike" dirty="0" err="1">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Ovitrap</a:t>
                      </a:r>
                      <a:endParaRPr lang="zh-TW" altLang="en-US"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17169" marR="117169" marT="58585" marB="58585" anchor="ctr">
                    <a:lnL>
                      <a:noFill/>
                    </a:lnL>
                    <a:lnR>
                      <a:noFill/>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944521324"/>
                  </a:ext>
                </a:extLst>
              </a:tr>
              <a:tr h="355263">
                <a:tc vMerge="1">
                  <a:txBody>
                    <a:bodyPr/>
                    <a:lstStyle/>
                    <a:p>
                      <a:pPr algn="ctr" fontAlgn="b"/>
                      <a:endParaRPr lang="zh-TW" altLang="en-US" sz="1700" b="0" i="0" u="none" strike="noStrike" dirty="0">
                        <a:solidFill>
                          <a:srgbClr val="000000"/>
                        </a:solidFill>
                        <a:effectLst/>
                        <a:latin typeface="新細明體" panose="02020500000000000000" pitchFamily="18" charset="-120"/>
                        <a:ea typeface="新細明體" panose="02020500000000000000" pitchFamily="18" charset="-120"/>
                      </a:endParaRPr>
                    </a:p>
                  </a:txBody>
                  <a:tcPr marL="11315" marR="11315" marT="11315" marB="0" anchor="b">
                    <a:lnL>
                      <a:noFill/>
                    </a:lnL>
                    <a:lnR>
                      <a:noFill/>
                    </a:lnR>
                    <a:lnT>
                      <a:noFill/>
                    </a:lnT>
                    <a:lnB>
                      <a:noFill/>
                    </a:lnB>
                  </a:tcPr>
                </a:tc>
                <a:tc vMerge="1">
                  <a:txBody>
                    <a:bodyPr/>
                    <a:lstStyle/>
                    <a:p>
                      <a:pPr algn="ctr" fontAlgn="b"/>
                      <a:endParaRPr lang="zh-TW" altLang="en-US" sz="1700" b="0" i="0" u="none" strike="noStrike" dirty="0">
                        <a:solidFill>
                          <a:srgbClr val="000000"/>
                        </a:solidFill>
                        <a:effectLst/>
                        <a:latin typeface="新細明體" panose="02020500000000000000" pitchFamily="18" charset="-120"/>
                        <a:ea typeface="新細明體" panose="02020500000000000000" pitchFamily="18" charset="-120"/>
                      </a:endParaRPr>
                    </a:p>
                  </a:txBody>
                  <a:tcPr marL="11315" marR="11315" marT="11315" marB="0" anchor="ctr">
                    <a:lnL>
                      <a:noFill/>
                    </a:lnL>
                    <a:lnR>
                      <a:noFill/>
                    </a:lnR>
                    <a:lnT>
                      <a:noFill/>
                    </a:lnT>
                    <a:lnB>
                      <a:noFill/>
                    </a:lnB>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3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Rainfall</a:t>
                      </a:r>
                      <a:endParaRPr lang="zh-TW" altLang="en-US"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 week later</a:t>
                      </a:r>
                      <a:endParaRPr lang="zh-TW" altLang="en-US"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marL="0" marR="0" lvl="0" indent="0" algn="ctr" defTabSz="4155857" rtl="0" eaLnBrk="1" fontAlgn="b"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 weeks later</a:t>
                      </a:r>
                      <a:endParaRPr kumimoji="0" lang="zh-TW" altLang="en-US" sz="1500" b="1"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marL="0" marR="0" lvl="0" indent="0" algn="ctr" defTabSz="4155857" rtl="0" eaLnBrk="1" fontAlgn="b"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 weeks later</a:t>
                      </a:r>
                      <a:endParaRPr kumimoji="0" lang="zh-TW" altLang="en-US" sz="1500" b="1"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3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Rainfall</a:t>
                      </a:r>
                      <a:endParaRPr lang="zh-TW" altLang="en-US"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1 weeks later</a:t>
                      </a:r>
                      <a:endParaRPr lang="zh-TW" altLang="en-US" sz="1500" b="1" i="0" u="none" strike="noStrike" dirty="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marL="0" marR="0" lvl="0" indent="0" algn="ctr" defTabSz="4155857" rtl="0" eaLnBrk="1" fontAlgn="b"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 weeks later</a:t>
                      </a:r>
                      <a:endParaRPr kumimoji="0" lang="zh-TW" altLang="en-US" sz="1500" b="1"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marL="0" marR="0" lvl="0" indent="0" algn="ctr" defTabSz="4155857" rtl="0" eaLnBrk="1" fontAlgn="b" latinLnBrk="0" hangingPunct="1">
                        <a:lnSpc>
                          <a:spcPct val="100000"/>
                        </a:lnSpc>
                        <a:spcBef>
                          <a:spcPts val="0"/>
                        </a:spcBef>
                        <a:spcAft>
                          <a:spcPts val="0"/>
                        </a:spcAft>
                        <a:buClrTx/>
                        <a:buSzTx/>
                        <a:buFontTx/>
                        <a:buNone/>
                        <a:tabLst/>
                        <a:defRPr/>
                      </a:pPr>
                      <a:r>
                        <a:rPr kumimoji="0" lang="en-US" altLang="zh-TW" sz="1500" b="1"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rPr>
                        <a:t>3 weeks later</a:t>
                      </a:r>
                      <a:endParaRPr kumimoji="0" lang="zh-TW" altLang="en-US" sz="1500" b="1" i="0" u="none" strike="noStrike" kern="1200" cap="none" spc="0" normalizeH="0" baseline="0" noProof="0" dirty="0">
                        <a:ln>
                          <a:noFill/>
                        </a:ln>
                        <a:solidFill>
                          <a:schemeClr val="tx1"/>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w="2857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798111100"/>
                  </a:ext>
                </a:extLst>
              </a:tr>
              <a:tr h="352320">
                <a:tc rowSpan="7">
                  <a:txBody>
                    <a:bodyPr/>
                    <a:lstStyle>
                      <a:lvl1pPr marL="0" algn="l" defTabSz="4155857" rtl="0" eaLnBrk="1" latinLnBrk="0" hangingPunct="1">
                        <a:defRPr sz="8200" kern="1200">
                          <a:solidFill>
                            <a:schemeClr val="dk1"/>
                          </a:solidFill>
                          <a:latin typeface="Calibri" panose="020F0502020204030204"/>
                        </a:defRPr>
                      </a:lvl1pPr>
                      <a:lvl2pPr marL="2077928" algn="l" defTabSz="4155857" rtl="0" eaLnBrk="1" latinLnBrk="0" hangingPunct="1">
                        <a:defRPr sz="8200" kern="1200">
                          <a:solidFill>
                            <a:schemeClr val="dk1"/>
                          </a:solidFill>
                          <a:latin typeface="Calibri" panose="020F0502020204030204"/>
                        </a:defRPr>
                      </a:lvl2pPr>
                      <a:lvl3pPr marL="4155857" algn="l" defTabSz="4155857" rtl="0" eaLnBrk="1" latinLnBrk="0" hangingPunct="1">
                        <a:defRPr sz="8200" kern="1200">
                          <a:solidFill>
                            <a:schemeClr val="dk1"/>
                          </a:solidFill>
                          <a:latin typeface="Calibri" panose="020F0502020204030204"/>
                        </a:defRPr>
                      </a:lvl3pPr>
                      <a:lvl4pPr marL="6233785" algn="l" defTabSz="4155857" rtl="0" eaLnBrk="1" latinLnBrk="0" hangingPunct="1">
                        <a:defRPr sz="8200" kern="1200">
                          <a:solidFill>
                            <a:schemeClr val="dk1"/>
                          </a:solidFill>
                          <a:latin typeface="Calibri" panose="020F0502020204030204"/>
                        </a:defRPr>
                      </a:lvl4pPr>
                      <a:lvl5pPr marL="8311713" algn="l" defTabSz="4155857" rtl="0" eaLnBrk="1" latinLnBrk="0" hangingPunct="1">
                        <a:defRPr sz="8200" kern="1200">
                          <a:solidFill>
                            <a:schemeClr val="dk1"/>
                          </a:solidFill>
                          <a:latin typeface="Calibri" panose="020F0502020204030204"/>
                        </a:defRPr>
                      </a:lvl5pPr>
                      <a:lvl6pPr marL="10389641" algn="l" defTabSz="4155857" rtl="0" eaLnBrk="1" latinLnBrk="0" hangingPunct="1">
                        <a:defRPr sz="8200" kern="1200">
                          <a:solidFill>
                            <a:schemeClr val="dk1"/>
                          </a:solidFill>
                          <a:latin typeface="Calibri" panose="020F0502020204030204"/>
                        </a:defRPr>
                      </a:lvl6pPr>
                      <a:lvl7pPr marL="12467570" algn="l" defTabSz="4155857" rtl="0" eaLnBrk="1" latinLnBrk="0" hangingPunct="1">
                        <a:defRPr sz="8200" kern="1200">
                          <a:solidFill>
                            <a:schemeClr val="dk1"/>
                          </a:solidFill>
                          <a:latin typeface="Calibri" panose="020F0502020204030204"/>
                        </a:defRPr>
                      </a:lvl7pPr>
                      <a:lvl8pPr marL="14545498" algn="l" defTabSz="4155857" rtl="0" eaLnBrk="1" latinLnBrk="0" hangingPunct="1">
                        <a:defRPr sz="8200" kern="1200">
                          <a:solidFill>
                            <a:schemeClr val="dk1"/>
                          </a:solidFill>
                          <a:latin typeface="Calibri" panose="020F0502020204030204"/>
                        </a:defRPr>
                      </a:lvl8pPr>
                      <a:lvl9pPr marL="16623426" algn="l" defTabSz="4155857" rtl="0" eaLnBrk="1" latinLnBrk="0" hangingPunct="1">
                        <a:defRPr sz="8200" kern="1200">
                          <a:solidFill>
                            <a:schemeClr val="dk1"/>
                          </a:solidFill>
                          <a:latin typeface="Calibri" panose="020F0502020204030204"/>
                        </a:defRPr>
                      </a:lvl9pPr>
                    </a:lstStyle>
                    <a:p>
                      <a:pPr marL="0" algn="ctr" defTabSz="4155857" rtl="0" eaLnBrk="1" latinLnBrk="0" hangingPunct="1">
                        <a:spcAft>
                          <a:spcPts val="0"/>
                        </a:spcAft>
                      </a:pPr>
                      <a:r>
                        <a:rPr lang="en-US" altLang="zh-TW" sz="16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Tainan</a:t>
                      </a:r>
                      <a:endParaRPr lang="zh-TW" altLang="en-US" sz="16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21157" marR="21157" marT="11334" marB="11334">
                    <a:lnL>
                      <a:noFill/>
                    </a:lnL>
                    <a:lnR>
                      <a:noFill/>
                    </a:lnR>
                    <a:lnT w="28575"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North</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0.0578</a:t>
                      </a: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0.4578</a:t>
                      </a: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0.0079</a:t>
                      </a: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0.1884</a:t>
                      </a: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0.1170</a:t>
                      </a: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0.6800</a:t>
                      </a: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0.0153</a:t>
                      </a: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0.0554</a:t>
                      </a:r>
                    </a:p>
                  </a:txBody>
                  <a:tcPr marL="14499" marR="14499" marT="14499" marB="0" anchor="ctr">
                    <a:lnL>
                      <a:noFill/>
                    </a:lnL>
                    <a:lnR>
                      <a:noFill/>
                    </a:lnR>
                    <a:lnT w="28575" cap="flat" cmpd="sng" algn="ctr">
                      <a:solidFill>
                        <a:sysClr val="windowText" lastClr="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312831909"/>
                  </a:ext>
                </a:extLst>
              </a:tr>
              <a:tr h="267609">
                <a:tc vMerge="1">
                  <a:txBody>
                    <a:bodyPr/>
                    <a:lstStyle>
                      <a:lvl1pPr marL="0" algn="l" defTabSz="4155857" rtl="0" eaLnBrk="1" latinLnBrk="0" hangingPunct="1">
                        <a:defRPr sz="8200" kern="1200">
                          <a:solidFill>
                            <a:schemeClr val="dk1"/>
                          </a:solidFill>
                          <a:latin typeface="Calibri" panose="020F0502020204030204"/>
                        </a:defRPr>
                      </a:lvl1pPr>
                      <a:lvl2pPr marL="2077928" algn="l" defTabSz="4155857" rtl="0" eaLnBrk="1" latinLnBrk="0" hangingPunct="1">
                        <a:defRPr sz="8200" kern="1200">
                          <a:solidFill>
                            <a:schemeClr val="dk1"/>
                          </a:solidFill>
                          <a:latin typeface="Calibri" panose="020F0502020204030204"/>
                        </a:defRPr>
                      </a:lvl2pPr>
                      <a:lvl3pPr marL="4155857" algn="l" defTabSz="4155857" rtl="0" eaLnBrk="1" latinLnBrk="0" hangingPunct="1">
                        <a:defRPr sz="8200" kern="1200">
                          <a:solidFill>
                            <a:schemeClr val="dk1"/>
                          </a:solidFill>
                          <a:latin typeface="Calibri" panose="020F0502020204030204"/>
                        </a:defRPr>
                      </a:lvl3pPr>
                      <a:lvl4pPr marL="6233785" algn="l" defTabSz="4155857" rtl="0" eaLnBrk="1" latinLnBrk="0" hangingPunct="1">
                        <a:defRPr sz="8200" kern="1200">
                          <a:solidFill>
                            <a:schemeClr val="dk1"/>
                          </a:solidFill>
                          <a:latin typeface="Calibri" panose="020F0502020204030204"/>
                        </a:defRPr>
                      </a:lvl4pPr>
                      <a:lvl5pPr marL="8311713" algn="l" defTabSz="4155857" rtl="0" eaLnBrk="1" latinLnBrk="0" hangingPunct="1">
                        <a:defRPr sz="8200" kern="1200">
                          <a:solidFill>
                            <a:schemeClr val="dk1"/>
                          </a:solidFill>
                          <a:latin typeface="Calibri" panose="020F0502020204030204"/>
                        </a:defRPr>
                      </a:lvl5pPr>
                      <a:lvl6pPr marL="10389641" algn="l" defTabSz="4155857" rtl="0" eaLnBrk="1" latinLnBrk="0" hangingPunct="1">
                        <a:defRPr sz="8200" kern="1200">
                          <a:solidFill>
                            <a:schemeClr val="dk1"/>
                          </a:solidFill>
                          <a:latin typeface="Calibri" panose="020F0502020204030204"/>
                        </a:defRPr>
                      </a:lvl6pPr>
                      <a:lvl7pPr marL="12467570" algn="l" defTabSz="4155857" rtl="0" eaLnBrk="1" latinLnBrk="0" hangingPunct="1">
                        <a:defRPr sz="8200" kern="1200">
                          <a:solidFill>
                            <a:schemeClr val="dk1"/>
                          </a:solidFill>
                          <a:latin typeface="Calibri" panose="020F0502020204030204"/>
                        </a:defRPr>
                      </a:lvl7pPr>
                      <a:lvl8pPr marL="14545498" algn="l" defTabSz="4155857" rtl="0" eaLnBrk="1" latinLnBrk="0" hangingPunct="1">
                        <a:defRPr sz="8200" kern="1200">
                          <a:solidFill>
                            <a:schemeClr val="dk1"/>
                          </a:solidFill>
                          <a:latin typeface="Calibri" panose="020F0502020204030204"/>
                        </a:defRPr>
                      </a:lvl8pPr>
                      <a:lvl9pPr marL="16623426" algn="l" defTabSz="4155857" rtl="0" eaLnBrk="1" latinLnBrk="0" hangingPunct="1">
                        <a:defRPr sz="8200" kern="1200">
                          <a:solidFill>
                            <a:schemeClr val="dk1"/>
                          </a:solidFill>
                          <a:latin typeface="Calibri" panose="020F0502020204030204"/>
                        </a:defRPr>
                      </a:lvl9pPr>
                    </a:lstStyle>
                    <a:p>
                      <a:pPr algn="ctr">
                        <a:spcAft>
                          <a:spcPts val="0"/>
                        </a:spcAft>
                      </a:pPr>
                      <a:endParaRPr lang="zh-TW" sz="1050" b="1" kern="100" dirty="0">
                        <a:solidFill>
                          <a:sysClr val="windowText" lastClr="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21157" marR="21157" marT="11334" marB="11334"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West Central</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0.0449</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0.7745</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0.0273</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0.5582</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0.0548</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0.1262</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0.0036</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0.0959</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926397677"/>
                  </a:ext>
                </a:extLst>
              </a:tr>
              <a:tr h="187762">
                <a:tc vMerge="1">
                  <a:txBody>
                    <a:bodyPr/>
                    <a:lstStyle>
                      <a:lvl1pPr marL="0" algn="l" defTabSz="4155857" rtl="0" eaLnBrk="1" latinLnBrk="0" hangingPunct="1">
                        <a:defRPr sz="8200" kern="1200">
                          <a:solidFill>
                            <a:schemeClr val="dk1"/>
                          </a:solidFill>
                          <a:latin typeface="Calibri" panose="020F0502020204030204"/>
                        </a:defRPr>
                      </a:lvl1pPr>
                      <a:lvl2pPr marL="2077928" algn="l" defTabSz="4155857" rtl="0" eaLnBrk="1" latinLnBrk="0" hangingPunct="1">
                        <a:defRPr sz="8200" kern="1200">
                          <a:solidFill>
                            <a:schemeClr val="dk1"/>
                          </a:solidFill>
                          <a:latin typeface="Calibri" panose="020F0502020204030204"/>
                        </a:defRPr>
                      </a:lvl2pPr>
                      <a:lvl3pPr marL="4155857" algn="l" defTabSz="4155857" rtl="0" eaLnBrk="1" latinLnBrk="0" hangingPunct="1">
                        <a:defRPr sz="8200" kern="1200">
                          <a:solidFill>
                            <a:schemeClr val="dk1"/>
                          </a:solidFill>
                          <a:latin typeface="Calibri" panose="020F0502020204030204"/>
                        </a:defRPr>
                      </a:lvl3pPr>
                      <a:lvl4pPr marL="6233785" algn="l" defTabSz="4155857" rtl="0" eaLnBrk="1" latinLnBrk="0" hangingPunct="1">
                        <a:defRPr sz="8200" kern="1200">
                          <a:solidFill>
                            <a:schemeClr val="dk1"/>
                          </a:solidFill>
                          <a:latin typeface="Calibri" panose="020F0502020204030204"/>
                        </a:defRPr>
                      </a:lvl4pPr>
                      <a:lvl5pPr marL="8311713" algn="l" defTabSz="4155857" rtl="0" eaLnBrk="1" latinLnBrk="0" hangingPunct="1">
                        <a:defRPr sz="8200" kern="1200">
                          <a:solidFill>
                            <a:schemeClr val="dk1"/>
                          </a:solidFill>
                          <a:latin typeface="Calibri" panose="020F0502020204030204"/>
                        </a:defRPr>
                      </a:lvl5pPr>
                      <a:lvl6pPr marL="10389641" algn="l" defTabSz="4155857" rtl="0" eaLnBrk="1" latinLnBrk="0" hangingPunct="1">
                        <a:defRPr sz="8200" kern="1200">
                          <a:solidFill>
                            <a:schemeClr val="dk1"/>
                          </a:solidFill>
                          <a:latin typeface="Calibri" panose="020F0502020204030204"/>
                        </a:defRPr>
                      </a:lvl6pPr>
                      <a:lvl7pPr marL="12467570" algn="l" defTabSz="4155857" rtl="0" eaLnBrk="1" latinLnBrk="0" hangingPunct="1">
                        <a:defRPr sz="8200" kern="1200">
                          <a:solidFill>
                            <a:schemeClr val="dk1"/>
                          </a:solidFill>
                          <a:latin typeface="Calibri" panose="020F0502020204030204"/>
                        </a:defRPr>
                      </a:lvl7pPr>
                      <a:lvl8pPr marL="14545498" algn="l" defTabSz="4155857" rtl="0" eaLnBrk="1" latinLnBrk="0" hangingPunct="1">
                        <a:defRPr sz="8200" kern="1200">
                          <a:solidFill>
                            <a:schemeClr val="dk1"/>
                          </a:solidFill>
                          <a:latin typeface="Calibri" panose="020F0502020204030204"/>
                        </a:defRPr>
                      </a:lvl8pPr>
                      <a:lvl9pPr marL="16623426" algn="l" defTabSz="4155857" rtl="0" eaLnBrk="1" latinLnBrk="0" hangingPunct="1">
                        <a:defRPr sz="8200" kern="1200">
                          <a:solidFill>
                            <a:schemeClr val="dk1"/>
                          </a:solidFill>
                          <a:latin typeface="Calibri" panose="020F0502020204030204"/>
                        </a:defRPr>
                      </a:lvl9pPr>
                    </a:lstStyle>
                    <a:p>
                      <a:pPr algn="ctr">
                        <a:spcAft>
                          <a:spcPts val="0"/>
                        </a:spcAft>
                      </a:pPr>
                      <a:endParaRPr lang="zh-TW" sz="1050" b="1" kern="100" dirty="0">
                        <a:solidFill>
                          <a:sysClr val="windowText" lastClr="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21157" marR="21157" marT="11334" marB="11334"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South</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0.1477</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0.1001</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0.0690</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0.7495</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0.3280</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0.2218</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0.0463</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0.8543</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899994293"/>
                  </a:ext>
                </a:extLst>
              </a:tr>
              <a:tr h="325696">
                <a:tc vMerge="1">
                  <a:txBody>
                    <a:bodyPr/>
                    <a:lstStyle>
                      <a:lvl1pPr marL="0" algn="l" defTabSz="4155857" rtl="0" eaLnBrk="1" latinLnBrk="0" hangingPunct="1">
                        <a:defRPr sz="8200" kern="1200">
                          <a:solidFill>
                            <a:schemeClr val="dk1"/>
                          </a:solidFill>
                          <a:latin typeface="Calibri" panose="020F0502020204030204"/>
                        </a:defRPr>
                      </a:lvl1pPr>
                      <a:lvl2pPr marL="2077928" algn="l" defTabSz="4155857" rtl="0" eaLnBrk="1" latinLnBrk="0" hangingPunct="1">
                        <a:defRPr sz="8200" kern="1200">
                          <a:solidFill>
                            <a:schemeClr val="dk1"/>
                          </a:solidFill>
                          <a:latin typeface="Calibri" panose="020F0502020204030204"/>
                        </a:defRPr>
                      </a:lvl2pPr>
                      <a:lvl3pPr marL="4155857" algn="l" defTabSz="4155857" rtl="0" eaLnBrk="1" latinLnBrk="0" hangingPunct="1">
                        <a:defRPr sz="8200" kern="1200">
                          <a:solidFill>
                            <a:schemeClr val="dk1"/>
                          </a:solidFill>
                          <a:latin typeface="Calibri" panose="020F0502020204030204"/>
                        </a:defRPr>
                      </a:lvl3pPr>
                      <a:lvl4pPr marL="6233785" algn="l" defTabSz="4155857" rtl="0" eaLnBrk="1" latinLnBrk="0" hangingPunct="1">
                        <a:defRPr sz="8200" kern="1200">
                          <a:solidFill>
                            <a:schemeClr val="dk1"/>
                          </a:solidFill>
                          <a:latin typeface="Calibri" panose="020F0502020204030204"/>
                        </a:defRPr>
                      </a:lvl4pPr>
                      <a:lvl5pPr marL="8311713" algn="l" defTabSz="4155857" rtl="0" eaLnBrk="1" latinLnBrk="0" hangingPunct="1">
                        <a:defRPr sz="8200" kern="1200">
                          <a:solidFill>
                            <a:schemeClr val="dk1"/>
                          </a:solidFill>
                          <a:latin typeface="Calibri" panose="020F0502020204030204"/>
                        </a:defRPr>
                      </a:lvl5pPr>
                      <a:lvl6pPr marL="10389641" algn="l" defTabSz="4155857" rtl="0" eaLnBrk="1" latinLnBrk="0" hangingPunct="1">
                        <a:defRPr sz="8200" kern="1200">
                          <a:solidFill>
                            <a:schemeClr val="dk1"/>
                          </a:solidFill>
                          <a:latin typeface="Calibri" panose="020F0502020204030204"/>
                        </a:defRPr>
                      </a:lvl6pPr>
                      <a:lvl7pPr marL="12467570" algn="l" defTabSz="4155857" rtl="0" eaLnBrk="1" latinLnBrk="0" hangingPunct="1">
                        <a:defRPr sz="8200" kern="1200">
                          <a:solidFill>
                            <a:schemeClr val="dk1"/>
                          </a:solidFill>
                          <a:latin typeface="Calibri" panose="020F0502020204030204"/>
                        </a:defRPr>
                      </a:lvl7pPr>
                      <a:lvl8pPr marL="14545498" algn="l" defTabSz="4155857" rtl="0" eaLnBrk="1" latinLnBrk="0" hangingPunct="1">
                        <a:defRPr sz="8200" kern="1200">
                          <a:solidFill>
                            <a:schemeClr val="dk1"/>
                          </a:solidFill>
                          <a:latin typeface="Calibri" panose="020F0502020204030204"/>
                        </a:defRPr>
                      </a:lvl8pPr>
                      <a:lvl9pPr marL="16623426" algn="l" defTabSz="4155857" rtl="0" eaLnBrk="1" latinLnBrk="0" hangingPunct="1">
                        <a:defRPr sz="8200" kern="1200">
                          <a:solidFill>
                            <a:schemeClr val="dk1"/>
                          </a:solidFill>
                          <a:latin typeface="Calibri" panose="020F0502020204030204"/>
                        </a:defRPr>
                      </a:lvl9pPr>
                    </a:lstStyle>
                    <a:p>
                      <a:pPr algn="ctr">
                        <a:spcAft>
                          <a:spcPts val="0"/>
                        </a:spcAft>
                      </a:pPr>
                      <a:endParaRPr lang="zh-TW" sz="2800" b="1" kern="100" dirty="0">
                        <a:solidFill>
                          <a:sysClr val="windowText" lastClr="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21157" marR="21157" marT="11334" marB="11334"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Rende</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0.9450</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0.5235</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0.0402</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0.4379</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0.7964</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0.2492</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0.6547</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0.7964</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3458944521"/>
                  </a:ext>
                </a:extLst>
              </a:tr>
              <a:tr h="325696">
                <a:tc vMerge="1">
                  <a:txBody>
                    <a:bodyPr/>
                    <a:lstStyle>
                      <a:lvl1pPr marL="0" algn="l" defTabSz="4155857" rtl="0" eaLnBrk="1" latinLnBrk="0" hangingPunct="1">
                        <a:defRPr sz="8200" kern="1200">
                          <a:solidFill>
                            <a:schemeClr val="dk1"/>
                          </a:solidFill>
                          <a:latin typeface="Calibri" panose="020F0502020204030204"/>
                        </a:defRPr>
                      </a:lvl1pPr>
                      <a:lvl2pPr marL="2077928" algn="l" defTabSz="4155857" rtl="0" eaLnBrk="1" latinLnBrk="0" hangingPunct="1">
                        <a:defRPr sz="8200" kern="1200">
                          <a:solidFill>
                            <a:schemeClr val="dk1"/>
                          </a:solidFill>
                          <a:latin typeface="Calibri" panose="020F0502020204030204"/>
                        </a:defRPr>
                      </a:lvl2pPr>
                      <a:lvl3pPr marL="4155857" algn="l" defTabSz="4155857" rtl="0" eaLnBrk="1" latinLnBrk="0" hangingPunct="1">
                        <a:defRPr sz="8200" kern="1200">
                          <a:solidFill>
                            <a:schemeClr val="dk1"/>
                          </a:solidFill>
                          <a:latin typeface="Calibri" panose="020F0502020204030204"/>
                        </a:defRPr>
                      </a:lvl3pPr>
                      <a:lvl4pPr marL="6233785" algn="l" defTabSz="4155857" rtl="0" eaLnBrk="1" latinLnBrk="0" hangingPunct="1">
                        <a:defRPr sz="8200" kern="1200">
                          <a:solidFill>
                            <a:schemeClr val="dk1"/>
                          </a:solidFill>
                          <a:latin typeface="Calibri" panose="020F0502020204030204"/>
                        </a:defRPr>
                      </a:lvl4pPr>
                      <a:lvl5pPr marL="8311713" algn="l" defTabSz="4155857" rtl="0" eaLnBrk="1" latinLnBrk="0" hangingPunct="1">
                        <a:defRPr sz="8200" kern="1200">
                          <a:solidFill>
                            <a:schemeClr val="dk1"/>
                          </a:solidFill>
                          <a:latin typeface="Calibri" panose="020F0502020204030204"/>
                        </a:defRPr>
                      </a:lvl5pPr>
                      <a:lvl6pPr marL="10389641" algn="l" defTabSz="4155857" rtl="0" eaLnBrk="1" latinLnBrk="0" hangingPunct="1">
                        <a:defRPr sz="8200" kern="1200">
                          <a:solidFill>
                            <a:schemeClr val="dk1"/>
                          </a:solidFill>
                          <a:latin typeface="Calibri" panose="020F0502020204030204"/>
                        </a:defRPr>
                      </a:lvl6pPr>
                      <a:lvl7pPr marL="12467570" algn="l" defTabSz="4155857" rtl="0" eaLnBrk="1" latinLnBrk="0" hangingPunct="1">
                        <a:defRPr sz="8200" kern="1200">
                          <a:solidFill>
                            <a:schemeClr val="dk1"/>
                          </a:solidFill>
                          <a:latin typeface="Calibri" panose="020F0502020204030204"/>
                        </a:defRPr>
                      </a:lvl7pPr>
                      <a:lvl8pPr marL="14545498" algn="l" defTabSz="4155857" rtl="0" eaLnBrk="1" latinLnBrk="0" hangingPunct="1">
                        <a:defRPr sz="8200" kern="1200">
                          <a:solidFill>
                            <a:schemeClr val="dk1"/>
                          </a:solidFill>
                          <a:latin typeface="Calibri" panose="020F0502020204030204"/>
                        </a:defRPr>
                      </a:lvl8pPr>
                      <a:lvl9pPr marL="16623426" algn="l" defTabSz="4155857" rtl="0" eaLnBrk="1" latinLnBrk="0" hangingPunct="1">
                        <a:defRPr sz="8200" kern="1200">
                          <a:solidFill>
                            <a:schemeClr val="dk1"/>
                          </a:solidFill>
                          <a:latin typeface="Calibri" panose="020F0502020204030204"/>
                        </a:defRPr>
                      </a:lvl9pPr>
                    </a:lstStyle>
                    <a:p>
                      <a:pPr algn="ctr">
                        <a:spcAft>
                          <a:spcPts val="0"/>
                        </a:spcAft>
                      </a:pPr>
                      <a:endParaRPr lang="zh-TW" sz="2800" b="1" kern="100" dirty="0">
                        <a:solidFill>
                          <a:sysClr val="windowText" lastClr="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21157" marR="21157" marT="11334" marB="11334"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Yong Kang</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0.9634</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0.9634</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0.0106</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0.7325</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0.4905</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0.6029</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0.0727</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0.2407</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40523119"/>
                  </a:ext>
                </a:extLst>
              </a:tr>
              <a:tr h="325696">
                <a:tc vMerge="1">
                  <a:txBody>
                    <a:bodyPr/>
                    <a:lstStyle>
                      <a:lvl1pPr marL="0" algn="l" defTabSz="4155857" rtl="0" eaLnBrk="1" latinLnBrk="0" hangingPunct="1">
                        <a:defRPr sz="8200" kern="1200">
                          <a:solidFill>
                            <a:schemeClr val="dk1"/>
                          </a:solidFill>
                          <a:latin typeface="Calibri" panose="020F0502020204030204"/>
                        </a:defRPr>
                      </a:lvl1pPr>
                      <a:lvl2pPr marL="2077928" algn="l" defTabSz="4155857" rtl="0" eaLnBrk="1" latinLnBrk="0" hangingPunct="1">
                        <a:defRPr sz="8200" kern="1200">
                          <a:solidFill>
                            <a:schemeClr val="dk1"/>
                          </a:solidFill>
                          <a:latin typeface="Calibri" panose="020F0502020204030204"/>
                        </a:defRPr>
                      </a:lvl2pPr>
                      <a:lvl3pPr marL="4155857" algn="l" defTabSz="4155857" rtl="0" eaLnBrk="1" latinLnBrk="0" hangingPunct="1">
                        <a:defRPr sz="8200" kern="1200">
                          <a:solidFill>
                            <a:schemeClr val="dk1"/>
                          </a:solidFill>
                          <a:latin typeface="Calibri" panose="020F0502020204030204"/>
                        </a:defRPr>
                      </a:lvl3pPr>
                      <a:lvl4pPr marL="6233785" algn="l" defTabSz="4155857" rtl="0" eaLnBrk="1" latinLnBrk="0" hangingPunct="1">
                        <a:defRPr sz="8200" kern="1200">
                          <a:solidFill>
                            <a:schemeClr val="dk1"/>
                          </a:solidFill>
                          <a:latin typeface="Calibri" panose="020F0502020204030204"/>
                        </a:defRPr>
                      </a:lvl4pPr>
                      <a:lvl5pPr marL="8311713" algn="l" defTabSz="4155857" rtl="0" eaLnBrk="1" latinLnBrk="0" hangingPunct="1">
                        <a:defRPr sz="8200" kern="1200">
                          <a:solidFill>
                            <a:schemeClr val="dk1"/>
                          </a:solidFill>
                          <a:latin typeface="Calibri" panose="020F0502020204030204"/>
                        </a:defRPr>
                      </a:lvl5pPr>
                      <a:lvl6pPr marL="10389641" algn="l" defTabSz="4155857" rtl="0" eaLnBrk="1" latinLnBrk="0" hangingPunct="1">
                        <a:defRPr sz="8200" kern="1200">
                          <a:solidFill>
                            <a:schemeClr val="dk1"/>
                          </a:solidFill>
                          <a:latin typeface="Calibri" panose="020F0502020204030204"/>
                        </a:defRPr>
                      </a:lvl6pPr>
                      <a:lvl7pPr marL="12467570" algn="l" defTabSz="4155857" rtl="0" eaLnBrk="1" latinLnBrk="0" hangingPunct="1">
                        <a:defRPr sz="8200" kern="1200">
                          <a:solidFill>
                            <a:schemeClr val="dk1"/>
                          </a:solidFill>
                          <a:latin typeface="Calibri" panose="020F0502020204030204"/>
                        </a:defRPr>
                      </a:lvl7pPr>
                      <a:lvl8pPr marL="14545498" algn="l" defTabSz="4155857" rtl="0" eaLnBrk="1" latinLnBrk="0" hangingPunct="1">
                        <a:defRPr sz="8200" kern="1200">
                          <a:solidFill>
                            <a:schemeClr val="dk1"/>
                          </a:solidFill>
                          <a:latin typeface="Calibri" panose="020F0502020204030204"/>
                        </a:defRPr>
                      </a:lvl8pPr>
                      <a:lvl9pPr marL="16623426" algn="l" defTabSz="4155857" rtl="0" eaLnBrk="1" latinLnBrk="0" hangingPunct="1">
                        <a:defRPr sz="8200" kern="1200">
                          <a:solidFill>
                            <a:schemeClr val="dk1"/>
                          </a:solidFill>
                          <a:latin typeface="Calibri" panose="020F0502020204030204"/>
                        </a:defRPr>
                      </a:lvl9pPr>
                    </a:lstStyle>
                    <a:p>
                      <a:pPr algn="ctr">
                        <a:spcAft>
                          <a:spcPts val="0"/>
                        </a:spcAft>
                      </a:pPr>
                      <a:endParaRPr lang="zh-TW" sz="2800" b="1" kern="100" dirty="0">
                        <a:solidFill>
                          <a:sysClr val="windowText" lastClr="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21157" marR="21157" marT="11334" marB="11334"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Anping</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0.8615</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0.4632</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0.3870</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0.9536</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0.4364</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0.2860</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0.5397</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0.8504</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2014288162"/>
                  </a:ext>
                </a:extLst>
              </a:tr>
              <a:tr h="325696">
                <a:tc vMerge="1">
                  <a:txBody>
                    <a:bodyPr/>
                    <a:lstStyle>
                      <a:lvl1pPr marL="0" algn="l" defTabSz="4155857" rtl="0" eaLnBrk="1" latinLnBrk="0" hangingPunct="1">
                        <a:defRPr sz="8200" kern="1200">
                          <a:solidFill>
                            <a:schemeClr val="dk1"/>
                          </a:solidFill>
                          <a:latin typeface="Calibri" panose="020F0502020204030204"/>
                        </a:defRPr>
                      </a:lvl1pPr>
                      <a:lvl2pPr marL="2077928" algn="l" defTabSz="4155857" rtl="0" eaLnBrk="1" latinLnBrk="0" hangingPunct="1">
                        <a:defRPr sz="8200" kern="1200">
                          <a:solidFill>
                            <a:schemeClr val="dk1"/>
                          </a:solidFill>
                          <a:latin typeface="Calibri" panose="020F0502020204030204"/>
                        </a:defRPr>
                      </a:lvl2pPr>
                      <a:lvl3pPr marL="4155857" algn="l" defTabSz="4155857" rtl="0" eaLnBrk="1" latinLnBrk="0" hangingPunct="1">
                        <a:defRPr sz="8200" kern="1200">
                          <a:solidFill>
                            <a:schemeClr val="dk1"/>
                          </a:solidFill>
                          <a:latin typeface="Calibri" panose="020F0502020204030204"/>
                        </a:defRPr>
                      </a:lvl3pPr>
                      <a:lvl4pPr marL="6233785" algn="l" defTabSz="4155857" rtl="0" eaLnBrk="1" latinLnBrk="0" hangingPunct="1">
                        <a:defRPr sz="8200" kern="1200">
                          <a:solidFill>
                            <a:schemeClr val="dk1"/>
                          </a:solidFill>
                          <a:latin typeface="Calibri" panose="020F0502020204030204"/>
                        </a:defRPr>
                      </a:lvl4pPr>
                      <a:lvl5pPr marL="8311713" algn="l" defTabSz="4155857" rtl="0" eaLnBrk="1" latinLnBrk="0" hangingPunct="1">
                        <a:defRPr sz="8200" kern="1200">
                          <a:solidFill>
                            <a:schemeClr val="dk1"/>
                          </a:solidFill>
                          <a:latin typeface="Calibri" panose="020F0502020204030204"/>
                        </a:defRPr>
                      </a:lvl5pPr>
                      <a:lvl6pPr marL="10389641" algn="l" defTabSz="4155857" rtl="0" eaLnBrk="1" latinLnBrk="0" hangingPunct="1">
                        <a:defRPr sz="8200" kern="1200">
                          <a:solidFill>
                            <a:schemeClr val="dk1"/>
                          </a:solidFill>
                          <a:latin typeface="Calibri" panose="020F0502020204030204"/>
                        </a:defRPr>
                      </a:lvl6pPr>
                      <a:lvl7pPr marL="12467570" algn="l" defTabSz="4155857" rtl="0" eaLnBrk="1" latinLnBrk="0" hangingPunct="1">
                        <a:defRPr sz="8200" kern="1200">
                          <a:solidFill>
                            <a:schemeClr val="dk1"/>
                          </a:solidFill>
                          <a:latin typeface="Calibri" panose="020F0502020204030204"/>
                        </a:defRPr>
                      </a:lvl7pPr>
                      <a:lvl8pPr marL="14545498" algn="l" defTabSz="4155857" rtl="0" eaLnBrk="1" latinLnBrk="0" hangingPunct="1">
                        <a:defRPr sz="8200" kern="1200">
                          <a:solidFill>
                            <a:schemeClr val="dk1"/>
                          </a:solidFill>
                          <a:latin typeface="Calibri" panose="020F0502020204030204"/>
                        </a:defRPr>
                      </a:lvl8pPr>
                      <a:lvl9pPr marL="16623426" algn="l" defTabSz="4155857" rtl="0" eaLnBrk="1" latinLnBrk="0" hangingPunct="1">
                        <a:defRPr sz="8200" kern="1200">
                          <a:solidFill>
                            <a:schemeClr val="dk1"/>
                          </a:solidFill>
                          <a:latin typeface="Calibri" panose="020F0502020204030204"/>
                        </a:defRPr>
                      </a:lvl9pPr>
                    </a:lstStyle>
                    <a:p>
                      <a:pPr algn="ctr">
                        <a:spcAft>
                          <a:spcPts val="0"/>
                        </a:spcAft>
                      </a:pPr>
                      <a:endParaRPr lang="zh-TW" sz="2800" b="1" kern="100" dirty="0">
                        <a:solidFill>
                          <a:sysClr val="windowText" lastClr="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21157" marR="21157" marT="11334" marB="11334"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Annan</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0.4050</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0.2620</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0.0075</a:t>
                      </a:r>
                    </a:p>
                  </a:txBody>
                  <a:tcPr marL="14499" marR="14499" marT="14499" marB="0" anchor="ctr">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0.7766</a:t>
                      </a:r>
                    </a:p>
                  </a:txBody>
                  <a:tcPr marL="14499" marR="14499" marT="14499" marB="0" anchor="ctr">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1.0000</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0.1734</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0.0171</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1.0000</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841238454"/>
                  </a:ext>
                </a:extLst>
              </a:tr>
              <a:tr h="267609">
                <a:tc rowSpan="3">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marL="0" marR="0" lvl="0" indent="0" algn="ctr" defTabSz="4155857" rtl="0" eaLnBrk="1" fontAlgn="b" latinLnBrk="0" hangingPunct="1">
                        <a:lnSpc>
                          <a:spcPct val="100000"/>
                        </a:lnSpc>
                        <a:spcBef>
                          <a:spcPts val="0"/>
                        </a:spcBef>
                        <a:spcAft>
                          <a:spcPts val="0"/>
                        </a:spcAft>
                        <a:buClrTx/>
                        <a:buSzTx/>
                        <a:buFontTx/>
                        <a:buNone/>
                        <a:tabLst/>
                        <a:defRPr/>
                      </a:pPr>
                      <a:r>
                        <a:rPr lang="en-US" altLang="zh-TW" sz="14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Kaohsiung</a:t>
                      </a:r>
                      <a:endParaRPr lang="zh-TW" altLang="zh-TW" sz="1400" b="1" kern="100" dirty="0">
                        <a:solidFill>
                          <a:sysClr val="windowText" lastClr="000000"/>
                        </a:solidFill>
                        <a:effectLst/>
                        <a:latin typeface="Times New Roman" panose="02020603050405020304" pitchFamily="18" charset="0"/>
                        <a:ea typeface="+mn-ea"/>
                        <a:cs typeface="Times New Roman" panose="02020603050405020304" pitchFamily="18" charset="0"/>
                      </a:endParaRPr>
                    </a:p>
                    <a:p>
                      <a:pPr algn="ctr" fontAlgn="b"/>
                      <a:endParaRPr lang="zh-TW"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Lingya</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0.6941</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0.2369</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0.0467</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0.6207</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0.8791</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0.0463</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0.0614</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0.5670</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3004188441"/>
                  </a:ext>
                </a:extLst>
              </a:tr>
              <a:tr h="267609">
                <a:tc vMerge="1">
                  <a:txBody>
                    <a:bodyPr/>
                    <a:lstStyle/>
                    <a:p>
                      <a:pPr algn="l" fontAlgn="b"/>
                      <a:endParaRPr lang="zh-TW" altLang="en-US" sz="1700" b="0" i="0" u="none" strike="noStrike" dirty="0">
                        <a:solidFill>
                          <a:srgbClr val="000000"/>
                        </a:solidFill>
                        <a:effectLst/>
                        <a:latin typeface="新細明體" panose="02020500000000000000" pitchFamily="18" charset="-120"/>
                        <a:ea typeface="新細明體" panose="02020500000000000000" pitchFamily="18" charset="-120"/>
                      </a:endParaRPr>
                    </a:p>
                  </a:txBody>
                  <a:tcPr marL="11315" marR="11315" marT="11315" marB="0">
                    <a:lnL>
                      <a:noFill/>
                    </a:lnL>
                    <a:lnR>
                      <a:noFill/>
                    </a:lnR>
                    <a:lnT>
                      <a:noFill/>
                    </a:lnT>
                    <a:lnB>
                      <a:noFill/>
                    </a:lnB>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Fongshan</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0.3567</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0.2815</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0.2077</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0.3821</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0.3567</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0.2357</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0.1658</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0.8792</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3415533202"/>
                  </a:ext>
                </a:extLst>
              </a:tr>
              <a:tr h="267609">
                <a:tc vMerge="1">
                  <a:txBody>
                    <a:bodyPr/>
                    <a:lstStyle/>
                    <a:p>
                      <a:pPr algn="l" fontAlgn="b"/>
                      <a:endParaRPr lang="zh-TW" altLang="en-US" sz="1700" b="0" i="0" u="none" strike="noStrike" dirty="0">
                        <a:solidFill>
                          <a:srgbClr val="000000"/>
                        </a:solidFill>
                        <a:effectLst/>
                        <a:latin typeface="新細明體" panose="02020500000000000000" pitchFamily="18" charset="-120"/>
                        <a:ea typeface="新細明體" panose="02020500000000000000" pitchFamily="18" charset="-120"/>
                      </a:endParaRPr>
                    </a:p>
                  </a:txBody>
                  <a:tcPr marL="11315" marR="11315" marT="11315" marB="0">
                    <a:lnL>
                      <a:noFill/>
                    </a:lnL>
                    <a:lnR>
                      <a:noFill/>
                    </a:lnR>
                    <a:lnT>
                      <a:noFill/>
                    </a:lnT>
                    <a:lnB>
                      <a:noFill/>
                    </a:lnB>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Cianjhen</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0.5159</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0.3656</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0.0969</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0.2825</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0.4575</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0.3280</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0.0197</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0.6609</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2283693694"/>
                  </a:ext>
                </a:extLst>
              </a:tr>
              <a:tr h="267609">
                <a:tc rowSpan="3">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marL="0" marR="0" lvl="0" indent="0" algn="ctr" defTabSz="4155857" rtl="0" eaLnBrk="1" fontAlgn="b" latinLnBrk="0" hangingPunct="1">
                        <a:lnSpc>
                          <a:spcPct val="100000"/>
                        </a:lnSpc>
                        <a:spcBef>
                          <a:spcPts val="0"/>
                        </a:spcBef>
                        <a:spcAft>
                          <a:spcPts val="0"/>
                        </a:spcAft>
                        <a:buClrTx/>
                        <a:buSzTx/>
                        <a:buFontTx/>
                        <a:buNone/>
                        <a:tabLst/>
                        <a:defRPr/>
                      </a:pPr>
                      <a:r>
                        <a:rPr lang="en-US" altLang="zh-TW" sz="1600" b="1" kern="0" dirty="0">
                          <a:solidFill>
                            <a:sysClr val="windowText" lastClr="000000"/>
                          </a:solidFill>
                          <a:effectLst/>
                          <a:latin typeface="Times New Roman" panose="02020603050405020304" pitchFamily="18" charset="0"/>
                          <a:ea typeface="標楷體" panose="03000509000000000000" pitchFamily="65" charset="-120"/>
                          <a:cs typeface="Times New Roman" panose="02020603050405020304" pitchFamily="18" charset="0"/>
                        </a:rPr>
                        <a:t>Pingtung</a:t>
                      </a:r>
                      <a:endParaRPr lang="zh-TW" altLang="zh-TW" sz="1600" b="1" kern="100" dirty="0">
                        <a:solidFill>
                          <a:sysClr val="windowText" lastClr="000000"/>
                        </a:solidFill>
                        <a:effectLst/>
                        <a:latin typeface="Times New Roman" panose="02020603050405020304" pitchFamily="18" charset="0"/>
                        <a:ea typeface="+mn-ea"/>
                        <a:cs typeface="Times New Roman" panose="02020603050405020304" pitchFamily="18" charset="0"/>
                      </a:endParaRPr>
                    </a:p>
                    <a:p>
                      <a:pPr algn="ctr" fontAlgn="b"/>
                      <a:endParaRPr lang="zh-TW" altLang="en-US" sz="16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lnL>
                      <a:noFill/>
                    </a:lnL>
                    <a:lnR>
                      <a:noFill/>
                    </a:lnR>
                    <a:lnT>
                      <a:noFill/>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Pingtung</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0.8171</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0.8171</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0.1772</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0.8171</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0.6842</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0.2374</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0.6842</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0.6842</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789342684"/>
                  </a:ext>
                </a:extLst>
              </a:tr>
              <a:tr h="267609">
                <a:tc vMerge="1">
                  <a:txBody>
                    <a:bodyPr/>
                    <a:lstStyle/>
                    <a:p>
                      <a:pPr algn="l" fontAlgn="b"/>
                      <a:endParaRPr lang="zh-TW" altLang="en-US" sz="1700" b="0" i="0" u="none" strike="noStrike" dirty="0">
                        <a:solidFill>
                          <a:srgbClr val="000000"/>
                        </a:solidFill>
                        <a:effectLst/>
                        <a:latin typeface="新細明體" panose="02020500000000000000" pitchFamily="18" charset="-120"/>
                        <a:ea typeface="新細明體" panose="02020500000000000000" pitchFamily="18" charset="-120"/>
                      </a:endParaRPr>
                    </a:p>
                  </a:txBody>
                  <a:tcPr marL="11315" marR="11315" marT="11315" marB="0" anchor="ctr">
                    <a:lnL>
                      <a:noFill/>
                    </a:lnL>
                    <a:lnR>
                      <a:noFill/>
                    </a:lnR>
                    <a:lnT>
                      <a:noFill/>
                    </a:lnT>
                    <a:lnB>
                      <a:noFill/>
                    </a:lnB>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Chaozhou</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0.5664</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0.2701</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0.2701</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0.4531</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0.7913</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0.1581</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0.7913</a:t>
                      </a:r>
                    </a:p>
                  </a:txBody>
                  <a:tcPr marL="14499" marR="14499" marT="14499" marB="0" anchor="ctr">
                    <a:lnL>
                      <a:noFill/>
                    </a:lnL>
                    <a:lnR>
                      <a:noFill/>
                    </a:lnR>
                    <a:lnT>
                      <a:noFill/>
                    </a:lnT>
                    <a:lnB>
                      <a:noFill/>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0.3022</a:t>
                      </a:r>
                    </a:p>
                  </a:txBody>
                  <a:tcPr marL="14499" marR="14499" marT="14499" marB="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3104475918"/>
                  </a:ext>
                </a:extLst>
              </a:tr>
              <a:tr h="267609">
                <a:tc vMerge="1">
                  <a:txBody>
                    <a:bodyPr/>
                    <a:lstStyle/>
                    <a:p>
                      <a:pPr algn="l" fontAlgn="b"/>
                      <a:endParaRPr lang="zh-TW" altLang="en-US" sz="1700" b="0" i="0" u="none" strike="noStrike" dirty="0">
                        <a:solidFill>
                          <a:srgbClr val="000000"/>
                        </a:solidFill>
                        <a:effectLst/>
                        <a:latin typeface="新細明體" panose="02020500000000000000" pitchFamily="18" charset="-120"/>
                        <a:ea typeface="新細明體" panose="02020500000000000000" pitchFamily="18" charset="-120"/>
                      </a:endParaRPr>
                    </a:p>
                  </a:txBody>
                  <a:tcPr marL="11315" marR="11315" marT="11315" marB="0" anchor="ctr">
                    <a:lnL>
                      <a:noFill/>
                    </a:lnL>
                    <a:lnR>
                      <a:noFill/>
                    </a:lnR>
                    <a:lnT>
                      <a:noFill/>
                    </a:lnT>
                    <a:lnB>
                      <a:noFill/>
                    </a:lnB>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b"/>
                      <a:r>
                        <a:rPr lang="en-US" altLang="zh-TW" sz="1200" b="0" i="0" u="none" strike="noStrike" dirty="0" err="1">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Donggang</a:t>
                      </a:r>
                      <a:endParaRPr lang="zh-TW" altLang="en-US" sz="12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txBody>
                  <a:tcPr marL="14499" marR="14499" marT="14499" marB="0" anchor="ctr">
                    <a:lnL>
                      <a:noFill/>
                    </a:lnL>
                    <a:lnR>
                      <a:noFill/>
                    </a:lnR>
                    <a:lnT>
                      <a:noFill/>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0.7925</a:t>
                      </a:r>
                    </a:p>
                  </a:txBody>
                  <a:tcPr marL="14499" marR="14499" marT="14499" marB="0" anchor="ctr">
                    <a:lnL>
                      <a:noFill/>
                    </a:lnL>
                    <a:lnR>
                      <a:noFill/>
                    </a:lnR>
                    <a:lnT>
                      <a:noFill/>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0.0684</a:t>
                      </a:r>
                    </a:p>
                  </a:txBody>
                  <a:tcPr marL="14499" marR="14499" marT="14499" marB="0" anchor="ctr">
                    <a:lnL>
                      <a:noFill/>
                    </a:lnL>
                    <a:lnR>
                      <a:noFill/>
                    </a:lnR>
                    <a:lnT>
                      <a:noFill/>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0.1207</a:t>
                      </a:r>
                    </a:p>
                  </a:txBody>
                  <a:tcPr marL="14499" marR="14499" marT="14499" marB="0" anchor="ctr">
                    <a:lnL>
                      <a:noFill/>
                    </a:lnL>
                    <a:lnR>
                      <a:noFill/>
                    </a:lnR>
                    <a:lnT>
                      <a:noFill/>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0.3380</a:t>
                      </a:r>
                    </a:p>
                  </a:txBody>
                  <a:tcPr marL="14499" marR="14499" marT="14499" marB="0" anchor="ctr">
                    <a:lnL>
                      <a:noFill/>
                    </a:lnL>
                    <a:lnR>
                      <a:noFill/>
                    </a:lnR>
                    <a:lnT>
                      <a:noFill/>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FF"/>
                          </a:solidFill>
                          <a:effectLst/>
                          <a:latin typeface="Times New Roman" panose="02020603050405020304" pitchFamily="18" charset="0"/>
                          <a:ea typeface="標楷體" panose="03000509000000000000" pitchFamily="65" charset="-120"/>
                          <a:cs typeface="Times New Roman" panose="02020603050405020304" pitchFamily="18" charset="0"/>
                        </a:rPr>
                        <a:t>0.0983</a:t>
                      </a:r>
                    </a:p>
                  </a:txBody>
                  <a:tcPr marL="14499" marR="14499" marT="14499" marB="0" anchor="ctr">
                    <a:lnL>
                      <a:noFill/>
                    </a:lnL>
                    <a:lnR>
                      <a:noFill/>
                    </a:lnR>
                    <a:lnT>
                      <a:noFill/>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0.2597</a:t>
                      </a:r>
                    </a:p>
                  </a:txBody>
                  <a:tcPr marL="14499" marR="14499" marT="14499" marB="0" anchor="ctr">
                    <a:lnL>
                      <a:noFill/>
                    </a:lnL>
                    <a:lnR>
                      <a:noFill/>
                    </a:lnR>
                    <a:lnT>
                      <a:noFill/>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FF0000"/>
                          </a:solidFill>
                          <a:effectLst/>
                          <a:latin typeface="Times New Roman" panose="02020603050405020304" pitchFamily="18" charset="0"/>
                          <a:ea typeface="標楷體" panose="03000509000000000000" pitchFamily="65" charset="-120"/>
                          <a:cs typeface="Times New Roman" panose="02020603050405020304" pitchFamily="18" charset="0"/>
                        </a:rPr>
                        <a:t>0.0238</a:t>
                      </a:r>
                    </a:p>
                  </a:txBody>
                  <a:tcPr marL="14499" marR="14499" marT="14499" marB="0" anchor="ctr">
                    <a:lnL>
                      <a:noFill/>
                    </a:lnL>
                    <a:lnR>
                      <a:noFill/>
                    </a:lnR>
                    <a:lnT>
                      <a:noFill/>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4B5CD"/>
                    </a:solidFill>
                  </a:tcPr>
                </a:tc>
                <a:tc>
                  <a:txBody>
                    <a:bodyPr/>
                    <a:lstStyle>
                      <a:lvl1pPr marL="0" algn="l" defTabSz="4155857" rtl="0" eaLnBrk="1" latinLnBrk="0" hangingPunct="1">
                        <a:defRPr sz="8200" kern="1200">
                          <a:solidFill>
                            <a:schemeClr val="tx1"/>
                          </a:solidFill>
                          <a:latin typeface="Calibri"/>
                        </a:defRPr>
                      </a:lvl1pPr>
                      <a:lvl2pPr marL="2077928" algn="l" defTabSz="4155857" rtl="0" eaLnBrk="1" latinLnBrk="0" hangingPunct="1">
                        <a:defRPr sz="8200" kern="1200">
                          <a:solidFill>
                            <a:schemeClr val="tx1"/>
                          </a:solidFill>
                          <a:latin typeface="Calibri"/>
                        </a:defRPr>
                      </a:lvl2pPr>
                      <a:lvl3pPr marL="4155857" algn="l" defTabSz="4155857" rtl="0" eaLnBrk="1" latinLnBrk="0" hangingPunct="1">
                        <a:defRPr sz="8200" kern="1200">
                          <a:solidFill>
                            <a:schemeClr val="tx1"/>
                          </a:solidFill>
                          <a:latin typeface="Calibri"/>
                        </a:defRPr>
                      </a:lvl3pPr>
                      <a:lvl4pPr marL="6233785" algn="l" defTabSz="4155857" rtl="0" eaLnBrk="1" latinLnBrk="0" hangingPunct="1">
                        <a:defRPr sz="8200" kern="1200">
                          <a:solidFill>
                            <a:schemeClr val="tx1"/>
                          </a:solidFill>
                          <a:latin typeface="Calibri"/>
                        </a:defRPr>
                      </a:lvl4pPr>
                      <a:lvl5pPr marL="8311713" algn="l" defTabSz="4155857" rtl="0" eaLnBrk="1" latinLnBrk="0" hangingPunct="1">
                        <a:defRPr sz="8200" kern="1200">
                          <a:solidFill>
                            <a:schemeClr val="tx1"/>
                          </a:solidFill>
                          <a:latin typeface="Calibri"/>
                        </a:defRPr>
                      </a:lvl5pPr>
                      <a:lvl6pPr marL="10389641" algn="l" defTabSz="4155857" rtl="0" eaLnBrk="1" latinLnBrk="0" hangingPunct="1">
                        <a:defRPr sz="8200" kern="1200">
                          <a:solidFill>
                            <a:schemeClr val="tx1"/>
                          </a:solidFill>
                          <a:latin typeface="Calibri"/>
                        </a:defRPr>
                      </a:lvl6pPr>
                      <a:lvl7pPr marL="12467570" algn="l" defTabSz="4155857" rtl="0" eaLnBrk="1" latinLnBrk="0" hangingPunct="1">
                        <a:defRPr sz="8200" kern="1200">
                          <a:solidFill>
                            <a:schemeClr val="tx1"/>
                          </a:solidFill>
                          <a:latin typeface="Calibri"/>
                        </a:defRPr>
                      </a:lvl7pPr>
                      <a:lvl8pPr marL="14545498" algn="l" defTabSz="4155857" rtl="0" eaLnBrk="1" latinLnBrk="0" hangingPunct="1">
                        <a:defRPr sz="8200" kern="1200">
                          <a:solidFill>
                            <a:schemeClr val="tx1"/>
                          </a:solidFill>
                          <a:latin typeface="Calibri"/>
                        </a:defRPr>
                      </a:lvl8pPr>
                      <a:lvl9pPr marL="16623426" algn="l" defTabSz="4155857" rtl="0" eaLnBrk="1" latinLnBrk="0" hangingPunct="1">
                        <a:defRPr sz="8200" kern="1200">
                          <a:solidFill>
                            <a:schemeClr val="tx1"/>
                          </a:solidFill>
                          <a:latin typeface="Calibri"/>
                        </a:defRPr>
                      </a:lvl9pPr>
                    </a:lstStyle>
                    <a:p>
                      <a:pPr algn="ctr" fontAlgn="ctr"/>
                      <a:r>
                        <a:rPr lang="en-US" altLang="zh-TW" sz="1500" b="0" i="0" u="none" strike="noStrike"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rPr>
                        <a:t>0.3380</a:t>
                      </a:r>
                    </a:p>
                  </a:txBody>
                  <a:tcPr marL="14499" marR="14499" marT="14499" marB="0" anchor="ctr">
                    <a:lnL>
                      <a:noFill/>
                    </a:lnL>
                    <a:lnR>
                      <a:noFill/>
                    </a:lnR>
                    <a:lnT>
                      <a:noFill/>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502633450"/>
                  </a:ext>
                </a:extLst>
              </a:tr>
            </a:tbl>
          </a:graphicData>
        </a:graphic>
      </p:graphicFrame>
      <p:grpSp>
        <p:nvGrpSpPr>
          <p:cNvPr id="6" name="群組 5"/>
          <p:cNvGrpSpPr/>
          <p:nvPr/>
        </p:nvGrpSpPr>
        <p:grpSpPr>
          <a:xfrm>
            <a:off x="350301" y="349544"/>
            <a:ext cx="1377175" cy="826305"/>
            <a:chOff x="7712182" y="411624"/>
            <a:chExt cx="1377175" cy="826305"/>
          </a:xfrm>
        </p:grpSpPr>
        <p:sp>
          <p:nvSpPr>
            <p:cNvPr id="7" name="圓角矩形 6"/>
            <p:cNvSpPr/>
            <p:nvPr/>
          </p:nvSpPr>
          <p:spPr>
            <a:xfrm>
              <a:off x="7712182" y="411624"/>
              <a:ext cx="1377175" cy="826305"/>
            </a:xfrm>
            <a:prstGeom prst="roundRect">
              <a:avLst>
                <a:gd name="adj" fmla="val 10000"/>
              </a:avLst>
            </a:prstGeom>
          </p:spPr>
          <p:style>
            <a:lnRef idx="0">
              <a:schemeClr val="lt1">
                <a:hueOff val="0"/>
                <a:satOff val="0"/>
                <a:lumOff val="0"/>
                <a:alphaOff val="0"/>
              </a:schemeClr>
            </a:lnRef>
            <a:fillRef idx="3">
              <a:schemeClr val="accent4">
                <a:hueOff val="7840713"/>
                <a:satOff val="-32622"/>
                <a:lumOff val="7686"/>
                <a:alphaOff val="0"/>
              </a:schemeClr>
            </a:fillRef>
            <a:effectRef idx="2">
              <a:schemeClr val="accent4">
                <a:hueOff val="7840713"/>
                <a:satOff val="-32622"/>
                <a:lumOff val="7686"/>
                <a:alphaOff val="0"/>
              </a:schemeClr>
            </a:effectRef>
            <a:fontRef idx="minor">
              <a:schemeClr val="lt1"/>
            </a:fontRef>
          </p:style>
        </p:sp>
        <p:sp>
          <p:nvSpPr>
            <p:cNvPr id="8" name="圓角矩形 4"/>
            <p:cNvSpPr/>
            <p:nvPr/>
          </p:nvSpPr>
          <p:spPr>
            <a:xfrm>
              <a:off x="7736384"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Decision-making</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296233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圖表 8"/>
          <p:cNvGraphicFramePr/>
          <p:nvPr>
            <p:extLst>
              <p:ext uri="{D42A27DB-BD31-4B8C-83A1-F6EECF244321}">
                <p14:modId xmlns:p14="http://schemas.microsoft.com/office/powerpoint/2010/main" val="301787111"/>
              </p:ext>
            </p:extLst>
          </p:nvPr>
        </p:nvGraphicFramePr>
        <p:xfrm>
          <a:off x="702528" y="1683834"/>
          <a:ext cx="11017404" cy="1649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文字方塊 15"/>
          <p:cNvSpPr txBox="1"/>
          <p:nvPr/>
        </p:nvSpPr>
        <p:spPr>
          <a:xfrm>
            <a:off x="526587" y="4113784"/>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Choosing appropriate method</a:t>
            </a:r>
          </a:p>
        </p:txBody>
      </p:sp>
      <p:sp>
        <p:nvSpPr>
          <p:cNvPr id="17" name="文字方塊 16"/>
          <p:cNvSpPr txBox="1"/>
          <p:nvPr/>
        </p:nvSpPr>
        <p:spPr>
          <a:xfrm>
            <a:off x="2451101" y="4102632"/>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Sampling site choice</a:t>
            </a:r>
          </a:p>
          <a:p>
            <a:pPr algn="ctr"/>
            <a:r>
              <a:rPr kumimoji="1" lang="en-US" altLang="zh-TW" dirty="0" smtClean="0">
                <a:latin typeface="Times New Roman" panose="02020603050405020304" pitchFamily="18" charset="0"/>
                <a:cs typeface="Times New Roman" panose="02020603050405020304" pitchFamily="18" charset="0"/>
              </a:rPr>
              <a:t>What? Why?</a:t>
            </a:r>
          </a:p>
        </p:txBody>
      </p:sp>
      <p:sp>
        <p:nvSpPr>
          <p:cNvPr id="18" name="文字方塊 17"/>
          <p:cNvSpPr txBox="1"/>
          <p:nvPr/>
        </p:nvSpPr>
        <p:spPr>
          <a:xfrm>
            <a:off x="4423398" y="4102632"/>
            <a:ext cx="1644822" cy="1200329"/>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Management during trap setting to collecting date</a:t>
            </a:r>
          </a:p>
        </p:txBody>
      </p:sp>
      <p:sp>
        <p:nvSpPr>
          <p:cNvPr id="19" name="文字方塊 18"/>
          <p:cNvSpPr txBox="1"/>
          <p:nvPr/>
        </p:nvSpPr>
        <p:spPr>
          <a:xfrm>
            <a:off x="6395696" y="3559786"/>
            <a:ext cx="1644822" cy="2031325"/>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A communication platform for different hierarchy of government organization</a:t>
            </a:r>
          </a:p>
        </p:txBody>
      </p:sp>
      <p:sp>
        <p:nvSpPr>
          <p:cNvPr id="20" name="文字方塊 19"/>
          <p:cNvSpPr txBox="1"/>
          <p:nvPr/>
        </p:nvSpPr>
        <p:spPr>
          <a:xfrm>
            <a:off x="8294508" y="3836784"/>
            <a:ext cx="1644822" cy="1200329"/>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Setting threshold for control and risk prediction</a:t>
            </a:r>
          </a:p>
        </p:txBody>
      </p:sp>
      <p:sp>
        <p:nvSpPr>
          <p:cNvPr id="21" name="文字方塊 20"/>
          <p:cNvSpPr txBox="1"/>
          <p:nvPr/>
        </p:nvSpPr>
        <p:spPr>
          <a:xfrm>
            <a:off x="10193320" y="4035915"/>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Appropriate control methods</a:t>
            </a:r>
          </a:p>
        </p:txBody>
      </p:sp>
      <p:sp>
        <p:nvSpPr>
          <p:cNvPr id="10" name="矩形 9"/>
          <p:cNvSpPr/>
          <p:nvPr/>
        </p:nvSpPr>
        <p:spPr>
          <a:xfrm>
            <a:off x="8320209" y="1812041"/>
            <a:ext cx="1597039" cy="404948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11" name="文字方塊 10"/>
          <p:cNvSpPr txBox="1"/>
          <p:nvPr/>
        </p:nvSpPr>
        <p:spPr>
          <a:xfrm>
            <a:off x="1259170" y="518717"/>
            <a:ext cx="9692525" cy="769441"/>
          </a:xfrm>
          <a:prstGeom prst="rect">
            <a:avLst/>
          </a:prstGeom>
          <a:noFill/>
        </p:spPr>
        <p:txBody>
          <a:bodyPr wrap="none" rtlCol="0">
            <a:spAutoFit/>
          </a:bodyPr>
          <a:lstStyle/>
          <a:p>
            <a:pPr algn="ctr"/>
            <a:r>
              <a:rPr kumimoji="1" lang="en-US" altLang="zh-TW" sz="4400" b="1" dirty="0" smtClean="0">
                <a:latin typeface="Times New Roman" panose="02020603050405020304" pitchFamily="18" charset="0"/>
                <a:ea typeface="CordiaUPC" charset="0"/>
                <a:cs typeface="Times New Roman" panose="02020603050405020304" pitchFamily="18" charset="0"/>
              </a:rPr>
              <a:t>From surveillance to mosquito control</a:t>
            </a:r>
            <a:endParaRPr kumimoji="1" lang="zh-TW" altLang="en-US" sz="4400" b="1" dirty="0">
              <a:latin typeface="Times New Roman" panose="02020603050405020304" pitchFamily="18" charset="0"/>
              <a:ea typeface="CordiaUPC" charset="0"/>
              <a:cs typeface="Times New Roman" panose="02020603050405020304" pitchFamily="18" charset="0"/>
            </a:endParaRPr>
          </a:p>
        </p:txBody>
      </p:sp>
    </p:spTree>
    <p:extLst>
      <p:ext uri="{BB962C8B-B14F-4D97-AF65-F5344CB8AC3E}">
        <p14:creationId xmlns:p14="http://schemas.microsoft.com/office/powerpoint/2010/main" val="329860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字方塊 24"/>
          <p:cNvSpPr txBox="1"/>
          <p:nvPr/>
        </p:nvSpPr>
        <p:spPr>
          <a:xfrm>
            <a:off x="1995774" y="443830"/>
            <a:ext cx="8721105" cy="769441"/>
          </a:xfrm>
          <a:prstGeom prst="rect">
            <a:avLst/>
          </a:prstGeom>
          <a:noFill/>
        </p:spPr>
        <p:txBody>
          <a:bodyPr wrap="none" rtlCol="0">
            <a:spAutoFit/>
          </a:bodyPr>
          <a:lstStyle/>
          <a:p>
            <a:r>
              <a:rPr kumimoji="1" lang="en-US" altLang="zh-TW" sz="4400" b="1" dirty="0" smtClean="0">
                <a:latin typeface="Times New Roman" panose="02020603050405020304" pitchFamily="18" charset="0"/>
                <a:ea typeface="CordiaUPC" charset="0"/>
                <a:cs typeface="Times New Roman" panose="02020603050405020304" pitchFamily="18" charset="0"/>
              </a:rPr>
              <a:t>Current decision-making hierarchy</a:t>
            </a:r>
            <a:endParaRPr kumimoji="1" lang="zh-TW" altLang="en-US" sz="4400" b="1" dirty="0">
              <a:latin typeface="Times New Roman" panose="02020603050405020304" pitchFamily="18" charset="0"/>
              <a:ea typeface="CordiaUPC" charset="0"/>
              <a:cs typeface="Times New Roman" panose="02020603050405020304" pitchFamily="18" charset="0"/>
            </a:endParaRPr>
          </a:p>
        </p:txBody>
      </p:sp>
      <p:grpSp>
        <p:nvGrpSpPr>
          <p:cNvPr id="26" name="群組 25"/>
          <p:cNvGrpSpPr/>
          <p:nvPr/>
        </p:nvGrpSpPr>
        <p:grpSpPr>
          <a:xfrm>
            <a:off x="350301" y="349544"/>
            <a:ext cx="1377175" cy="826305"/>
            <a:chOff x="7712182" y="411624"/>
            <a:chExt cx="1377175" cy="826305"/>
          </a:xfrm>
        </p:grpSpPr>
        <p:sp>
          <p:nvSpPr>
            <p:cNvPr id="27" name="圓角矩形 26"/>
            <p:cNvSpPr/>
            <p:nvPr/>
          </p:nvSpPr>
          <p:spPr>
            <a:xfrm>
              <a:off x="7712182" y="411624"/>
              <a:ext cx="1377175" cy="826305"/>
            </a:xfrm>
            <a:prstGeom prst="roundRect">
              <a:avLst>
                <a:gd name="adj" fmla="val 10000"/>
              </a:avLst>
            </a:prstGeom>
          </p:spPr>
          <p:style>
            <a:lnRef idx="0">
              <a:schemeClr val="lt1">
                <a:hueOff val="0"/>
                <a:satOff val="0"/>
                <a:lumOff val="0"/>
                <a:alphaOff val="0"/>
              </a:schemeClr>
            </a:lnRef>
            <a:fillRef idx="3">
              <a:schemeClr val="accent4">
                <a:hueOff val="7840713"/>
                <a:satOff val="-32622"/>
                <a:lumOff val="7686"/>
                <a:alphaOff val="0"/>
              </a:schemeClr>
            </a:fillRef>
            <a:effectRef idx="2">
              <a:schemeClr val="accent4">
                <a:hueOff val="7840713"/>
                <a:satOff val="-32622"/>
                <a:lumOff val="7686"/>
                <a:alphaOff val="0"/>
              </a:schemeClr>
            </a:effectRef>
            <a:fontRef idx="minor">
              <a:schemeClr val="lt1"/>
            </a:fontRef>
          </p:style>
        </p:sp>
        <p:sp>
          <p:nvSpPr>
            <p:cNvPr id="28" name="圓角矩形 4"/>
            <p:cNvSpPr/>
            <p:nvPr/>
          </p:nvSpPr>
          <p:spPr>
            <a:xfrm>
              <a:off x="7736384"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Decision-making</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grpSp>
        <p:nvGrpSpPr>
          <p:cNvPr id="20" name="群組 19"/>
          <p:cNvGrpSpPr/>
          <p:nvPr/>
        </p:nvGrpSpPr>
        <p:grpSpPr>
          <a:xfrm>
            <a:off x="172575" y="1671808"/>
            <a:ext cx="9544107" cy="4853573"/>
            <a:chOff x="1342665" y="1611870"/>
            <a:chExt cx="5903308" cy="4853573"/>
          </a:xfrm>
        </p:grpSpPr>
        <p:sp>
          <p:nvSpPr>
            <p:cNvPr id="6" name="矩形 5"/>
            <p:cNvSpPr/>
            <p:nvPr/>
          </p:nvSpPr>
          <p:spPr>
            <a:xfrm>
              <a:off x="1369568" y="2192731"/>
              <a:ext cx="1402993" cy="369332"/>
            </a:xfrm>
            <a:prstGeom prst="rect">
              <a:avLst/>
            </a:prstGeom>
            <a:solidFill>
              <a:srgbClr val="DEEBF7"/>
            </a:solidFill>
            <a:ln>
              <a:solidFill>
                <a:schemeClr val="accent1"/>
              </a:solidFill>
            </a:ln>
          </p:spPr>
          <p:txBody>
            <a:bodyPr wrap="square">
              <a:spAutoFit/>
            </a:bodyPr>
            <a:lstStyle/>
            <a:p>
              <a:r>
                <a:rPr kumimoji="1" lang="en-US" altLang="zh-TW" dirty="0" smtClean="0">
                  <a:latin typeface="Times New Roman" panose="02020603050405020304" pitchFamily="18" charset="0"/>
                  <a:ea typeface="Times New Roman" charset="0"/>
                  <a:cs typeface="Times New Roman" panose="02020603050405020304" pitchFamily="18" charset="0"/>
                </a:rPr>
                <a:t>Public</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health</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bureau</a:t>
              </a:r>
              <a:endParaRPr kumimoji="1" lang="en-US" altLang="zh-TW" dirty="0">
                <a:latin typeface="Times New Roman" panose="02020603050405020304" pitchFamily="18" charset="0"/>
                <a:ea typeface="Times New Roman" charset="0"/>
                <a:cs typeface="Times New Roman" panose="02020603050405020304" pitchFamily="18" charset="0"/>
              </a:endParaRPr>
            </a:p>
          </p:txBody>
        </p:sp>
        <p:sp>
          <p:nvSpPr>
            <p:cNvPr id="7" name="矩形 6"/>
            <p:cNvSpPr/>
            <p:nvPr/>
          </p:nvSpPr>
          <p:spPr>
            <a:xfrm>
              <a:off x="2799464" y="2192731"/>
              <a:ext cx="1961486" cy="369332"/>
            </a:xfrm>
            <a:prstGeom prst="rect">
              <a:avLst/>
            </a:prstGeom>
            <a:solidFill>
              <a:srgbClr val="DEEBF7"/>
            </a:solidFill>
            <a:ln>
              <a:solidFill>
                <a:schemeClr val="accent1"/>
              </a:solidFill>
            </a:ln>
          </p:spPr>
          <p:txBody>
            <a:bodyPr wrap="square">
              <a:spAutoFit/>
            </a:bodyPr>
            <a:lstStyle/>
            <a:p>
              <a:r>
                <a:rPr kumimoji="1" lang="en-US" altLang="zh-TW" dirty="0" smtClean="0">
                  <a:latin typeface="Times New Roman" panose="02020603050405020304" pitchFamily="18" charset="0"/>
                  <a:ea typeface="Times New Roman" charset="0"/>
                  <a:cs typeface="Times New Roman" panose="02020603050405020304" pitchFamily="18" charset="0"/>
                </a:rPr>
                <a:t>Environment</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protection</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bureau</a:t>
              </a:r>
              <a:endParaRPr kumimoji="1" lang="en-US" altLang="zh-TW" dirty="0">
                <a:latin typeface="Times New Roman" panose="02020603050405020304" pitchFamily="18" charset="0"/>
                <a:ea typeface="Times New Roman" charset="0"/>
                <a:cs typeface="Times New Roman" panose="02020603050405020304" pitchFamily="18" charset="0"/>
              </a:endParaRPr>
            </a:p>
          </p:txBody>
        </p:sp>
        <p:sp>
          <p:nvSpPr>
            <p:cNvPr id="8" name="矩形 7"/>
            <p:cNvSpPr/>
            <p:nvPr/>
          </p:nvSpPr>
          <p:spPr>
            <a:xfrm>
              <a:off x="2504044" y="1722960"/>
              <a:ext cx="1161695" cy="369332"/>
            </a:xfrm>
            <a:prstGeom prst="rect">
              <a:avLst/>
            </a:prstGeom>
            <a:noFill/>
            <a:ln>
              <a:solidFill>
                <a:srgbClr val="FF0000"/>
              </a:solidFill>
            </a:ln>
          </p:spPr>
          <p:txBody>
            <a:bodyPr wrap="square">
              <a:spAutoFit/>
            </a:bodyPr>
            <a:lstStyle/>
            <a:p>
              <a:r>
                <a:rPr kumimoji="1" lang="en-US" altLang="zh-TW" dirty="0" smtClean="0">
                  <a:latin typeface="Times New Roman" panose="02020603050405020304" pitchFamily="18" charset="0"/>
                  <a:ea typeface="Times New Roman" charset="0"/>
                  <a:cs typeface="Times New Roman" panose="02020603050405020304" pitchFamily="18" charset="0"/>
                </a:rPr>
                <a:t>City</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government</a:t>
              </a:r>
              <a:r>
                <a:rPr kumimoji="1" lang="zh-TW" altLang="en-US" dirty="0" smtClean="0">
                  <a:latin typeface="Times New Roman" panose="02020603050405020304" pitchFamily="18" charset="0"/>
                  <a:ea typeface="Times New Roman" charset="0"/>
                  <a:cs typeface="Times New Roman" panose="02020603050405020304" pitchFamily="18" charset="0"/>
                </a:rPr>
                <a:t> </a:t>
              </a:r>
              <a:endParaRPr kumimoji="1" lang="en-US" altLang="zh-TW" dirty="0">
                <a:latin typeface="Times New Roman" panose="02020603050405020304" pitchFamily="18" charset="0"/>
                <a:ea typeface="Times New Roman" charset="0"/>
                <a:cs typeface="Times New Roman" panose="02020603050405020304" pitchFamily="18" charset="0"/>
              </a:endParaRPr>
            </a:p>
          </p:txBody>
        </p:sp>
        <p:sp>
          <p:nvSpPr>
            <p:cNvPr id="9" name="矩形 8"/>
            <p:cNvSpPr/>
            <p:nvPr/>
          </p:nvSpPr>
          <p:spPr>
            <a:xfrm>
              <a:off x="2432963" y="4082649"/>
              <a:ext cx="2734476" cy="369332"/>
            </a:xfrm>
            <a:prstGeom prst="rect">
              <a:avLst/>
            </a:prstGeom>
            <a:solidFill>
              <a:srgbClr val="FFC000"/>
            </a:solidFill>
            <a:ln>
              <a:noFill/>
            </a:ln>
          </p:spPr>
          <p:txBody>
            <a:bodyPr wrap="square">
              <a:spAutoFit/>
            </a:bodyPr>
            <a:lstStyle/>
            <a:p>
              <a:pPr algn="ctr"/>
              <a:r>
                <a:rPr kumimoji="1" lang="en-US" altLang="zh-TW" dirty="0" smtClean="0">
                  <a:latin typeface="Times New Roman" panose="02020603050405020304" pitchFamily="18" charset="0"/>
                  <a:ea typeface="Times New Roman" charset="0"/>
                  <a:cs typeface="Times New Roman" panose="02020603050405020304" pitchFamily="18" charset="0"/>
                </a:rPr>
                <a:t>Dengue</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control</a:t>
              </a:r>
              <a:r>
                <a:rPr kumimoji="1" lang="zh-TW" altLang="en-US" dirty="0" smtClean="0">
                  <a:latin typeface="Times New Roman" panose="02020603050405020304" pitchFamily="18" charset="0"/>
                  <a:ea typeface="Times New Roman" charset="0"/>
                  <a:cs typeface="Times New Roman" panose="02020603050405020304" pitchFamily="18" charset="0"/>
                </a:rPr>
                <a:t> </a:t>
              </a:r>
              <a:r>
                <a:rPr kumimoji="1" lang="en-US" altLang="zh-TW" dirty="0" smtClean="0">
                  <a:latin typeface="Times New Roman" panose="02020603050405020304" pitchFamily="18" charset="0"/>
                  <a:ea typeface="Times New Roman" charset="0"/>
                  <a:cs typeface="Times New Roman" panose="02020603050405020304" pitchFamily="18" charset="0"/>
                </a:rPr>
                <a:t>center</a:t>
              </a:r>
              <a:endParaRPr kumimoji="1" lang="en-US" altLang="zh-TW" dirty="0">
                <a:latin typeface="Times New Roman" panose="02020603050405020304" pitchFamily="18" charset="0"/>
                <a:ea typeface="Times New Roman" charset="0"/>
                <a:cs typeface="Times New Roman" panose="02020603050405020304" pitchFamily="18" charset="0"/>
              </a:endParaRPr>
            </a:p>
          </p:txBody>
        </p:sp>
        <p:sp>
          <p:nvSpPr>
            <p:cNvPr id="13" name="矩形 12"/>
            <p:cNvSpPr/>
            <p:nvPr/>
          </p:nvSpPr>
          <p:spPr>
            <a:xfrm>
              <a:off x="5393021" y="1737618"/>
              <a:ext cx="1252468" cy="369332"/>
            </a:xfrm>
            <a:prstGeom prst="rect">
              <a:avLst/>
            </a:prstGeom>
            <a:noFill/>
            <a:ln>
              <a:noFill/>
            </a:ln>
          </p:spPr>
          <p:txBody>
            <a:bodyPr wrap="none">
              <a:spAutoFit/>
            </a:bodyPr>
            <a:lstStyle/>
            <a:p>
              <a:r>
                <a:rPr kumimoji="1" lang="en-US" altLang="zh-TW" dirty="0" smtClean="0">
                  <a:latin typeface="Times New Roman" panose="02020603050405020304" pitchFamily="18" charset="0"/>
                  <a:ea typeface="Times New Roman" charset="0"/>
                  <a:cs typeface="Times New Roman" panose="02020603050405020304" pitchFamily="18" charset="0"/>
                </a:rPr>
                <a:t>Central government</a:t>
              </a:r>
              <a:endParaRPr kumimoji="1" lang="en-US" altLang="zh-TW" dirty="0">
                <a:latin typeface="Times New Roman" panose="02020603050405020304" pitchFamily="18" charset="0"/>
                <a:ea typeface="Times New Roman" charset="0"/>
                <a:cs typeface="Times New Roman" panose="02020603050405020304" pitchFamily="18" charset="0"/>
              </a:endParaRPr>
            </a:p>
          </p:txBody>
        </p:sp>
        <p:sp>
          <p:nvSpPr>
            <p:cNvPr id="29" name="矩形 28"/>
            <p:cNvSpPr/>
            <p:nvPr/>
          </p:nvSpPr>
          <p:spPr>
            <a:xfrm>
              <a:off x="5302877" y="2192731"/>
              <a:ext cx="1659380" cy="369332"/>
            </a:xfrm>
            <a:prstGeom prst="rect">
              <a:avLst/>
            </a:prstGeom>
            <a:solidFill>
              <a:srgbClr val="F4B5CD"/>
            </a:solidFill>
            <a:ln>
              <a:solidFill>
                <a:srgbClr val="0432FF"/>
              </a:solidFill>
            </a:ln>
          </p:spPr>
          <p:txBody>
            <a:bodyPr wrap="square">
              <a:spAutoFit/>
            </a:bodyPr>
            <a:lstStyle/>
            <a:p>
              <a:r>
                <a:rPr kumimoji="1" lang="en-US" altLang="zh-TW" dirty="0" smtClean="0">
                  <a:latin typeface="Times New Roman" panose="02020603050405020304" pitchFamily="18" charset="0"/>
                  <a:ea typeface="Times New Roman" charset="0"/>
                  <a:cs typeface="Times New Roman" panose="02020603050405020304" pitchFamily="18" charset="0"/>
                </a:rPr>
                <a:t>Center of disease control</a:t>
              </a:r>
              <a:endParaRPr kumimoji="1" lang="en-US" altLang="zh-TW" dirty="0">
                <a:latin typeface="Times New Roman" panose="02020603050405020304" pitchFamily="18" charset="0"/>
                <a:ea typeface="Times New Roman" charset="0"/>
                <a:cs typeface="Times New Roman" panose="02020603050405020304" pitchFamily="18" charset="0"/>
              </a:endParaRPr>
            </a:p>
          </p:txBody>
        </p:sp>
        <p:sp>
          <p:nvSpPr>
            <p:cNvPr id="4" name="矩形 3"/>
            <p:cNvSpPr/>
            <p:nvPr/>
          </p:nvSpPr>
          <p:spPr>
            <a:xfrm>
              <a:off x="1342665" y="1611870"/>
              <a:ext cx="3516371" cy="1331089"/>
            </a:xfrm>
            <a:prstGeom prst="rect">
              <a:avLst/>
            </a:prstGeom>
            <a:noFill/>
            <a:ln w="28575">
              <a:solidFill>
                <a:srgbClr val="A4C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19" name="矩形 18"/>
            <p:cNvSpPr/>
            <p:nvPr/>
          </p:nvSpPr>
          <p:spPr>
            <a:xfrm>
              <a:off x="5030997" y="1611870"/>
              <a:ext cx="2214976" cy="1331089"/>
            </a:xfrm>
            <a:prstGeom prst="rect">
              <a:avLst/>
            </a:prstGeom>
            <a:noFill/>
            <a:ln w="28575">
              <a:solidFill>
                <a:srgbClr val="F4B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cxnSp>
          <p:nvCxnSpPr>
            <p:cNvPr id="21" name="直線箭頭接點 20"/>
            <p:cNvCxnSpPr/>
            <p:nvPr/>
          </p:nvCxnSpPr>
          <p:spPr>
            <a:xfrm flipH="1">
              <a:off x="4760949" y="3029738"/>
              <a:ext cx="893389" cy="955991"/>
            </a:xfrm>
            <a:prstGeom prst="straightConnector1">
              <a:avLst/>
            </a:prstGeom>
            <a:ln w="28575">
              <a:solidFill>
                <a:srgbClr val="F4B5C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箭頭接點 23"/>
            <p:cNvCxnSpPr/>
            <p:nvPr/>
          </p:nvCxnSpPr>
          <p:spPr>
            <a:xfrm>
              <a:off x="3975968" y="3058118"/>
              <a:ext cx="0" cy="900000"/>
            </a:xfrm>
            <a:prstGeom prst="straightConnector1">
              <a:avLst/>
            </a:prstGeom>
            <a:ln w="28575">
              <a:solidFill>
                <a:srgbClr val="A4C3E3"/>
              </a:solidFill>
              <a:tailEnd type="triangle"/>
            </a:ln>
          </p:spPr>
          <p:style>
            <a:lnRef idx="1">
              <a:schemeClr val="accent1"/>
            </a:lnRef>
            <a:fillRef idx="0">
              <a:schemeClr val="accent1"/>
            </a:fillRef>
            <a:effectRef idx="0">
              <a:schemeClr val="accent1"/>
            </a:effectRef>
            <a:fontRef idx="minor">
              <a:schemeClr val="tx1"/>
            </a:fontRef>
          </p:style>
        </p:cxnSp>
        <p:sp>
          <p:nvSpPr>
            <p:cNvPr id="15" name="向下箭號 14"/>
            <p:cNvSpPr/>
            <p:nvPr/>
          </p:nvSpPr>
          <p:spPr>
            <a:xfrm>
              <a:off x="4286848" y="4628687"/>
              <a:ext cx="385835" cy="752355"/>
            </a:xfrm>
            <a:prstGeom prst="down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16" name="文字方塊 15"/>
            <p:cNvSpPr txBox="1"/>
            <p:nvPr/>
          </p:nvSpPr>
          <p:spPr>
            <a:xfrm>
              <a:off x="3095484" y="5542113"/>
              <a:ext cx="3006835" cy="923330"/>
            </a:xfrm>
            <a:prstGeom prst="rect">
              <a:avLst/>
            </a:prstGeom>
            <a:solidFill>
              <a:schemeClr val="accent4"/>
            </a:solidFill>
          </p:spPr>
          <p:txBody>
            <a:bodyPr wrap="none" rtlCol="0">
              <a:spAutoFit/>
            </a:bodyPr>
            <a:lstStyle/>
            <a:p>
              <a:pPr algn="ctr"/>
              <a:r>
                <a:rPr kumimoji="1" lang="en-US" altLang="zh-TW" dirty="0" smtClean="0">
                  <a:latin typeface="Times New Roman" panose="02020603050405020304" pitchFamily="18" charset="0"/>
                  <a:ea typeface="Times New Roman" charset="0"/>
                  <a:cs typeface="Times New Roman" panose="02020603050405020304" pitchFamily="18" charset="0"/>
                </a:rPr>
                <a:t>Set control strategy</a:t>
              </a:r>
            </a:p>
            <a:p>
              <a:pPr algn="ctr"/>
              <a:r>
                <a:rPr kumimoji="1" lang="en-US" altLang="zh-TW" dirty="0" smtClean="0">
                  <a:latin typeface="Times New Roman" panose="02020603050405020304" pitchFamily="18" charset="0"/>
                  <a:ea typeface="Times New Roman" charset="0"/>
                  <a:cs typeface="Times New Roman" panose="02020603050405020304" pitchFamily="18" charset="0"/>
                </a:rPr>
                <a:t>Evaluation of control efficacy</a:t>
              </a:r>
            </a:p>
            <a:p>
              <a:pPr algn="ctr"/>
              <a:r>
                <a:rPr kumimoji="1" lang="en-US" altLang="zh-TW" dirty="0" smtClean="0">
                  <a:latin typeface="Times New Roman" panose="02020603050405020304" pitchFamily="18" charset="0"/>
                  <a:ea typeface="Times New Roman" charset="0"/>
                  <a:cs typeface="Times New Roman" panose="02020603050405020304" pitchFamily="18" charset="0"/>
                </a:rPr>
                <a:t>Organization and mobilization of human resource </a:t>
              </a:r>
              <a:endParaRPr kumimoji="1" lang="zh-TW" altLang="en-US" dirty="0">
                <a:latin typeface="Times New Roman" panose="02020603050405020304" pitchFamily="18" charset="0"/>
                <a:ea typeface="Times New Roman" charset="0"/>
                <a:cs typeface="Times New Roman" panose="02020603050405020304" pitchFamily="18" charset="0"/>
              </a:endParaRPr>
            </a:p>
          </p:txBody>
        </p:sp>
      </p:grpSp>
      <p:sp>
        <p:nvSpPr>
          <p:cNvPr id="23" name="圓角矩形 22"/>
          <p:cNvSpPr/>
          <p:nvPr/>
        </p:nvSpPr>
        <p:spPr>
          <a:xfrm>
            <a:off x="10092114" y="3367470"/>
            <a:ext cx="1909823" cy="77511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dirty="0" smtClean="0">
                <a:solidFill>
                  <a:schemeClr val="tx1"/>
                </a:solidFill>
                <a:latin typeface="Times New Roman" panose="02020603050405020304" pitchFamily="18" charset="0"/>
                <a:cs typeface="Times New Roman" panose="02020603050405020304" pitchFamily="18" charset="0"/>
              </a:rPr>
              <a:t>Surveillance data</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0" name="矩形 29"/>
          <p:cNvSpPr/>
          <p:nvPr/>
        </p:nvSpPr>
        <p:spPr>
          <a:xfrm>
            <a:off x="7208667" y="3138047"/>
            <a:ext cx="2217274" cy="369332"/>
          </a:xfrm>
          <a:prstGeom prst="rect">
            <a:avLst/>
          </a:prstGeom>
          <a:noFill/>
          <a:ln>
            <a:noFill/>
          </a:ln>
        </p:spPr>
        <p:txBody>
          <a:bodyPr wrap="none">
            <a:spAutoFit/>
          </a:bodyPr>
          <a:lstStyle/>
          <a:p>
            <a:r>
              <a:rPr kumimoji="1" lang="en-US" altLang="zh-TW" dirty="0" smtClean="0">
                <a:latin typeface="Times New Roman" panose="02020603050405020304" pitchFamily="18" charset="0"/>
                <a:ea typeface="Times New Roman" charset="0"/>
                <a:cs typeface="Times New Roman" panose="02020603050405020304" pitchFamily="18" charset="0"/>
              </a:rPr>
              <a:t>Help to make strategy</a:t>
            </a:r>
            <a:endParaRPr kumimoji="1" lang="en-US" altLang="zh-TW" dirty="0">
              <a:latin typeface="Times New Roman" panose="02020603050405020304" pitchFamily="18" charset="0"/>
              <a:ea typeface="Times New Roman" charset="0"/>
              <a:cs typeface="Times New Roman" panose="02020603050405020304" pitchFamily="18" charset="0"/>
            </a:endParaRPr>
          </a:p>
        </p:txBody>
      </p:sp>
      <p:sp>
        <p:nvSpPr>
          <p:cNvPr id="31" name="矩形 30"/>
          <p:cNvSpPr/>
          <p:nvPr/>
        </p:nvSpPr>
        <p:spPr>
          <a:xfrm>
            <a:off x="1624184" y="3190995"/>
            <a:ext cx="2730235" cy="646331"/>
          </a:xfrm>
          <a:prstGeom prst="rect">
            <a:avLst/>
          </a:prstGeom>
          <a:noFill/>
          <a:ln>
            <a:noFill/>
          </a:ln>
        </p:spPr>
        <p:txBody>
          <a:bodyPr wrap="none">
            <a:spAutoFit/>
          </a:bodyPr>
          <a:lstStyle/>
          <a:p>
            <a:r>
              <a:rPr kumimoji="1" lang="en-US" altLang="zh-TW" dirty="0" smtClean="0">
                <a:latin typeface="Times New Roman" panose="02020603050405020304" pitchFamily="18" charset="0"/>
                <a:ea typeface="Times New Roman" charset="0"/>
                <a:cs typeface="Times New Roman" panose="02020603050405020304" pitchFamily="18" charset="0"/>
              </a:rPr>
              <a:t>Construct control team</a:t>
            </a:r>
          </a:p>
          <a:p>
            <a:r>
              <a:rPr kumimoji="1" lang="en-US" altLang="zh-TW" dirty="0" smtClean="0">
                <a:latin typeface="Times New Roman" panose="02020603050405020304" pitchFamily="18" charset="0"/>
                <a:ea typeface="Times New Roman" charset="0"/>
                <a:cs typeface="Times New Roman" panose="02020603050405020304" pitchFamily="18" charset="0"/>
              </a:rPr>
              <a:t>Make main control strategy</a:t>
            </a:r>
            <a:endParaRPr kumimoji="1" lang="en-US" altLang="zh-TW" dirty="0">
              <a:latin typeface="Times New Roman" panose="02020603050405020304" pitchFamily="18" charset="0"/>
              <a:ea typeface="Times New Roman" charset="0"/>
              <a:cs typeface="Times New Roman" panose="02020603050405020304" pitchFamily="18" charset="0"/>
            </a:endParaRPr>
          </a:p>
        </p:txBody>
      </p:sp>
      <p:cxnSp>
        <p:nvCxnSpPr>
          <p:cNvPr id="33" name="直線箭頭接點 32"/>
          <p:cNvCxnSpPr/>
          <p:nvPr/>
        </p:nvCxnSpPr>
        <p:spPr>
          <a:xfrm flipH="1" flipV="1">
            <a:off x="8928427" y="2341464"/>
            <a:ext cx="1400538" cy="1053597"/>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箭頭接點 36"/>
          <p:cNvCxnSpPr/>
          <p:nvPr/>
        </p:nvCxnSpPr>
        <p:spPr>
          <a:xfrm flipH="1">
            <a:off x="6389479" y="3837326"/>
            <a:ext cx="3892698" cy="487352"/>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箭頭接點 38"/>
          <p:cNvCxnSpPr/>
          <p:nvPr/>
        </p:nvCxnSpPr>
        <p:spPr>
          <a:xfrm flipH="1">
            <a:off x="8195599" y="4054955"/>
            <a:ext cx="2190281" cy="1881405"/>
          </a:xfrm>
          <a:prstGeom prst="straightConnector1">
            <a:avLst/>
          </a:prstGeom>
          <a:ln w="2857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189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群組 20"/>
          <p:cNvGrpSpPr/>
          <p:nvPr/>
        </p:nvGrpSpPr>
        <p:grpSpPr>
          <a:xfrm>
            <a:off x="2756754" y="0"/>
            <a:ext cx="8285621" cy="6858000"/>
            <a:chOff x="429189" y="0"/>
            <a:chExt cx="8285621" cy="6858000"/>
          </a:xfrm>
        </p:grpSpPr>
        <p:pic>
          <p:nvPicPr>
            <p:cNvPr id="4" name="圖片 3"/>
            <p:cNvPicPr>
              <a:picLocks noChangeAspect="1"/>
            </p:cNvPicPr>
            <p:nvPr/>
          </p:nvPicPr>
          <p:blipFill>
            <a:blip r:embed="rId3"/>
            <a:stretch>
              <a:fillRect/>
            </a:stretch>
          </p:blipFill>
          <p:spPr>
            <a:xfrm>
              <a:off x="429189" y="0"/>
              <a:ext cx="8285621" cy="6858000"/>
            </a:xfrm>
            <a:prstGeom prst="rect">
              <a:avLst/>
            </a:prstGeom>
          </p:spPr>
        </p:pic>
        <p:sp>
          <p:nvSpPr>
            <p:cNvPr id="16" name="文字方塊 15"/>
            <p:cNvSpPr txBox="1"/>
            <p:nvPr/>
          </p:nvSpPr>
          <p:spPr>
            <a:xfrm>
              <a:off x="3736747" y="2984643"/>
              <a:ext cx="1348639" cy="369332"/>
            </a:xfrm>
            <a:prstGeom prst="rect">
              <a:avLst/>
            </a:prstGeom>
            <a:solidFill>
              <a:srgbClr val="00B0F0"/>
            </a:solidFill>
            <a:ln>
              <a:noFill/>
            </a:ln>
          </p:spPr>
          <p:txBody>
            <a:bodyPr wrap="none" rtlCol="0">
              <a:spAutoFit/>
            </a:bodyPr>
            <a:lstStyle/>
            <a:p>
              <a:r>
                <a:rPr kumimoji="1" lang="en-US" altLang="zh-TW"/>
                <a:t>Green space</a:t>
              </a:r>
              <a:endParaRPr kumimoji="1" lang="zh-TW" altLang="en-US" dirty="0"/>
            </a:p>
          </p:txBody>
        </p:sp>
        <p:sp>
          <p:nvSpPr>
            <p:cNvPr id="17" name="文字方塊 16"/>
            <p:cNvSpPr txBox="1"/>
            <p:nvPr/>
          </p:nvSpPr>
          <p:spPr>
            <a:xfrm>
              <a:off x="3449859" y="853049"/>
              <a:ext cx="1680909" cy="369332"/>
            </a:xfrm>
            <a:prstGeom prst="rect">
              <a:avLst/>
            </a:prstGeom>
            <a:solidFill>
              <a:srgbClr val="FF7E79"/>
            </a:solidFill>
            <a:ln>
              <a:noFill/>
            </a:ln>
          </p:spPr>
          <p:txBody>
            <a:bodyPr wrap="none" rtlCol="0">
              <a:spAutoFit/>
            </a:bodyPr>
            <a:lstStyle/>
            <a:p>
              <a:r>
                <a:rPr kumimoji="1" lang="en-US" altLang="zh-TW"/>
                <a:t>Residential </a:t>
              </a:r>
              <a:r>
                <a:rPr kumimoji="1" lang="en-US" altLang="zh-TW" dirty="0"/>
                <a:t>area</a:t>
              </a:r>
              <a:endParaRPr kumimoji="1" lang="zh-TW" altLang="en-US" dirty="0"/>
            </a:p>
          </p:txBody>
        </p:sp>
        <p:sp>
          <p:nvSpPr>
            <p:cNvPr id="18" name="文字方塊 17"/>
            <p:cNvSpPr txBox="1"/>
            <p:nvPr/>
          </p:nvSpPr>
          <p:spPr>
            <a:xfrm>
              <a:off x="1240959" y="3165721"/>
              <a:ext cx="1680909" cy="369332"/>
            </a:xfrm>
            <a:prstGeom prst="rect">
              <a:avLst/>
            </a:prstGeom>
            <a:solidFill>
              <a:srgbClr val="FF7E79"/>
            </a:solidFill>
            <a:ln>
              <a:noFill/>
            </a:ln>
          </p:spPr>
          <p:txBody>
            <a:bodyPr wrap="none" rtlCol="0">
              <a:spAutoFit/>
            </a:bodyPr>
            <a:lstStyle/>
            <a:p>
              <a:r>
                <a:rPr kumimoji="1" lang="en-US" altLang="zh-TW"/>
                <a:t>Residential </a:t>
              </a:r>
              <a:r>
                <a:rPr kumimoji="1" lang="en-US" altLang="zh-TW" dirty="0"/>
                <a:t>area</a:t>
              </a:r>
              <a:endParaRPr kumimoji="1" lang="zh-TW" altLang="en-US" dirty="0"/>
            </a:p>
          </p:txBody>
        </p:sp>
        <p:sp>
          <p:nvSpPr>
            <p:cNvPr id="19" name="文字方塊 18"/>
            <p:cNvSpPr txBox="1"/>
            <p:nvPr/>
          </p:nvSpPr>
          <p:spPr>
            <a:xfrm>
              <a:off x="3698207" y="5304824"/>
              <a:ext cx="1680909" cy="369332"/>
            </a:xfrm>
            <a:prstGeom prst="rect">
              <a:avLst/>
            </a:prstGeom>
            <a:solidFill>
              <a:srgbClr val="FF7E79"/>
            </a:solidFill>
            <a:ln>
              <a:noFill/>
            </a:ln>
          </p:spPr>
          <p:txBody>
            <a:bodyPr wrap="none" rtlCol="0">
              <a:spAutoFit/>
            </a:bodyPr>
            <a:lstStyle/>
            <a:p>
              <a:r>
                <a:rPr kumimoji="1" lang="en-US" altLang="zh-TW"/>
                <a:t>Residential </a:t>
              </a:r>
              <a:r>
                <a:rPr kumimoji="1" lang="en-US" altLang="zh-TW" dirty="0"/>
                <a:t>area</a:t>
              </a:r>
              <a:endParaRPr kumimoji="1" lang="zh-TW" altLang="en-US" dirty="0"/>
            </a:p>
          </p:txBody>
        </p:sp>
        <p:sp>
          <p:nvSpPr>
            <p:cNvPr id="20" name="文字方塊 19"/>
            <p:cNvSpPr txBox="1"/>
            <p:nvPr/>
          </p:nvSpPr>
          <p:spPr>
            <a:xfrm>
              <a:off x="6104352" y="2980760"/>
              <a:ext cx="1423916" cy="369332"/>
            </a:xfrm>
            <a:prstGeom prst="rect">
              <a:avLst/>
            </a:prstGeom>
            <a:solidFill>
              <a:srgbClr val="FF7E79"/>
            </a:solidFill>
            <a:ln>
              <a:noFill/>
            </a:ln>
          </p:spPr>
          <p:txBody>
            <a:bodyPr wrap="none" rtlCol="0">
              <a:spAutoFit/>
            </a:bodyPr>
            <a:lstStyle/>
            <a:p>
              <a:r>
                <a:rPr kumimoji="1" lang="en-US" altLang="zh-TW"/>
                <a:t>Industry area</a:t>
              </a:r>
              <a:endParaRPr kumimoji="1" lang="zh-TW" altLang="en-US" dirty="0"/>
            </a:p>
          </p:txBody>
        </p:sp>
      </p:grpSp>
      <p:pic>
        <p:nvPicPr>
          <p:cNvPr id="7" name="Picture 2">
            <a:extLst>
              <a:ext uri="{FF2B5EF4-FFF2-40B4-BE49-F238E27FC236}">
                <a16:creationId xmlns="" xmlns:a16="http://schemas.microsoft.com/office/drawing/2014/main" id="{212CC53B-9D86-4DDB-AE69-1D5665B60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78330">
            <a:off x="8101781" y="1371835"/>
            <a:ext cx="1918725" cy="3587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p:cNvPicPr>
            <a:picLocks noChangeAspect="1"/>
          </p:cNvPicPr>
          <p:nvPr/>
        </p:nvPicPr>
        <p:blipFill>
          <a:blip r:embed="rId5"/>
          <a:stretch>
            <a:fillRect/>
          </a:stretch>
        </p:blipFill>
        <p:spPr>
          <a:xfrm>
            <a:off x="5386814" y="-51317"/>
            <a:ext cx="2386659" cy="1911122"/>
          </a:xfrm>
          <a:prstGeom prst="rect">
            <a:avLst/>
          </a:prstGeom>
        </p:spPr>
      </p:pic>
      <p:grpSp>
        <p:nvGrpSpPr>
          <p:cNvPr id="9" name="群組 8"/>
          <p:cNvGrpSpPr/>
          <p:nvPr/>
        </p:nvGrpSpPr>
        <p:grpSpPr>
          <a:xfrm>
            <a:off x="5423587" y="4911980"/>
            <a:ext cx="2688405" cy="1830189"/>
            <a:chOff x="3607294" y="4747767"/>
            <a:chExt cx="2215830" cy="1338933"/>
          </a:xfrm>
        </p:grpSpPr>
        <p:sp>
          <p:nvSpPr>
            <p:cNvPr id="11" name="文字方塊 10"/>
            <p:cNvSpPr txBox="1"/>
            <p:nvPr/>
          </p:nvSpPr>
          <p:spPr>
            <a:xfrm>
              <a:off x="4271711" y="5409683"/>
              <a:ext cx="935784" cy="219535"/>
            </a:xfrm>
            <a:prstGeom prst="rect">
              <a:avLst/>
            </a:prstGeom>
            <a:noFill/>
          </p:spPr>
          <p:txBody>
            <a:bodyPr wrap="square" rtlCol="0">
              <a:spAutoFit/>
            </a:bodyPr>
            <a:lstStyle/>
            <a:p>
              <a:r>
                <a:rPr kumimoji="1" lang="zh-TW" altLang="en-US" sz="1350" dirty="0"/>
                <a:t>南邊 圖</a:t>
              </a:r>
            </a:p>
          </p:txBody>
        </p:sp>
        <p:grpSp>
          <p:nvGrpSpPr>
            <p:cNvPr id="12" name="群組 11">
              <a:extLst>
                <a:ext uri="{FF2B5EF4-FFF2-40B4-BE49-F238E27FC236}">
                  <a16:creationId xmlns="" xmlns:a16="http://schemas.microsoft.com/office/drawing/2014/main" id="{E4F4C96C-4792-46EA-A63C-1E9A6C4CC970}"/>
                </a:ext>
              </a:extLst>
            </p:cNvPr>
            <p:cNvGrpSpPr/>
            <p:nvPr/>
          </p:nvGrpSpPr>
          <p:grpSpPr>
            <a:xfrm>
              <a:off x="3607294" y="4747767"/>
              <a:ext cx="2215830" cy="1338933"/>
              <a:chOff x="226710" y="1229905"/>
              <a:chExt cx="8607453" cy="5201123"/>
            </a:xfrm>
          </p:grpSpPr>
          <p:pic>
            <p:nvPicPr>
              <p:cNvPr id="13" name="圖片 12">
                <a:extLst>
                  <a:ext uri="{FF2B5EF4-FFF2-40B4-BE49-F238E27FC236}">
                    <a16:creationId xmlns="" xmlns:a16="http://schemas.microsoft.com/office/drawing/2014/main" id="{5F39603A-9B94-4E58-85D1-B6A24EA13923}"/>
                  </a:ext>
                </a:extLst>
              </p:cNvPr>
              <p:cNvPicPr>
                <a:picLocks noChangeAspect="1"/>
              </p:cNvPicPr>
              <p:nvPr/>
            </p:nvPicPr>
            <p:blipFill rotWithShape="1">
              <a:blip r:embed="rId6"/>
              <a:srcRect l="2479" t="25306" r="43471" b="27223"/>
              <a:stretch/>
            </p:blipFill>
            <p:spPr>
              <a:xfrm>
                <a:off x="3891868" y="3202289"/>
                <a:ext cx="4942295" cy="2712972"/>
              </a:xfrm>
              <a:prstGeom prst="rect">
                <a:avLst/>
              </a:prstGeom>
            </p:spPr>
          </p:pic>
          <p:pic>
            <p:nvPicPr>
              <p:cNvPr id="14" name="圖片 13">
                <a:extLst>
                  <a:ext uri="{FF2B5EF4-FFF2-40B4-BE49-F238E27FC236}">
                    <a16:creationId xmlns="" xmlns:a16="http://schemas.microsoft.com/office/drawing/2014/main" id="{D943F8E4-CCBE-4350-8019-6BA5B79FC664}"/>
                  </a:ext>
                </a:extLst>
              </p:cNvPr>
              <p:cNvPicPr>
                <a:picLocks noChangeAspect="1"/>
              </p:cNvPicPr>
              <p:nvPr/>
            </p:nvPicPr>
            <p:blipFill rotWithShape="1">
              <a:blip r:embed="rId7"/>
              <a:srcRect l="1818" t="25438" r="53636" b="6728"/>
              <a:stretch/>
            </p:blipFill>
            <p:spPr>
              <a:xfrm>
                <a:off x="226710" y="2554274"/>
                <a:ext cx="4073237" cy="3876754"/>
              </a:xfrm>
              <a:prstGeom prst="rect">
                <a:avLst/>
              </a:prstGeom>
            </p:spPr>
          </p:pic>
          <p:pic>
            <p:nvPicPr>
              <p:cNvPr id="15" name="圖片 14">
                <a:extLst>
                  <a:ext uri="{FF2B5EF4-FFF2-40B4-BE49-F238E27FC236}">
                    <a16:creationId xmlns="" xmlns:a16="http://schemas.microsoft.com/office/drawing/2014/main" id="{A7CD92B0-34FE-4D6F-8FF0-83AA39D9FE31}"/>
                  </a:ext>
                </a:extLst>
              </p:cNvPr>
              <p:cNvPicPr>
                <a:picLocks noChangeAspect="1"/>
              </p:cNvPicPr>
              <p:nvPr/>
            </p:nvPicPr>
            <p:blipFill rotWithShape="1">
              <a:blip r:embed="rId8"/>
              <a:srcRect l="1901" t="50000" r="25620" b="14925"/>
              <a:stretch/>
            </p:blipFill>
            <p:spPr>
              <a:xfrm>
                <a:off x="1530300" y="1229905"/>
                <a:ext cx="6627510" cy="2004501"/>
              </a:xfrm>
              <a:prstGeom prst="rect">
                <a:avLst/>
              </a:prstGeom>
            </p:spPr>
          </p:pic>
        </p:grpSp>
      </p:grpSp>
      <p:pic>
        <p:nvPicPr>
          <p:cNvPr id="5" name="圖片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38192" y="1872547"/>
            <a:ext cx="2706886" cy="2968721"/>
          </a:xfrm>
          <a:prstGeom prst="rect">
            <a:avLst/>
          </a:prstGeom>
        </p:spPr>
      </p:pic>
      <p:pic>
        <p:nvPicPr>
          <p:cNvPr id="8" name="圖片 7">
            <a:extLst>
              <a:ext uri="{FF2B5EF4-FFF2-40B4-BE49-F238E27FC236}">
                <a16:creationId xmlns="" xmlns:a16="http://schemas.microsoft.com/office/drawing/2014/main" id="{00869B72-8E29-4550-846A-B26E7261809C}"/>
              </a:ext>
            </a:extLst>
          </p:cNvPr>
          <p:cNvPicPr>
            <a:picLocks noChangeAspect="1"/>
          </p:cNvPicPr>
          <p:nvPr/>
        </p:nvPicPr>
        <p:blipFill>
          <a:blip r:embed="rId10"/>
          <a:stretch>
            <a:fillRect/>
          </a:stretch>
        </p:blipFill>
        <p:spPr>
          <a:xfrm>
            <a:off x="3542332" y="1383872"/>
            <a:ext cx="1756937" cy="4403323"/>
          </a:xfrm>
          <a:prstGeom prst="rect">
            <a:avLst/>
          </a:prstGeom>
        </p:spPr>
      </p:pic>
      <p:grpSp>
        <p:nvGrpSpPr>
          <p:cNvPr id="22" name="群組 21"/>
          <p:cNvGrpSpPr/>
          <p:nvPr/>
        </p:nvGrpSpPr>
        <p:grpSpPr>
          <a:xfrm>
            <a:off x="350301" y="349544"/>
            <a:ext cx="1377175" cy="826305"/>
            <a:chOff x="7712182" y="411624"/>
            <a:chExt cx="1377175" cy="826305"/>
          </a:xfrm>
        </p:grpSpPr>
        <p:sp>
          <p:nvSpPr>
            <p:cNvPr id="23" name="圓角矩形 22"/>
            <p:cNvSpPr/>
            <p:nvPr/>
          </p:nvSpPr>
          <p:spPr>
            <a:xfrm>
              <a:off x="7712182" y="411624"/>
              <a:ext cx="1377175" cy="826305"/>
            </a:xfrm>
            <a:prstGeom prst="roundRect">
              <a:avLst>
                <a:gd name="adj" fmla="val 10000"/>
              </a:avLst>
            </a:prstGeom>
          </p:spPr>
          <p:style>
            <a:lnRef idx="0">
              <a:schemeClr val="lt1">
                <a:hueOff val="0"/>
                <a:satOff val="0"/>
                <a:lumOff val="0"/>
                <a:alphaOff val="0"/>
              </a:schemeClr>
            </a:lnRef>
            <a:fillRef idx="3">
              <a:schemeClr val="accent4">
                <a:hueOff val="7840713"/>
                <a:satOff val="-32622"/>
                <a:lumOff val="7686"/>
                <a:alphaOff val="0"/>
              </a:schemeClr>
            </a:fillRef>
            <a:effectRef idx="2">
              <a:schemeClr val="accent4">
                <a:hueOff val="7840713"/>
                <a:satOff val="-32622"/>
                <a:lumOff val="7686"/>
                <a:alphaOff val="0"/>
              </a:schemeClr>
            </a:effectRef>
            <a:fontRef idx="minor">
              <a:schemeClr val="lt1"/>
            </a:fontRef>
          </p:style>
        </p:sp>
        <p:sp>
          <p:nvSpPr>
            <p:cNvPr id="24" name="圓角矩形 4"/>
            <p:cNvSpPr/>
            <p:nvPr/>
          </p:nvSpPr>
          <p:spPr>
            <a:xfrm>
              <a:off x="7736384"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Decision-making</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
        <p:nvSpPr>
          <p:cNvPr id="25" name="文字方塊 24"/>
          <p:cNvSpPr txBox="1"/>
          <p:nvPr/>
        </p:nvSpPr>
        <p:spPr>
          <a:xfrm>
            <a:off x="302910" y="1595765"/>
            <a:ext cx="2090784" cy="1015663"/>
          </a:xfrm>
          <a:prstGeom prst="rect">
            <a:avLst/>
          </a:prstGeom>
          <a:noFill/>
        </p:spPr>
        <p:txBody>
          <a:bodyPr wrap="square" rtlCol="0">
            <a:spAutoFit/>
          </a:bodyPr>
          <a:lstStyle/>
          <a:p>
            <a:r>
              <a:rPr kumimoji="1" lang="en-US" altLang="zh-TW" sz="2000" dirty="0" smtClean="0">
                <a:latin typeface="Times New Roman" panose="02020603050405020304" pitchFamily="18" charset="0"/>
                <a:ea typeface="CordiaUPC" charset="0"/>
                <a:cs typeface="Times New Roman" panose="02020603050405020304" pitchFamily="18" charset="0"/>
              </a:rPr>
              <a:t>Precise control of </a:t>
            </a:r>
          </a:p>
          <a:p>
            <a:r>
              <a:rPr kumimoji="1" lang="en-US" altLang="zh-TW" sz="2000" dirty="0">
                <a:latin typeface="Times New Roman" panose="02020603050405020304" pitchFamily="18" charset="0"/>
                <a:ea typeface="CordiaUPC" charset="0"/>
                <a:cs typeface="Times New Roman" panose="02020603050405020304" pitchFamily="18" charset="0"/>
              </a:rPr>
              <a:t>d</a:t>
            </a:r>
            <a:r>
              <a:rPr kumimoji="1" lang="en-US" altLang="zh-TW" sz="2000" dirty="0" smtClean="0">
                <a:latin typeface="Times New Roman" panose="02020603050405020304" pitchFamily="18" charset="0"/>
                <a:ea typeface="CordiaUPC" charset="0"/>
                <a:cs typeface="Times New Roman" panose="02020603050405020304" pitchFamily="18" charset="0"/>
              </a:rPr>
              <a:t>engue vector, </a:t>
            </a:r>
          </a:p>
          <a:p>
            <a:r>
              <a:rPr kumimoji="1" lang="en-US" altLang="zh-TW" sz="2000" dirty="0" smtClean="0">
                <a:latin typeface="Times New Roman" panose="02020603050405020304" pitchFamily="18" charset="0"/>
                <a:ea typeface="CordiaUPC" charset="0"/>
                <a:cs typeface="Times New Roman" panose="02020603050405020304" pitchFamily="18" charset="0"/>
              </a:rPr>
              <a:t>”Where”</a:t>
            </a:r>
          </a:p>
        </p:txBody>
      </p:sp>
      <p:sp>
        <p:nvSpPr>
          <p:cNvPr id="26" name="文字方塊 25"/>
          <p:cNvSpPr txBox="1"/>
          <p:nvPr/>
        </p:nvSpPr>
        <p:spPr>
          <a:xfrm>
            <a:off x="287598" y="3246425"/>
            <a:ext cx="2090784" cy="1323439"/>
          </a:xfrm>
          <a:prstGeom prst="rect">
            <a:avLst/>
          </a:prstGeom>
          <a:noFill/>
        </p:spPr>
        <p:txBody>
          <a:bodyPr wrap="square" rtlCol="0">
            <a:spAutoFit/>
          </a:bodyPr>
          <a:lstStyle/>
          <a:p>
            <a:r>
              <a:rPr kumimoji="1" lang="en-US" altLang="zh-TW" sz="2000" dirty="0" smtClean="0">
                <a:solidFill>
                  <a:srgbClr val="FF0000"/>
                </a:solidFill>
                <a:latin typeface="Times New Roman" panose="02020603050405020304" pitchFamily="18" charset="0"/>
                <a:ea typeface="CordiaUPC" charset="0"/>
                <a:cs typeface="Times New Roman" panose="02020603050405020304" pitchFamily="18" charset="0"/>
              </a:rPr>
              <a:t>Residential area </a:t>
            </a:r>
            <a:r>
              <a:rPr kumimoji="1" lang="en-US" altLang="zh-TW" sz="2000" dirty="0" smtClean="0">
                <a:latin typeface="Times New Roman" panose="02020603050405020304" pitchFamily="18" charset="0"/>
                <a:ea typeface="CordiaUPC" charset="0"/>
                <a:cs typeface="Times New Roman" panose="02020603050405020304" pitchFamily="18" charset="0"/>
              </a:rPr>
              <a:t>is the first priority to control dengue vector.</a:t>
            </a:r>
          </a:p>
        </p:txBody>
      </p:sp>
      <p:sp>
        <p:nvSpPr>
          <p:cNvPr id="2" name="橢圓 1"/>
          <p:cNvSpPr/>
          <p:nvPr/>
        </p:nvSpPr>
        <p:spPr>
          <a:xfrm>
            <a:off x="389494" y="5542080"/>
            <a:ext cx="222455" cy="1320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7" name="橢圓 26"/>
          <p:cNvSpPr/>
          <p:nvPr/>
        </p:nvSpPr>
        <p:spPr>
          <a:xfrm>
            <a:off x="393039" y="5928395"/>
            <a:ext cx="222455" cy="13207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文字方塊 2"/>
          <p:cNvSpPr txBox="1"/>
          <p:nvPr/>
        </p:nvSpPr>
        <p:spPr>
          <a:xfrm>
            <a:off x="730163" y="5460934"/>
            <a:ext cx="1500732" cy="723275"/>
          </a:xfrm>
          <a:prstGeom prst="rect">
            <a:avLst/>
          </a:prstGeom>
          <a:noFill/>
        </p:spPr>
        <p:txBody>
          <a:bodyPr wrap="none" rtlCol="0">
            <a:spAutoFit/>
          </a:bodyPr>
          <a:lstStyle/>
          <a:p>
            <a:r>
              <a:rPr kumimoji="1" lang="en-US" altLang="zh-TW" i="1" dirty="0" smtClean="0">
                <a:latin typeface="Times New Roman" panose="02020603050405020304" pitchFamily="18" charset="0"/>
                <a:cs typeface="Times New Roman" panose="02020603050405020304" pitchFamily="18" charset="0"/>
              </a:rPr>
              <a:t>Ae.</a:t>
            </a:r>
            <a:r>
              <a:rPr kumimoji="1" lang="zh-TW" altLang="en-US" i="1" dirty="0" smtClean="0">
                <a:latin typeface="Times New Roman" panose="02020603050405020304" pitchFamily="18" charset="0"/>
                <a:cs typeface="Times New Roman" panose="02020603050405020304" pitchFamily="18" charset="0"/>
              </a:rPr>
              <a:t> </a:t>
            </a:r>
            <a:r>
              <a:rPr kumimoji="1" lang="en-US" altLang="zh-TW" i="1" dirty="0" err="1" smtClean="0">
                <a:latin typeface="Times New Roman" panose="02020603050405020304" pitchFamily="18" charset="0"/>
                <a:cs typeface="Times New Roman" panose="02020603050405020304" pitchFamily="18" charset="0"/>
              </a:rPr>
              <a:t>aegypti</a:t>
            </a:r>
            <a:endParaRPr kumimoji="1" lang="en-US" altLang="zh-TW" i="1" dirty="0" smtClean="0">
              <a:latin typeface="Times New Roman" panose="02020603050405020304" pitchFamily="18" charset="0"/>
              <a:cs typeface="Times New Roman" panose="02020603050405020304" pitchFamily="18" charset="0"/>
            </a:endParaRPr>
          </a:p>
          <a:p>
            <a:pPr>
              <a:spcBef>
                <a:spcPts val="600"/>
              </a:spcBef>
            </a:pPr>
            <a:r>
              <a:rPr kumimoji="1" lang="en-US" altLang="zh-TW" i="1" dirty="0" smtClean="0">
                <a:latin typeface="Times New Roman" panose="02020603050405020304" pitchFamily="18" charset="0"/>
                <a:cs typeface="Times New Roman" panose="02020603050405020304" pitchFamily="18" charset="0"/>
              </a:rPr>
              <a:t>Ae.</a:t>
            </a:r>
            <a:r>
              <a:rPr kumimoji="1" lang="zh-TW" altLang="en-US" i="1" dirty="0" smtClean="0">
                <a:latin typeface="Times New Roman" panose="02020603050405020304" pitchFamily="18" charset="0"/>
                <a:cs typeface="Times New Roman" panose="02020603050405020304" pitchFamily="18" charset="0"/>
              </a:rPr>
              <a:t> </a:t>
            </a:r>
            <a:r>
              <a:rPr kumimoji="1" lang="en-US" altLang="zh-TW" i="1" dirty="0" err="1" smtClean="0">
                <a:latin typeface="Times New Roman" panose="02020603050405020304" pitchFamily="18" charset="0"/>
                <a:cs typeface="Times New Roman" panose="02020603050405020304" pitchFamily="18" charset="0"/>
              </a:rPr>
              <a:t>albopictus</a:t>
            </a:r>
            <a:endParaRPr kumimoji="1" lang="zh-TW" alt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621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b="1" dirty="0" smtClean="0">
                <a:latin typeface="Times New Roman" panose="02020603050405020304" pitchFamily="18" charset="0"/>
                <a:cs typeface="Times New Roman" panose="02020603050405020304" pitchFamily="18" charset="0"/>
              </a:rPr>
              <a:t>IVM</a:t>
            </a:r>
            <a:r>
              <a:rPr kumimoji="1" lang="zh-TW" altLang="en-US" b="1" dirty="0" smtClean="0">
                <a:latin typeface="Times New Roman" panose="02020603050405020304" pitchFamily="18" charset="0"/>
                <a:cs typeface="Times New Roman" panose="02020603050405020304" pitchFamily="18" charset="0"/>
              </a:rPr>
              <a:t> </a:t>
            </a:r>
            <a:r>
              <a:rPr kumimoji="1" lang="en-US" altLang="zh-TW" b="1" dirty="0" smtClean="0">
                <a:latin typeface="Times New Roman" panose="02020603050405020304" pitchFamily="18" charset="0"/>
                <a:cs typeface="Times New Roman" panose="02020603050405020304" pitchFamily="18" charset="0"/>
              </a:rPr>
              <a:t>needs</a:t>
            </a:r>
            <a:r>
              <a:rPr kumimoji="1" lang="zh-TW" altLang="en-US" b="1" dirty="0" smtClean="0">
                <a:latin typeface="Times New Roman" panose="02020603050405020304" pitchFamily="18" charset="0"/>
                <a:cs typeface="Times New Roman" panose="02020603050405020304" pitchFamily="18" charset="0"/>
              </a:rPr>
              <a:t> </a:t>
            </a:r>
            <a:r>
              <a:rPr kumimoji="1" lang="en-US" altLang="zh-TW" b="1" dirty="0" smtClean="0">
                <a:latin typeface="Times New Roman" panose="02020603050405020304" pitchFamily="18" charset="0"/>
                <a:cs typeface="Times New Roman" panose="02020603050405020304" pitchFamily="18" charset="0"/>
              </a:rPr>
              <a:t>systemic</a:t>
            </a:r>
            <a:r>
              <a:rPr kumimoji="1" lang="zh-TW" altLang="en-US" b="1" dirty="0" smtClean="0">
                <a:latin typeface="Times New Roman" panose="02020603050405020304" pitchFamily="18" charset="0"/>
                <a:cs typeface="Times New Roman" panose="02020603050405020304" pitchFamily="18" charset="0"/>
              </a:rPr>
              <a:t> </a:t>
            </a:r>
            <a:r>
              <a:rPr kumimoji="1" lang="en-US" altLang="zh-TW" b="1" dirty="0" smtClean="0">
                <a:latin typeface="Times New Roman" panose="02020603050405020304" pitchFamily="18" charset="0"/>
                <a:cs typeface="Times New Roman" panose="02020603050405020304" pitchFamily="18" charset="0"/>
              </a:rPr>
              <a:t>operation</a:t>
            </a:r>
            <a:endParaRPr kumimoji="1" lang="zh-TW" altLang="en-US" b="1" dirty="0">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p:txBody>
          <a:bodyPr>
            <a:normAutofit/>
          </a:bodyPr>
          <a:lstStyle/>
          <a:p>
            <a:r>
              <a:rPr lang="en-US" altLang="zh-TW" sz="3200" dirty="0" smtClean="0">
                <a:latin typeface="Times New Roman" panose="02020603050405020304" pitchFamily="18" charset="0"/>
                <a:cs typeface="Times New Roman" panose="02020603050405020304" pitchFamily="18" charset="0"/>
              </a:rPr>
              <a:t>Mosquito surveillance is an important issue, but if there is no management system that can respond immediately to do mosquito control,</a:t>
            </a:r>
            <a:r>
              <a:rPr lang="zh-TW" altLang="en-US" sz="3200" dirty="0" smtClean="0">
                <a:latin typeface="Times New Roman" panose="02020603050405020304" pitchFamily="18" charset="0"/>
                <a:cs typeface="Times New Roman" panose="02020603050405020304" pitchFamily="18" charset="0"/>
              </a:rPr>
              <a:t> </a:t>
            </a:r>
            <a:r>
              <a:rPr lang="en-US" altLang="zh-TW" sz="3200" dirty="0" smtClean="0">
                <a:latin typeface="Times New Roman" panose="02020603050405020304" pitchFamily="18" charset="0"/>
                <a:cs typeface="Times New Roman" panose="02020603050405020304" pitchFamily="18" charset="0"/>
              </a:rPr>
              <a:t>the surveillance will lose the positive significance of monitoring as a management tool.</a:t>
            </a:r>
            <a:endParaRPr lang="zh-TW" altLang="zh-TW" sz="3200" dirty="0" smtClean="0">
              <a:latin typeface="Times New Roman" panose="02020603050405020304" pitchFamily="18" charset="0"/>
              <a:cs typeface="Times New Roman" panose="02020603050405020304" pitchFamily="18" charset="0"/>
            </a:endParaRPr>
          </a:p>
          <a:p>
            <a:r>
              <a:rPr lang="en-US" altLang="zh-TW" sz="3200" dirty="0" smtClean="0">
                <a:latin typeface="Times New Roman" panose="02020603050405020304" pitchFamily="18" charset="0"/>
                <a:cs typeface="Times New Roman" panose="02020603050405020304" pitchFamily="18" charset="0"/>
              </a:rPr>
              <a:t>After hard work, we have </a:t>
            </a:r>
            <a:r>
              <a:rPr lang="en-US" altLang="zh-TW" sz="3200" u="sng" dirty="0" smtClean="0">
                <a:latin typeface="Times New Roman" panose="02020603050405020304" pitchFamily="18" charset="0"/>
                <a:cs typeface="Times New Roman" panose="02020603050405020304" pitchFamily="18" charset="0"/>
              </a:rPr>
              <a:t>a complete set of immediate response systems</a:t>
            </a:r>
            <a:r>
              <a:rPr lang="en-US" altLang="zh-TW" sz="3200" dirty="0" smtClean="0">
                <a:latin typeface="Times New Roman" panose="02020603050405020304" pitchFamily="18" charset="0"/>
                <a:cs typeface="Times New Roman" panose="02020603050405020304" pitchFamily="18" charset="0"/>
              </a:rPr>
              <a:t> in high-dengue risk cities and counties</a:t>
            </a:r>
            <a:r>
              <a:rPr lang="zh-TW" altLang="en-US" sz="3200" dirty="0" smtClean="0">
                <a:latin typeface="Times New Roman" panose="02020603050405020304" pitchFamily="18" charset="0"/>
                <a:cs typeface="Times New Roman" panose="02020603050405020304" pitchFamily="18" charset="0"/>
              </a:rPr>
              <a:t> </a:t>
            </a:r>
            <a:r>
              <a:rPr lang="en-US" altLang="zh-TW" sz="3200" dirty="0" smtClean="0">
                <a:latin typeface="Times New Roman" panose="02020603050405020304" pitchFamily="18" charset="0"/>
                <a:cs typeface="Times New Roman" panose="02020603050405020304" pitchFamily="18" charset="0"/>
              </a:rPr>
              <a:t>in</a:t>
            </a:r>
            <a:r>
              <a:rPr lang="zh-TW" altLang="en-US" sz="3200" dirty="0" smtClean="0">
                <a:latin typeface="Times New Roman" panose="02020603050405020304" pitchFamily="18" charset="0"/>
                <a:cs typeface="Times New Roman" panose="02020603050405020304" pitchFamily="18" charset="0"/>
              </a:rPr>
              <a:t> </a:t>
            </a:r>
            <a:r>
              <a:rPr lang="en-US" altLang="zh-TW" sz="3200" dirty="0" smtClean="0">
                <a:latin typeface="Times New Roman" panose="02020603050405020304" pitchFamily="18" charset="0"/>
                <a:cs typeface="Times New Roman" panose="02020603050405020304" pitchFamily="18" charset="0"/>
              </a:rPr>
              <a:t>southern</a:t>
            </a:r>
            <a:r>
              <a:rPr lang="zh-TW" altLang="en-US" sz="3200" dirty="0" smtClean="0">
                <a:latin typeface="Times New Roman" panose="02020603050405020304" pitchFamily="18" charset="0"/>
                <a:cs typeface="Times New Roman" panose="02020603050405020304" pitchFamily="18" charset="0"/>
              </a:rPr>
              <a:t> </a:t>
            </a:r>
            <a:r>
              <a:rPr lang="en-US" altLang="zh-TW" sz="3200" dirty="0" smtClean="0">
                <a:latin typeface="Times New Roman" panose="02020603050405020304" pitchFamily="18" charset="0"/>
                <a:cs typeface="Times New Roman" panose="02020603050405020304" pitchFamily="18" charset="0"/>
              </a:rPr>
              <a:t>Taiwan.</a:t>
            </a:r>
            <a:endParaRPr lang="zh-TW" altLang="zh-TW" sz="3200" dirty="0">
              <a:latin typeface="Times New Roman" panose="02020603050405020304" pitchFamily="18" charset="0"/>
              <a:cs typeface="Times New Roman" panose="02020603050405020304" pitchFamily="18" charset="0"/>
            </a:endParaRPr>
          </a:p>
        </p:txBody>
      </p:sp>
      <p:sp>
        <p:nvSpPr>
          <p:cNvPr id="4" name="矩形 3"/>
          <p:cNvSpPr/>
          <p:nvPr/>
        </p:nvSpPr>
        <p:spPr>
          <a:xfrm>
            <a:off x="777240" y="5727125"/>
            <a:ext cx="10690197" cy="584775"/>
          </a:xfrm>
          <a:prstGeom prst="rect">
            <a:avLst/>
          </a:prstGeom>
          <a:solidFill>
            <a:srgbClr val="FFFF00"/>
          </a:solidFill>
        </p:spPr>
        <p:txBody>
          <a:bodyPr wrap="square">
            <a:spAutoFit/>
          </a:bodyPr>
          <a:lstStyle/>
          <a:p>
            <a:r>
              <a:rPr lang="en-US" altLang="zh-TW" sz="3200" b="1" dirty="0" smtClean="0">
                <a:latin typeface="Times New Roman" panose="02020603050405020304" pitchFamily="18" charset="0"/>
                <a:cs typeface="Times New Roman" panose="02020603050405020304" pitchFamily="18" charset="0"/>
              </a:rPr>
              <a:t>National Mosquito-Borne Diseases Control Research Center</a:t>
            </a:r>
            <a:endParaRPr lang="zh-TW" altLang="zh-TW"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507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資料圖表 8"/>
          <p:cNvGraphicFramePr/>
          <p:nvPr>
            <p:extLst>
              <p:ext uri="{D42A27DB-BD31-4B8C-83A1-F6EECF244321}">
                <p14:modId xmlns:p14="http://schemas.microsoft.com/office/powerpoint/2010/main" val="4226020021"/>
              </p:ext>
            </p:extLst>
          </p:nvPr>
        </p:nvGraphicFramePr>
        <p:xfrm>
          <a:off x="702528" y="1683834"/>
          <a:ext cx="11017404" cy="1649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文字方塊 15"/>
          <p:cNvSpPr txBox="1"/>
          <p:nvPr/>
        </p:nvSpPr>
        <p:spPr>
          <a:xfrm>
            <a:off x="526587" y="4113784"/>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Choosing appropriate method</a:t>
            </a:r>
          </a:p>
        </p:txBody>
      </p:sp>
      <p:sp>
        <p:nvSpPr>
          <p:cNvPr id="17" name="文字方塊 16"/>
          <p:cNvSpPr txBox="1"/>
          <p:nvPr/>
        </p:nvSpPr>
        <p:spPr>
          <a:xfrm>
            <a:off x="2451101" y="4102632"/>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Sampling site choice</a:t>
            </a:r>
          </a:p>
          <a:p>
            <a:pPr algn="ctr"/>
            <a:r>
              <a:rPr kumimoji="1" lang="en-US" altLang="zh-TW" dirty="0" smtClean="0">
                <a:latin typeface="Times New Roman" panose="02020603050405020304" pitchFamily="18" charset="0"/>
                <a:cs typeface="Times New Roman" panose="02020603050405020304" pitchFamily="18" charset="0"/>
              </a:rPr>
              <a:t>What? Why?</a:t>
            </a:r>
          </a:p>
        </p:txBody>
      </p:sp>
      <p:sp>
        <p:nvSpPr>
          <p:cNvPr id="18" name="文字方塊 17"/>
          <p:cNvSpPr txBox="1"/>
          <p:nvPr/>
        </p:nvSpPr>
        <p:spPr>
          <a:xfrm>
            <a:off x="4423398" y="4102632"/>
            <a:ext cx="1644822" cy="1200329"/>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Management during trap setting to collecting date</a:t>
            </a:r>
          </a:p>
        </p:txBody>
      </p:sp>
      <p:sp>
        <p:nvSpPr>
          <p:cNvPr id="19" name="文字方塊 18"/>
          <p:cNvSpPr txBox="1"/>
          <p:nvPr/>
        </p:nvSpPr>
        <p:spPr>
          <a:xfrm>
            <a:off x="6395696" y="3559786"/>
            <a:ext cx="1644822" cy="2031325"/>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A communication platform for different hierarchy of government organization</a:t>
            </a:r>
          </a:p>
        </p:txBody>
      </p:sp>
      <p:sp>
        <p:nvSpPr>
          <p:cNvPr id="20" name="文字方塊 19"/>
          <p:cNvSpPr txBox="1"/>
          <p:nvPr/>
        </p:nvSpPr>
        <p:spPr>
          <a:xfrm>
            <a:off x="8294508" y="3836784"/>
            <a:ext cx="1644822" cy="1200329"/>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Setting threshold for control and risk prediction</a:t>
            </a:r>
          </a:p>
        </p:txBody>
      </p:sp>
      <p:sp>
        <p:nvSpPr>
          <p:cNvPr id="21" name="文字方塊 20"/>
          <p:cNvSpPr txBox="1"/>
          <p:nvPr/>
        </p:nvSpPr>
        <p:spPr>
          <a:xfrm>
            <a:off x="10193320" y="4035915"/>
            <a:ext cx="1644822" cy="923330"/>
          </a:xfrm>
          <a:prstGeom prst="rect">
            <a:avLst/>
          </a:prstGeom>
          <a:noFill/>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Appropriate control methods</a:t>
            </a:r>
          </a:p>
        </p:txBody>
      </p:sp>
      <p:sp>
        <p:nvSpPr>
          <p:cNvPr id="10" name="矩形 9"/>
          <p:cNvSpPr/>
          <p:nvPr/>
        </p:nvSpPr>
        <p:spPr>
          <a:xfrm>
            <a:off x="10217211" y="1812041"/>
            <a:ext cx="1597039" cy="4049486"/>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11" name="文字方塊 10"/>
          <p:cNvSpPr txBox="1"/>
          <p:nvPr/>
        </p:nvSpPr>
        <p:spPr>
          <a:xfrm>
            <a:off x="1259170" y="518717"/>
            <a:ext cx="9692525" cy="769441"/>
          </a:xfrm>
          <a:prstGeom prst="rect">
            <a:avLst/>
          </a:prstGeom>
          <a:noFill/>
        </p:spPr>
        <p:txBody>
          <a:bodyPr wrap="none" rtlCol="0">
            <a:spAutoFit/>
          </a:bodyPr>
          <a:lstStyle/>
          <a:p>
            <a:pPr algn="ctr"/>
            <a:r>
              <a:rPr kumimoji="1" lang="en-US" altLang="zh-TW" sz="4400" b="1" dirty="0" smtClean="0">
                <a:latin typeface="Times New Roman" panose="02020603050405020304" pitchFamily="18" charset="0"/>
                <a:ea typeface="CordiaUPC" charset="0"/>
                <a:cs typeface="Times New Roman" panose="02020603050405020304" pitchFamily="18" charset="0"/>
              </a:rPr>
              <a:t>From surveillance to mosquito control</a:t>
            </a:r>
            <a:endParaRPr kumimoji="1" lang="zh-TW" altLang="en-US" sz="4400" b="1" dirty="0">
              <a:latin typeface="Times New Roman" panose="02020603050405020304" pitchFamily="18" charset="0"/>
              <a:ea typeface="CordiaUPC" charset="0"/>
              <a:cs typeface="Times New Roman" panose="02020603050405020304" pitchFamily="18" charset="0"/>
            </a:endParaRPr>
          </a:p>
        </p:txBody>
      </p:sp>
    </p:spTree>
    <p:extLst>
      <p:ext uri="{BB962C8B-B14F-4D97-AF65-F5344CB8AC3E}">
        <p14:creationId xmlns:p14="http://schemas.microsoft.com/office/powerpoint/2010/main" val="9650837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133656" y="193935"/>
            <a:ext cx="9536567" cy="1325563"/>
          </a:xfrm>
        </p:spPr>
        <p:txBody>
          <a:bodyPr>
            <a:normAutofit/>
          </a:bodyPr>
          <a:lstStyle/>
          <a:p>
            <a:pPr algn="ctr"/>
            <a:r>
              <a:rPr kumimoji="1" lang="en-US" altLang="zh-TW" sz="3800" b="1" dirty="0" smtClean="0">
                <a:latin typeface="Times New Roman" panose="02020603050405020304" pitchFamily="18" charset="0"/>
                <a:ea typeface="CordiaUPC" charset="0"/>
                <a:cs typeface="Times New Roman" panose="02020603050405020304" pitchFamily="18" charset="0"/>
              </a:rPr>
              <a:t>Start real-time control based on surveillance</a:t>
            </a:r>
            <a:endParaRPr kumimoji="1" lang="zh-TW" altLang="en-US" sz="3800" b="1" dirty="0">
              <a:latin typeface="Times New Roman" panose="02020603050405020304" pitchFamily="18" charset="0"/>
              <a:ea typeface="CordiaUPC" charset="0"/>
              <a:cs typeface="Times New Roman" panose="02020603050405020304" pitchFamily="18" charset="0"/>
            </a:endParaRP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5635" y="4554635"/>
            <a:ext cx="3380848" cy="2316240"/>
          </a:xfrm>
          <a:prstGeom prst="rect">
            <a:avLst/>
          </a:prstGeom>
        </p:spPr>
      </p:pic>
      <p:pic>
        <p:nvPicPr>
          <p:cNvPr id="7" name="圖片 6"/>
          <p:cNvPicPr>
            <a:picLocks noChangeAspect="1"/>
          </p:cNvPicPr>
          <p:nvPr/>
        </p:nvPicPr>
        <p:blipFill>
          <a:blip r:embed="rId4"/>
          <a:stretch>
            <a:fillRect/>
          </a:stretch>
        </p:blipFill>
        <p:spPr>
          <a:xfrm>
            <a:off x="2775656" y="4214552"/>
            <a:ext cx="2421382" cy="1661908"/>
          </a:xfrm>
          <a:prstGeom prst="rect">
            <a:avLst/>
          </a:prstGeom>
        </p:spPr>
      </p:pic>
      <p:pic>
        <p:nvPicPr>
          <p:cNvPr id="9" name="圖片 8"/>
          <p:cNvPicPr>
            <a:picLocks noChangeAspect="1"/>
          </p:cNvPicPr>
          <p:nvPr/>
        </p:nvPicPr>
        <p:blipFill>
          <a:blip r:embed="rId5"/>
          <a:stretch>
            <a:fillRect/>
          </a:stretch>
        </p:blipFill>
        <p:spPr>
          <a:xfrm>
            <a:off x="5249978" y="4242358"/>
            <a:ext cx="2991995" cy="1681120"/>
          </a:xfrm>
          <a:prstGeom prst="rect">
            <a:avLst/>
          </a:prstGeom>
        </p:spPr>
      </p:pic>
      <p:pic>
        <p:nvPicPr>
          <p:cNvPr id="10" name="圖片 9"/>
          <p:cNvPicPr>
            <a:picLocks noChangeAspect="1"/>
          </p:cNvPicPr>
          <p:nvPr/>
        </p:nvPicPr>
        <p:blipFill>
          <a:blip r:embed="rId6"/>
          <a:stretch>
            <a:fillRect/>
          </a:stretch>
        </p:blipFill>
        <p:spPr>
          <a:xfrm>
            <a:off x="5581398" y="5462969"/>
            <a:ext cx="2491127" cy="1395031"/>
          </a:xfrm>
          <a:prstGeom prst="rect">
            <a:avLst/>
          </a:prstGeom>
        </p:spPr>
      </p:pic>
      <p:pic>
        <p:nvPicPr>
          <p:cNvPr id="11" name="圖片 10"/>
          <p:cNvPicPr>
            <a:picLocks noChangeAspect="1"/>
          </p:cNvPicPr>
          <p:nvPr/>
        </p:nvPicPr>
        <p:blipFill>
          <a:blip r:embed="rId7"/>
          <a:stretch>
            <a:fillRect/>
          </a:stretch>
        </p:blipFill>
        <p:spPr>
          <a:xfrm>
            <a:off x="423872" y="4888120"/>
            <a:ext cx="2201862" cy="1649271"/>
          </a:xfrm>
          <a:prstGeom prst="rect">
            <a:avLst/>
          </a:prstGeom>
        </p:spPr>
      </p:pic>
      <p:pic>
        <p:nvPicPr>
          <p:cNvPr id="12" name="圖片 11"/>
          <p:cNvPicPr>
            <a:picLocks noChangeAspect="1"/>
          </p:cNvPicPr>
          <p:nvPr/>
        </p:nvPicPr>
        <p:blipFill>
          <a:blip r:embed="rId8"/>
          <a:stretch>
            <a:fillRect/>
          </a:stretch>
        </p:blipFill>
        <p:spPr>
          <a:xfrm>
            <a:off x="8241973" y="4270615"/>
            <a:ext cx="2247375" cy="1683362"/>
          </a:xfrm>
          <a:prstGeom prst="rect">
            <a:avLst/>
          </a:prstGeom>
        </p:spPr>
      </p:pic>
      <p:grpSp>
        <p:nvGrpSpPr>
          <p:cNvPr id="13" name="群組 12"/>
          <p:cNvGrpSpPr/>
          <p:nvPr/>
        </p:nvGrpSpPr>
        <p:grpSpPr>
          <a:xfrm>
            <a:off x="315589" y="422860"/>
            <a:ext cx="1377175" cy="826305"/>
            <a:chOff x="9640228" y="411624"/>
            <a:chExt cx="1377175" cy="826305"/>
          </a:xfrm>
        </p:grpSpPr>
        <p:sp>
          <p:nvSpPr>
            <p:cNvPr id="14" name="圓角矩形 13"/>
            <p:cNvSpPr/>
            <p:nvPr/>
          </p:nvSpPr>
          <p:spPr>
            <a:xfrm>
              <a:off x="9640228" y="411624"/>
              <a:ext cx="1377175" cy="826305"/>
            </a:xfrm>
            <a:prstGeom prst="roundRect">
              <a:avLst>
                <a:gd name="adj" fmla="val 10000"/>
              </a:avLst>
            </a:prstGeom>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sp>
        <p:sp>
          <p:nvSpPr>
            <p:cNvPr id="15" name="圓角矩形 4"/>
            <p:cNvSpPr/>
            <p:nvPr/>
          </p:nvSpPr>
          <p:spPr>
            <a:xfrm>
              <a:off x="9664430"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Control system</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
        <p:nvSpPr>
          <p:cNvPr id="5" name="文字方塊 4"/>
          <p:cNvSpPr txBox="1"/>
          <p:nvPr/>
        </p:nvSpPr>
        <p:spPr>
          <a:xfrm>
            <a:off x="2426649" y="1735313"/>
            <a:ext cx="4911857" cy="2246769"/>
          </a:xfrm>
          <a:prstGeom prst="rect">
            <a:avLst/>
          </a:prstGeom>
          <a:noFill/>
        </p:spPr>
        <p:txBody>
          <a:bodyPr wrap="none" rtlCol="0">
            <a:spAutoFit/>
          </a:bodyPr>
          <a:lstStyle/>
          <a:p>
            <a:r>
              <a:rPr kumimoji="1" lang="en-US" altLang="zh-TW" sz="2800" b="1" dirty="0" smtClean="0">
                <a:latin typeface="Times New Roman" panose="02020603050405020304" pitchFamily="18" charset="0"/>
                <a:ea typeface="CordiaUPC" charset="0"/>
                <a:cs typeface="Times New Roman" panose="02020603050405020304" pitchFamily="18" charset="0"/>
              </a:rPr>
              <a:t>Human resource</a:t>
            </a:r>
          </a:p>
          <a:p>
            <a:r>
              <a:rPr kumimoji="1" lang="en-US" altLang="zh-TW" sz="2800" dirty="0" smtClean="0">
                <a:latin typeface="Times New Roman" panose="02020603050405020304" pitchFamily="18" charset="0"/>
                <a:ea typeface="CordiaUPC" charset="0"/>
                <a:cs typeface="Times New Roman" panose="02020603050405020304" pitchFamily="18" charset="0"/>
              </a:rPr>
              <a:t>Professional dengue control staff</a:t>
            </a:r>
          </a:p>
          <a:p>
            <a:r>
              <a:rPr kumimoji="1" lang="en-US" altLang="zh-TW" sz="2800" dirty="0" smtClean="0">
                <a:latin typeface="Times New Roman" panose="02020603050405020304" pitchFamily="18" charset="0"/>
                <a:ea typeface="CordiaUPC" charset="0"/>
                <a:cs typeface="Times New Roman" panose="02020603050405020304" pitchFamily="18" charset="0"/>
              </a:rPr>
              <a:t>Community volunteer</a:t>
            </a:r>
          </a:p>
          <a:p>
            <a:r>
              <a:rPr kumimoji="1" lang="en-US" altLang="zh-TW" sz="2800" dirty="0" smtClean="0">
                <a:latin typeface="Times New Roman" panose="02020603050405020304" pitchFamily="18" charset="0"/>
                <a:ea typeface="CordiaUPC" charset="0"/>
                <a:cs typeface="Times New Roman" panose="02020603050405020304" pitchFamily="18" charset="0"/>
              </a:rPr>
              <a:t>EPA staff</a:t>
            </a:r>
          </a:p>
          <a:p>
            <a:r>
              <a:rPr kumimoji="1" lang="en-US" altLang="zh-TW" sz="2800" dirty="0" smtClean="0">
                <a:latin typeface="Times New Roman" panose="02020603050405020304" pitchFamily="18" charset="0"/>
                <a:ea typeface="CordiaUPC" charset="0"/>
                <a:cs typeface="Times New Roman" panose="02020603050405020304" pitchFamily="18" charset="0"/>
              </a:rPr>
              <a:t>PCO staff </a:t>
            </a:r>
            <a:endParaRPr kumimoji="1" lang="zh-TW" altLang="en-US" sz="2800" dirty="0">
              <a:latin typeface="Times New Roman" panose="02020603050405020304" pitchFamily="18" charset="0"/>
              <a:ea typeface="CordiaUPC" charset="0"/>
              <a:cs typeface="Times New Roman" panose="02020603050405020304" pitchFamily="18" charset="0"/>
            </a:endParaRPr>
          </a:p>
        </p:txBody>
      </p:sp>
      <p:sp>
        <p:nvSpPr>
          <p:cNvPr id="17" name="文字方塊 16"/>
          <p:cNvSpPr txBox="1"/>
          <p:nvPr/>
        </p:nvSpPr>
        <p:spPr>
          <a:xfrm>
            <a:off x="7481966" y="1735313"/>
            <a:ext cx="4732386" cy="1815882"/>
          </a:xfrm>
          <a:prstGeom prst="rect">
            <a:avLst/>
          </a:prstGeom>
          <a:noFill/>
        </p:spPr>
        <p:txBody>
          <a:bodyPr wrap="none" rtlCol="0">
            <a:spAutoFit/>
          </a:bodyPr>
          <a:lstStyle/>
          <a:p>
            <a:r>
              <a:rPr kumimoji="1" lang="en-US" altLang="zh-TW" sz="2800" b="1" dirty="0" smtClean="0">
                <a:latin typeface="Times New Roman" panose="02020603050405020304" pitchFamily="18" charset="0"/>
                <a:ea typeface="CordiaUPC" charset="0"/>
                <a:cs typeface="Times New Roman" panose="02020603050405020304" pitchFamily="18" charset="0"/>
              </a:rPr>
              <a:t>Method</a:t>
            </a:r>
          </a:p>
          <a:p>
            <a:r>
              <a:rPr kumimoji="1" lang="en-US" altLang="zh-TW" sz="2800" dirty="0" smtClean="0">
                <a:latin typeface="Times New Roman" panose="02020603050405020304" pitchFamily="18" charset="0"/>
                <a:ea typeface="CordiaUPC" charset="0"/>
                <a:cs typeface="Times New Roman" panose="02020603050405020304" pitchFamily="18" charset="0"/>
              </a:rPr>
              <a:t>Habitat reduction and clearance</a:t>
            </a:r>
          </a:p>
          <a:p>
            <a:r>
              <a:rPr kumimoji="1" lang="en-US" altLang="zh-TW" sz="2800" dirty="0" smtClean="0">
                <a:latin typeface="Times New Roman" panose="02020603050405020304" pitchFamily="18" charset="0"/>
                <a:ea typeface="CordiaUPC" charset="0"/>
                <a:cs typeface="Times New Roman" panose="02020603050405020304" pitchFamily="18" charset="0"/>
              </a:rPr>
              <a:t>Professional chemical control</a:t>
            </a:r>
          </a:p>
          <a:p>
            <a:r>
              <a:rPr kumimoji="1" lang="en-US" altLang="zh-TW" sz="2800" dirty="0" smtClean="0">
                <a:latin typeface="Times New Roman" panose="02020603050405020304" pitchFamily="18" charset="0"/>
                <a:ea typeface="CordiaUPC" charset="0"/>
                <a:cs typeface="Times New Roman" panose="02020603050405020304" pitchFamily="18" charset="0"/>
              </a:rPr>
              <a:t>Health education</a:t>
            </a:r>
            <a:endParaRPr kumimoji="1" lang="zh-TW" altLang="en-US" sz="2800" dirty="0">
              <a:latin typeface="Times New Roman" panose="02020603050405020304" pitchFamily="18" charset="0"/>
              <a:ea typeface="CordiaUPC" charset="0"/>
              <a:cs typeface="Times New Roman" panose="02020603050405020304" pitchFamily="18" charset="0"/>
            </a:endParaRPr>
          </a:p>
        </p:txBody>
      </p:sp>
      <p:pic>
        <p:nvPicPr>
          <p:cNvPr id="18" name="內容版面配置區 39"/>
          <p:cNvPicPr>
            <a:picLocks noGrp="1" noChangeAspect="1"/>
          </p:cNvPicPr>
          <p:nvPr>
            <p:ph sz="half" idx="1"/>
          </p:nvPr>
        </p:nvPicPr>
        <p:blipFill>
          <a:blip r:embed="rId9" cstate="print"/>
          <a:stretch>
            <a:fillRect/>
          </a:stretch>
        </p:blipFill>
        <p:spPr>
          <a:xfrm>
            <a:off x="-146473" y="1164757"/>
            <a:ext cx="2488398" cy="3385379"/>
          </a:xfrm>
          <a:prstGeom prst="rect">
            <a:avLst/>
          </a:prstGeom>
        </p:spPr>
      </p:pic>
      <p:sp>
        <p:nvSpPr>
          <p:cNvPr id="2" name="矩形 1"/>
          <p:cNvSpPr/>
          <p:nvPr/>
        </p:nvSpPr>
        <p:spPr>
          <a:xfrm>
            <a:off x="3986347" y="3614063"/>
            <a:ext cx="7035900" cy="584775"/>
          </a:xfrm>
          <a:prstGeom prst="rect">
            <a:avLst/>
          </a:prstGeom>
          <a:ln>
            <a:solidFill>
              <a:schemeClr val="accent1"/>
            </a:solidFill>
          </a:ln>
        </p:spPr>
        <p:txBody>
          <a:bodyPr wrap="none">
            <a:spAutoFit/>
          </a:bodyPr>
          <a:lstStyle/>
          <a:p>
            <a:r>
              <a:rPr lang="en-US" altLang="zh-TW" sz="3200" dirty="0" smtClean="0">
                <a:solidFill>
                  <a:srgbClr val="FF0000"/>
                </a:solidFill>
                <a:latin typeface="Times New Roman" panose="02020603050405020304" pitchFamily="18" charset="0"/>
                <a:ea typeface="Times New Roman" charset="0"/>
                <a:cs typeface="Times New Roman" panose="02020603050405020304" pitchFamily="18" charset="0"/>
              </a:rPr>
              <a:t>Mobilize for environmental management</a:t>
            </a:r>
            <a:endParaRPr lang="zh-TW"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65830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 xmlns:a16="http://schemas.microsoft.com/office/drawing/2014/main" id="{D09264FB-D832-4848-9E6D-75A4A27DD315}"/>
              </a:ext>
            </a:extLst>
          </p:cNvPr>
          <p:cNvSpPr txBox="1"/>
          <p:nvPr/>
        </p:nvSpPr>
        <p:spPr>
          <a:xfrm>
            <a:off x="1524001" y="0"/>
            <a:ext cx="2839239" cy="369332"/>
          </a:xfrm>
          <a:prstGeom prst="rect">
            <a:avLst/>
          </a:prstGeom>
          <a:noFill/>
        </p:spPr>
        <p:txBody>
          <a:bodyPr wrap="none" rtlCol="0">
            <a:spAutoFit/>
          </a:bodyPr>
          <a:lstStyle/>
          <a:p>
            <a:r>
              <a:rPr lang="zh-TW" altLang="en-US" b="1" dirty="0">
                <a:solidFill>
                  <a:schemeClr val="tx2"/>
                </a:solidFill>
                <a:latin typeface="標楷體" panose="03000509000000000000" pitchFamily="65" charset="-120"/>
                <a:ea typeface="標楷體" panose="03000509000000000000" pitchFamily="65" charset="-120"/>
              </a:rPr>
              <a:t>北區動員成效評估</a:t>
            </a:r>
            <a:r>
              <a:rPr lang="en-US" altLang="zh-TW" b="1" dirty="0">
                <a:solidFill>
                  <a:schemeClr val="tx2"/>
                </a:solidFill>
                <a:latin typeface="標楷體" panose="03000509000000000000" pitchFamily="65" charset="-120"/>
                <a:ea typeface="標楷體" panose="03000509000000000000" pitchFamily="65" charset="-120"/>
              </a:rPr>
              <a:t>_</a:t>
            </a:r>
            <a:r>
              <a:rPr lang="zh-TW" altLang="en-US" b="1" dirty="0">
                <a:solidFill>
                  <a:schemeClr val="tx2"/>
                </a:solidFill>
                <a:latin typeface="標楷體" panose="03000509000000000000" pitchFamily="65" charset="-120"/>
                <a:ea typeface="標楷體" panose="03000509000000000000" pitchFamily="65" charset="-120"/>
              </a:rPr>
              <a:t>陽性率</a:t>
            </a:r>
          </a:p>
        </p:txBody>
      </p:sp>
      <p:sp>
        <p:nvSpPr>
          <p:cNvPr id="5" name="文字方塊 4">
            <a:extLst>
              <a:ext uri="{FF2B5EF4-FFF2-40B4-BE49-F238E27FC236}">
                <a16:creationId xmlns="" xmlns:a16="http://schemas.microsoft.com/office/drawing/2014/main" id="{F4D8B801-4A41-49E7-9BB1-999E29842B97}"/>
              </a:ext>
            </a:extLst>
          </p:cNvPr>
          <p:cNvSpPr txBox="1"/>
          <p:nvPr/>
        </p:nvSpPr>
        <p:spPr>
          <a:xfrm>
            <a:off x="1524001" y="280110"/>
            <a:ext cx="6237605" cy="338554"/>
          </a:xfrm>
          <a:prstGeom prst="rect">
            <a:avLst/>
          </a:prstGeom>
          <a:noFill/>
        </p:spPr>
        <p:txBody>
          <a:bodyPr wrap="none" rtlCol="0">
            <a:spAutoFit/>
          </a:bodyPr>
          <a:lstStyle/>
          <a:p>
            <a:r>
              <a:rPr lang="zh-TW" altLang="en-US" sz="1600" dirty="0">
                <a:solidFill>
                  <a:schemeClr val="tx2"/>
                </a:solidFill>
                <a:latin typeface="標楷體" panose="03000509000000000000" pitchFamily="65" charset="-120"/>
                <a:ea typeface="標楷體" panose="03000509000000000000" pitchFamily="65" charset="-120"/>
              </a:rPr>
              <a:t>各里動員成效分析，使用配對</a:t>
            </a:r>
            <a:r>
              <a:rPr lang="en-US" altLang="zh-TW" sz="1600" dirty="0">
                <a:solidFill>
                  <a:schemeClr val="tx2"/>
                </a:solidFill>
                <a:latin typeface="標楷體" panose="03000509000000000000" pitchFamily="65" charset="-120"/>
                <a:ea typeface="標楷體" panose="03000509000000000000" pitchFamily="65" charset="-120"/>
              </a:rPr>
              <a:t>t</a:t>
            </a:r>
            <a:r>
              <a:rPr lang="zh-TW" altLang="en-US" sz="1600" dirty="0">
                <a:solidFill>
                  <a:schemeClr val="tx2"/>
                </a:solidFill>
                <a:latin typeface="標楷體" panose="03000509000000000000" pitchFamily="65" charset="-120"/>
                <a:ea typeface="標楷體" panose="03000509000000000000" pitchFamily="65" charset="-120"/>
              </a:rPr>
              <a:t>檢定比較出動當週與次週陽性率變化</a:t>
            </a:r>
          </a:p>
        </p:txBody>
      </p:sp>
      <p:sp>
        <p:nvSpPr>
          <p:cNvPr id="15" name="文字方塊 14">
            <a:extLst>
              <a:ext uri="{FF2B5EF4-FFF2-40B4-BE49-F238E27FC236}">
                <a16:creationId xmlns="" xmlns:a16="http://schemas.microsoft.com/office/drawing/2014/main" id="{E84ABEA3-A583-482F-A233-2186785A6E07}"/>
              </a:ext>
            </a:extLst>
          </p:cNvPr>
          <p:cNvSpPr txBox="1"/>
          <p:nvPr/>
        </p:nvSpPr>
        <p:spPr>
          <a:xfrm>
            <a:off x="1614161" y="615553"/>
            <a:ext cx="1710725" cy="307777"/>
          </a:xfrm>
          <a:prstGeom prst="rect">
            <a:avLst/>
          </a:prstGeom>
          <a:noFill/>
          <a:ln>
            <a:solidFill>
              <a:schemeClr val="accent6">
                <a:lumMod val="50000"/>
              </a:schemeClr>
            </a:solidFill>
          </a:ln>
        </p:spPr>
        <p:txBody>
          <a:bodyPr wrap="none" rtlCol="0">
            <a:spAutoFit/>
          </a:bodyPr>
          <a:lstStyle/>
          <a:p>
            <a:r>
              <a:rPr lang="zh-TW" altLang="en-US" sz="1400" b="1" dirty="0">
                <a:solidFill>
                  <a:schemeClr val="accent6">
                    <a:lumMod val="75000"/>
                  </a:schemeClr>
                </a:solidFill>
                <a:latin typeface="標楷體" panose="03000509000000000000" pitchFamily="65" charset="-120"/>
                <a:ea typeface="標楷體" panose="03000509000000000000" pitchFamily="65" charset="-120"/>
              </a:rPr>
              <a:t>陽性率高於</a:t>
            </a:r>
            <a:r>
              <a:rPr lang="en-US" altLang="zh-TW" sz="1400" b="1" dirty="0">
                <a:solidFill>
                  <a:schemeClr val="accent6">
                    <a:lumMod val="75000"/>
                  </a:schemeClr>
                </a:solidFill>
                <a:latin typeface="標楷體" panose="03000509000000000000" pitchFamily="65" charset="-120"/>
                <a:ea typeface="標楷體" panose="03000509000000000000" pitchFamily="65" charset="-120"/>
              </a:rPr>
              <a:t>40%</a:t>
            </a:r>
            <a:r>
              <a:rPr lang="zh-TW" altLang="en-US" sz="1400" b="1" dirty="0">
                <a:solidFill>
                  <a:schemeClr val="accent6">
                    <a:lumMod val="75000"/>
                  </a:schemeClr>
                </a:solidFill>
                <a:latin typeface="標楷體" panose="03000509000000000000" pitchFamily="65" charset="-120"/>
                <a:ea typeface="標楷體" panose="03000509000000000000" pitchFamily="65" charset="-120"/>
              </a:rPr>
              <a:t>動員</a:t>
            </a:r>
          </a:p>
        </p:txBody>
      </p:sp>
      <p:pic>
        <p:nvPicPr>
          <p:cNvPr id="9" name="圖片 8">
            <a:extLst>
              <a:ext uri="{FF2B5EF4-FFF2-40B4-BE49-F238E27FC236}">
                <a16:creationId xmlns="" xmlns:a16="http://schemas.microsoft.com/office/drawing/2014/main" id="{77409DD0-DAD5-409F-8153-EA00788FA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85028"/>
            <a:ext cx="9144000" cy="1440000"/>
          </a:xfrm>
          <a:prstGeom prst="rect">
            <a:avLst/>
          </a:prstGeom>
        </p:spPr>
      </p:pic>
      <p:pic>
        <p:nvPicPr>
          <p:cNvPr id="11" name="圖片 10">
            <a:extLst>
              <a:ext uri="{FF2B5EF4-FFF2-40B4-BE49-F238E27FC236}">
                <a16:creationId xmlns="" xmlns:a16="http://schemas.microsoft.com/office/drawing/2014/main" id="{8B83C8CA-37A5-4180-AF8D-95E2BEEE9E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425028"/>
            <a:ext cx="9144000" cy="1440000"/>
          </a:xfrm>
          <a:prstGeom prst="rect">
            <a:avLst/>
          </a:prstGeom>
        </p:spPr>
      </p:pic>
      <p:pic>
        <p:nvPicPr>
          <p:cNvPr id="32" name="圖片 31">
            <a:extLst>
              <a:ext uri="{FF2B5EF4-FFF2-40B4-BE49-F238E27FC236}">
                <a16:creationId xmlns="" xmlns:a16="http://schemas.microsoft.com/office/drawing/2014/main" id="{ADF1CB91-0A2A-4191-B159-FF85D4E2D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65028"/>
            <a:ext cx="9144000" cy="1440000"/>
          </a:xfrm>
          <a:prstGeom prst="rect">
            <a:avLst/>
          </a:prstGeom>
        </p:spPr>
      </p:pic>
      <p:pic>
        <p:nvPicPr>
          <p:cNvPr id="34" name="圖片 33">
            <a:extLst>
              <a:ext uri="{FF2B5EF4-FFF2-40B4-BE49-F238E27FC236}">
                <a16:creationId xmlns="" xmlns:a16="http://schemas.microsoft.com/office/drawing/2014/main" id="{84CC002D-CFE4-4E27-81DB-32E1E078F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5305028"/>
            <a:ext cx="9143999" cy="1440000"/>
          </a:xfrm>
          <a:prstGeom prst="rect">
            <a:avLst/>
          </a:prstGeom>
        </p:spPr>
      </p:pic>
    </p:spTree>
    <p:extLst>
      <p:ext uri="{BB962C8B-B14F-4D97-AF65-F5344CB8AC3E}">
        <p14:creationId xmlns:p14="http://schemas.microsoft.com/office/powerpoint/2010/main" val="34783772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 xmlns:a16="http://schemas.microsoft.com/office/drawing/2014/main" id="{D09264FB-D832-4848-9E6D-75A4A27DD315}"/>
              </a:ext>
            </a:extLst>
          </p:cNvPr>
          <p:cNvSpPr txBox="1"/>
          <p:nvPr/>
        </p:nvSpPr>
        <p:spPr>
          <a:xfrm>
            <a:off x="1524001" y="0"/>
            <a:ext cx="2839239" cy="369332"/>
          </a:xfrm>
          <a:prstGeom prst="rect">
            <a:avLst/>
          </a:prstGeom>
          <a:noFill/>
        </p:spPr>
        <p:txBody>
          <a:bodyPr wrap="none" rtlCol="0">
            <a:spAutoFit/>
          </a:bodyPr>
          <a:lstStyle/>
          <a:p>
            <a:r>
              <a:rPr lang="zh-TW" altLang="en-US" b="1" dirty="0">
                <a:solidFill>
                  <a:schemeClr val="tx2"/>
                </a:solidFill>
                <a:latin typeface="標楷體" panose="03000509000000000000" pitchFamily="65" charset="-120"/>
                <a:ea typeface="標楷體" panose="03000509000000000000" pitchFamily="65" charset="-120"/>
              </a:rPr>
              <a:t>北區動員成效評估</a:t>
            </a:r>
            <a:r>
              <a:rPr lang="en-US" altLang="zh-TW" b="1" dirty="0">
                <a:solidFill>
                  <a:schemeClr val="tx2"/>
                </a:solidFill>
                <a:latin typeface="標楷體" panose="03000509000000000000" pitchFamily="65" charset="-120"/>
                <a:ea typeface="標楷體" panose="03000509000000000000" pitchFamily="65" charset="-120"/>
              </a:rPr>
              <a:t>_</a:t>
            </a:r>
            <a:r>
              <a:rPr lang="zh-TW" altLang="en-US" b="1" dirty="0">
                <a:solidFill>
                  <a:schemeClr val="tx2"/>
                </a:solidFill>
                <a:latin typeface="標楷體" panose="03000509000000000000" pitchFamily="65" charset="-120"/>
                <a:ea typeface="標楷體" panose="03000509000000000000" pitchFamily="65" charset="-120"/>
              </a:rPr>
              <a:t>陽性率</a:t>
            </a:r>
          </a:p>
        </p:txBody>
      </p:sp>
      <p:sp>
        <p:nvSpPr>
          <p:cNvPr id="5" name="文字方塊 4">
            <a:extLst>
              <a:ext uri="{FF2B5EF4-FFF2-40B4-BE49-F238E27FC236}">
                <a16:creationId xmlns="" xmlns:a16="http://schemas.microsoft.com/office/drawing/2014/main" id="{F4D8B801-4A41-49E7-9BB1-999E29842B97}"/>
              </a:ext>
            </a:extLst>
          </p:cNvPr>
          <p:cNvSpPr txBox="1"/>
          <p:nvPr/>
        </p:nvSpPr>
        <p:spPr>
          <a:xfrm>
            <a:off x="1524001" y="280110"/>
            <a:ext cx="6237605" cy="338554"/>
          </a:xfrm>
          <a:prstGeom prst="rect">
            <a:avLst/>
          </a:prstGeom>
          <a:noFill/>
        </p:spPr>
        <p:txBody>
          <a:bodyPr wrap="none" rtlCol="0">
            <a:spAutoFit/>
          </a:bodyPr>
          <a:lstStyle/>
          <a:p>
            <a:r>
              <a:rPr lang="zh-TW" altLang="en-US" sz="1600" dirty="0">
                <a:solidFill>
                  <a:schemeClr val="tx2"/>
                </a:solidFill>
                <a:latin typeface="標楷體" panose="03000509000000000000" pitchFamily="65" charset="-120"/>
                <a:ea typeface="標楷體" panose="03000509000000000000" pitchFamily="65" charset="-120"/>
              </a:rPr>
              <a:t>各里動員成效分析，使用配對</a:t>
            </a:r>
            <a:r>
              <a:rPr lang="en-US" altLang="zh-TW" sz="1600" dirty="0">
                <a:solidFill>
                  <a:schemeClr val="tx2"/>
                </a:solidFill>
                <a:latin typeface="標楷體" panose="03000509000000000000" pitchFamily="65" charset="-120"/>
                <a:ea typeface="標楷體" panose="03000509000000000000" pitchFamily="65" charset="-120"/>
              </a:rPr>
              <a:t>t</a:t>
            </a:r>
            <a:r>
              <a:rPr lang="zh-TW" altLang="en-US" sz="1600" dirty="0">
                <a:solidFill>
                  <a:schemeClr val="tx2"/>
                </a:solidFill>
                <a:latin typeface="標楷體" panose="03000509000000000000" pitchFamily="65" charset="-120"/>
                <a:ea typeface="標楷體" panose="03000509000000000000" pitchFamily="65" charset="-120"/>
              </a:rPr>
              <a:t>檢定比較出動當週與次週陽性率變化</a:t>
            </a:r>
          </a:p>
        </p:txBody>
      </p:sp>
      <p:sp>
        <p:nvSpPr>
          <p:cNvPr id="15" name="文字方塊 14">
            <a:extLst>
              <a:ext uri="{FF2B5EF4-FFF2-40B4-BE49-F238E27FC236}">
                <a16:creationId xmlns="" xmlns:a16="http://schemas.microsoft.com/office/drawing/2014/main" id="{E84ABEA3-A583-482F-A233-2186785A6E07}"/>
              </a:ext>
            </a:extLst>
          </p:cNvPr>
          <p:cNvSpPr txBox="1"/>
          <p:nvPr/>
        </p:nvSpPr>
        <p:spPr>
          <a:xfrm>
            <a:off x="1614161" y="615553"/>
            <a:ext cx="1710725" cy="307777"/>
          </a:xfrm>
          <a:prstGeom prst="rect">
            <a:avLst/>
          </a:prstGeom>
          <a:noFill/>
          <a:ln>
            <a:solidFill>
              <a:schemeClr val="accent6">
                <a:lumMod val="50000"/>
              </a:schemeClr>
            </a:solidFill>
          </a:ln>
        </p:spPr>
        <p:txBody>
          <a:bodyPr wrap="none" rtlCol="0">
            <a:spAutoFit/>
          </a:bodyPr>
          <a:lstStyle/>
          <a:p>
            <a:r>
              <a:rPr lang="zh-TW" altLang="en-US" sz="1400" b="1" dirty="0">
                <a:solidFill>
                  <a:schemeClr val="accent6">
                    <a:lumMod val="75000"/>
                  </a:schemeClr>
                </a:solidFill>
                <a:latin typeface="標楷體" panose="03000509000000000000" pitchFamily="65" charset="-120"/>
                <a:ea typeface="標楷體" panose="03000509000000000000" pitchFamily="65" charset="-120"/>
              </a:rPr>
              <a:t>陽性率高於</a:t>
            </a:r>
            <a:r>
              <a:rPr lang="en-US" altLang="zh-TW" sz="1400" b="1" dirty="0">
                <a:solidFill>
                  <a:schemeClr val="accent6">
                    <a:lumMod val="75000"/>
                  </a:schemeClr>
                </a:solidFill>
                <a:latin typeface="標楷體" panose="03000509000000000000" pitchFamily="65" charset="-120"/>
                <a:ea typeface="標楷體" panose="03000509000000000000" pitchFamily="65" charset="-120"/>
              </a:rPr>
              <a:t>60%</a:t>
            </a:r>
            <a:r>
              <a:rPr lang="zh-TW" altLang="en-US" sz="1400" b="1" dirty="0">
                <a:solidFill>
                  <a:schemeClr val="accent6">
                    <a:lumMod val="75000"/>
                  </a:schemeClr>
                </a:solidFill>
                <a:latin typeface="標楷體" panose="03000509000000000000" pitchFamily="65" charset="-120"/>
                <a:ea typeface="標楷體" panose="03000509000000000000" pitchFamily="65" charset="-120"/>
              </a:rPr>
              <a:t>動員</a:t>
            </a:r>
          </a:p>
        </p:txBody>
      </p:sp>
      <p:pic>
        <p:nvPicPr>
          <p:cNvPr id="6" name="圖片 5">
            <a:extLst>
              <a:ext uri="{FF2B5EF4-FFF2-40B4-BE49-F238E27FC236}">
                <a16:creationId xmlns="" xmlns:a16="http://schemas.microsoft.com/office/drawing/2014/main" id="{231DCDC7-9260-4D8D-8E79-9C231F6AA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992062"/>
            <a:ext cx="9143999" cy="1440000"/>
          </a:xfrm>
          <a:prstGeom prst="rect">
            <a:avLst/>
          </a:prstGeom>
        </p:spPr>
      </p:pic>
      <p:pic>
        <p:nvPicPr>
          <p:cNvPr id="10" name="圖片 9">
            <a:extLst>
              <a:ext uri="{FF2B5EF4-FFF2-40B4-BE49-F238E27FC236}">
                <a16:creationId xmlns="" xmlns:a16="http://schemas.microsoft.com/office/drawing/2014/main" id="{720DECCF-9BA7-4517-95FB-19037A1FA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432062"/>
            <a:ext cx="9143998" cy="1440000"/>
          </a:xfrm>
          <a:prstGeom prst="rect">
            <a:avLst/>
          </a:prstGeom>
        </p:spPr>
      </p:pic>
      <p:pic>
        <p:nvPicPr>
          <p:cNvPr id="13" name="圖片 12">
            <a:extLst>
              <a:ext uri="{FF2B5EF4-FFF2-40B4-BE49-F238E27FC236}">
                <a16:creationId xmlns="" xmlns:a16="http://schemas.microsoft.com/office/drawing/2014/main" id="{78C09085-CC3E-43F4-83EB-1C456D473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98" y="3872062"/>
            <a:ext cx="9143998" cy="1440000"/>
          </a:xfrm>
          <a:prstGeom prst="rect">
            <a:avLst/>
          </a:prstGeom>
        </p:spPr>
      </p:pic>
      <p:pic>
        <p:nvPicPr>
          <p:cNvPr id="18" name="圖片 17">
            <a:extLst>
              <a:ext uri="{FF2B5EF4-FFF2-40B4-BE49-F238E27FC236}">
                <a16:creationId xmlns="" xmlns:a16="http://schemas.microsoft.com/office/drawing/2014/main" id="{F7742CBC-A7BD-4B29-BE16-D8920DFAEB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5312062"/>
            <a:ext cx="9143996" cy="1440000"/>
          </a:xfrm>
          <a:prstGeom prst="rect">
            <a:avLst/>
          </a:prstGeom>
        </p:spPr>
      </p:pic>
    </p:spTree>
    <p:extLst>
      <p:ext uri="{BB962C8B-B14F-4D97-AF65-F5344CB8AC3E}">
        <p14:creationId xmlns:p14="http://schemas.microsoft.com/office/powerpoint/2010/main" val="8999654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 xmlns:a16="http://schemas.microsoft.com/office/drawing/2014/main" id="{942CE8A0-7C87-41EF-9701-74FCBA2510E3}"/>
              </a:ext>
            </a:extLst>
          </p:cNvPr>
          <p:cNvSpPr/>
          <p:nvPr/>
        </p:nvSpPr>
        <p:spPr>
          <a:xfrm>
            <a:off x="3432230" y="4983582"/>
            <a:ext cx="2113271" cy="461665"/>
          </a:xfrm>
          <a:prstGeom prst="rect">
            <a:avLst/>
          </a:prstGeom>
        </p:spPr>
        <p:txBody>
          <a:bodyPr wrap="none">
            <a:spAutoFit/>
          </a:bodyPr>
          <a:lstStyle/>
          <a:p>
            <a:r>
              <a:rPr lang="en-US" altLang="zh-TW" sz="2400" dirty="0" smtClean="0">
                <a:solidFill>
                  <a:srgbClr val="44546A"/>
                </a:solidFill>
                <a:latin typeface="Times New Roman" panose="02020603050405020304" pitchFamily="18" charset="0"/>
                <a:ea typeface="標楷體" panose="03000509000000000000" pitchFamily="65" charset="-120"/>
                <a:cs typeface="Times New Roman" panose="02020603050405020304" pitchFamily="18" charset="0"/>
              </a:rPr>
              <a:t>Chi-square test</a:t>
            </a:r>
            <a:endParaRPr lang="zh-TW" altLang="en-US" sz="2400" dirty="0">
              <a:solidFill>
                <a:prstClr val="black"/>
              </a:solidFill>
              <a:latin typeface="Times New Roman" panose="02020603050405020304" pitchFamily="18" charset="0"/>
              <a:cs typeface="Times New Roman" panose="02020603050405020304" pitchFamily="18" charset="0"/>
            </a:endParaRPr>
          </a:p>
        </p:txBody>
      </p:sp>
      <p:sp>
        <p:nvSpPr>
          <p:cNvPr id="3" name="標題 2"/>
          <p:cNvSpPr>
            <a:spLocks noGrp="1"/>
          </p:cNvSpPr>
          <p:nvPr>
            <p:ph type="title"/>
          </p:nvPr>
        </p:nvSpPr>
        <p:spPr>
          <a:xfrm>
            <a:off x="3165230" y="493671"/>
            <a:ext cx="8305800" cy="1325563"/>
          </a:xfrm>
          <a:solidFill>
            <a:srgbClr val="FFFF00"/>
          </a:solidFill>
        </p:spPr>
        <p:txBody>
          <a:bodyPr>
            <a:normAutofit fontScale="90000"/>
          </a:bodyPr>
          <a:lstStyle/>
          <a:p>
            <a:r>
              <a:rPr lang="en-US" altLang="zh-TW" b="1" dirty="0" err="1" smtClean="0">
                <a:latin typeface="Times New Roman" panose="02020603050405020304" pitchFamily="18" charset="0"/>
                <a:cs typeface="Times New Roman" panose="02020603050405020304" pitchFamily="18" charset="0"/>
              </a:rPr>
              <a:t>Ovitrap</a:t>
            </a:r>
            <a:r>
              <a:rPr lang="en-US" altLang="zh-TW" b="1" dirty="0" smtClean="0">
                <a:latin typeface="Times New Roman" panose="02020603050405020304" pitchFamily="18" charset="0"/>
                <a:cs typeface="Times New Roman" panose="02020603050405020304" pitchFamily="18" charset="0"/>
              </a:rPr>
              <a:t> index declined significantly after mosquito control action </a:t>
            </a:r>
            <a:endParaRPr lang="zh-TW" altLang="en-US" b="1" dirty="0">
              <a:latin typeface="Times New Roman" panose="02020603050405020304" pitchFamily="18" charset="0"/>
              <a:cs typeface="Times New Roman" panose="02020603050405020304" pitchFamily="18" charset="0"/>
            </a:endParaRPr>
          </a:p>
        </p:txBody>
      </p:sp>
      <p:graphicFrame>
        <p:nvGraphicFramePr>
          <p:cNvPr id="15" name="圖表 14">
            <a:extLst>
              <a:ext uri="{FF2B5EF4-FFF2-40B4-BE49-F238E27FC236}">
                <a16:creationId xmlns="" xmlns:a16="http://schemas.microsoft.com/office/drawing/2014/main" id="{00000000-0008-0000-0600-000002000000}"/>
              </a:ext>
            </a:extLst>
          </p:cNvPr>
          <p:cNvGraphicFramePr>
            <a:graphicFrameLocks/>
          </p:cNvGraphicFramePr>
          <p:nvPr>
            <p:extLst>
              <p:ext uri="{D42A27DB-BD31-4B8C-83A1-F6EECF244321}">
                <p14:modId xmlns:p14="http://schemas.microsoft.com/office/powerpoint/2010/main" val="3811826213"/>
              </p:ext>
            </p:extLst>
          </p:nvPr>
        </p:nvGraphicFramePr>
        <p:xfrm>
          <a:off x="3187200" y="2253226"/>
          <a:ext cx="850392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文字方塊 8">
            <a:extLst>
              <a:ext uri="{FF2B5EF4-FFF2-40B4-BE49-F238E27FC236}">
                <a16:creationId xmlns="" xmlns:a16="http://schemas.microsoft.com/office/drawing/2014/main" id="{19ECB91E-6F9E-4D8D-9921-902EBE408416}"/>
              </a:ext>
            </a:extLst>
          </p:cNvPr>
          <p:cNvSpPr txBox="1"/>
          <p:nvPr/>
        </p:nvSpPr>
        <p:spPr>
          <a:xfrm>
            <a:off x="7795363" y="2952333"/>
            <a:ext cx="1819216" cy="338554"/>
          </a:xfrm>
          <a:prstGeom prst="rect">
            <a:avLst/>
          </a:prstGeom>
          <a:noFill/>
        </p:spPr>
        <p:txBody>
          <a:bodyPr wrap="none" rtlCol="0">
            <a:spAutoFit/>
          </a:bodyPr>
          <a:lstStyle/>
          <a:p>
            <a:r>
              <a:rPr lang="en-US" altLang="zh-TW" sz="1600" i="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X</a:t>
            </a:r>
            <a:r>
              <a:rPr lang="en-US" altLang="zh-TW" sz="1600"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=39.78 ;</a:t>
            </a:r>
            <a:r>
              <a:rPr lang="en-US" altLang="zh-TW" sz="1600" i="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p</a:t>
            </a:r>
            <a:r>
              <a:rPr lang="zh-TW" altLang="en-US" sz="1600" i="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i="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&lt;</a:t>
            </a:r>
            <a:r>
              <a:rPr lang="zh-TW" altLang="en-US" sz="1600" i="1"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dirty="0" smtClean="0">
                <a:solidFill>
                  <a:srgbClr val="C00000"/>
                </a:solidFill>
                <a:latin typeface="Times New Roman" panose="02020603050405020304" pitchFamily="18" charset="0"/>
                <a:ea typeface="標楷體" panose="03000509000000000000" pitchFamily="65" charset="-120"/>
                <a:cs typeface="Times New Roman" panose="02020603050405020304" pitchFamily="18" charset="0"/>
              </a:rPr>
              <a:t>0.001</a:t>
            </a:r>
            <a:endParaRPr lang="zh-TW" altLang="en-US" sz="1600" dirty="0">
              <a:solidFill>
                <a:srgbClr val="C00000"/>
              </a:solidFill>
              <a:latin typeface="Times New Roman" panose="02020603050405020304" pitchFamily="18" charset="0"/>
              <a:ea typeface="標楷體" panose="03000509000000000000" pitchFamily="65" charset="-120"/>
              <a:cs typeface="Times New Roman" panose="02020603050405020304" pitchFamily="18" charset="0"/>
            </a:endParaRPr>
          </a:p>
        </p:txBody>
      </p:sp>
      <p:cxnSp>
        <p:nvCxnSpPr>
          <p:cNvPr id="4" name="直線單箭頭接點 3"/>
          <p:cNvCxnSpPr/>
          <p:nvPr/>
        </p:nvCxnSpPr>
        <p:spPr>
          <a:xfrm flipH="1">
            <a:off x="4292967" y="1819234"/>
            <a:ext cx="1353312" cy="1049601"/>
          </a:xfrm>
          <a:prstGeom prst="straightConnector1">
            <a:avLst/>
          </a:prstGeom>
          <a:ln w="38100">
            <a:solidFill>
              <a:srgbClr val="FF2F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a:off x="6382512" y="1819234"/>
            <a:ext cx="1056648" cy="1095307"/>
          </a:xfrm>
          <a:prstGeom prst="straightConnector1">
            <a:avLst/>
          </a:prstGeom>
          <a:ln w="38100">
            <a:solidFill>
              <a:srgbClr val="FF2F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flipH="1" flipV="1">
            <a:off x="8154198" y="3606059"/>
            <a:ext cx="598829" cy="1733039"/>
          </a:xfrm>
          <a:prstGeom prst="straightConnector1">
            <a:avLst/>
          </a:prstGeom>
          <a:ln w="38100">
            <a:solidFill>
              <a:srgbClr val="FF2F50"/>
            </a:solidFill>
            <a:tailEnd type="triangle"/>
          </a:ln>
        </p:spPr>
        <p:style>
          <a:lnRef idx="1">
            <a:schemeClr val="accent1"/>
          </a:lnRef>
          <a:fillRef idx="0">
            <a:schemeClr val="accent1"/>
          </a:fillRef>
          <a:effectRef idx="0">
            <a:schemeClr val="accent1"/>
          </a:effectRef>
          <a:fontRef idx="minor">
            <a:schemeClr val="tx1"/>
          </a:fontRef>
        </p:style>
      </p:cxnSp>
      <p:sp>
        <p:nvSpPr>
          <p:cNvPr id="24" name="標題 2"/>
          <p:cNvSpPr txBox="1">
            <a:spLocks/>
          </p:cNvSpPr>
          <p:nvPr/>
        </p:nvSpPr>
        <p:spPr>
          <a:xfrm>
            <a:off x="6098039" y="5475047"/>
            <a:ext cx="5593081" cy="1010391"/>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4000" b="1" dirty="0" smtClean="0">
                <a:latin typeface="Times New Roman" panose="02020603050405020304" pitchFamily="18" charset="0"/>
                <a:cs typeface="Times New Roman" panose="02020603050405020304" pitchFamily="18" charset="0"/>
              </a:rPr>
              <a:t>No significant difference</a:t>
            </a:r>
          </a:p>
        </p:txBody>
      </p:sp>
      <p:grpSp>
        <p:nvGrpSpPr>
          <p:cNvPr id="12" name="群組 11"/>
          <p:cNvGrpSpPr/>
          <p:nvPr/>
        </p:nvGrpSpPr>
        <p:grpSpPr>
          <a:xfrm>
            <a:off x="315589" y="422860"/>
            <a:ext cx="1377175" cy="826305"/>
            <a:chOff x="9640228" y="411624"/>
            <a:chExt cx="1377175" cy="826305"/>
          </a:xfrm>
        </p:grpSpPr>
        <p:sp>
          <p:nvSpPr>
            <p:cNvPr id="13" name="圓角矩形 12"/>
            <p:cNvSpPr/>
            <p:nvPr/>
          </p:nvSpPr>
          <p:spPr>
            <a:xfrm>
              <a:off x="9640228" y="411624"/>
              <a:ext cx="1377175" cy="826305"/>
            </a:xfrm>
            <a:prstGeom prst="roundRect">
              <a:avLst>
                <a:gd name="adj" fmla="val 10000"/>
              </a:avLst>
            </a:prstGeom>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sp>
        <p:sp>
          <p:nvSpPr>
            <p:cNvPr id="14" name="圓角矩形 4"/>
            <p:cNvSpPr/>
            <p:nvPr/>
          </p:nvSpPr>
          <p:spPr>
            <a:xfrm>
              <a:off x="9664430"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Control system</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6" name="群組 15"/>
          <p:cNvGrpSpPr/>
          <p:nvPr/>
        </p:nvGrpSpPr>
        <p:grpSpPr>
          <a:xfrm>
            <a:off x="278337" y="3290887"/>
            <a:ext cx="2538015" cy="826305"/>
            <a:chOff x="9640228" y="411624"/>
            <a:chExt cx="1377175" cy="826305"/>
          </a:xfrm>
        </p:grpSpPr>
        <p:sp>
          <p:nvSpPr>
            <p:cNvPr id="17" name="圓角矩形 16"/>
            <p:cNvSpPr/>
            <p:nvPr/>
          </p:nvSpPr>
          <p:spPr>
            <a:xfrm>
              <a:off x="9640228" y="411624"/>
              <a:ext cx="1377175" cy="826305"/>
            </a:xfrm>
            <a:prstGeom prst="roundRect">
              <a:avLst>
                <a:gd name="adj" fmla="val 10000"/>
              </a:avLst>
            </a:prstGeom>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sp>
        <p:sp>
          <p:nvSpPr>
            <p:cNvPr id="18" name="圓角矩形 4"/>
            <p:cNvSpPr/>
            <p:nvPr/>
          </p:nvSpPr>
          <p:spPr>
            <a:xfrm>
              <a:off x="9664430" y="435826"/>
              <a:ext cx="1328771" cy="777901"/>
            </a:xfrm>
            <a:prstGeom prst="rect">
              <a:avLst/>
            </a:prstGeom>
            <a:solidFill>
              <a:srgbClr val="00FDFF"/>
            </a:solid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3200" kern="1200" dirty="0" smtClean="0">
                  <a:solidFill>
                    <a:schemeClr val="tx1"/>
                  </a:solidFill>
                  <a:latin typeface="Times New Roman" panose="02020603050405020304" pitchFamily="18" charset="0"/>
                  <a:cs typeface="Times New Roman" panose="02020603050405020304" pitchFamily="18" charset="0"/>
                </a:rPr>
                <a:t>Effectiveness evaluation</a:t>
              </a:r>
              <a:endParaRPr lang="zh-TW" altLang="en-US" sz="3200" kern="1200" dirty="0">
                <a:solidFill>
                  <a:schemeClr val="tx1"/>
                </a:solidFill>
                <a:latin typeface="Times New Roman" panose="02020603050405020304" pitchFamily="18" charset="0"/>
                <a:cs typeface="Times New Roman" panose="02020603050405020304" pitchFamily="18" charset="0"/>
              </a:endParaRPr>
            </a:p>
          </p:txBody>
        </p:sp>
      </p:grpSp>
      <p:sp>
        <p:nvSpPr>
          <p:cNvPr id="6" name="矩形 5"/>
          <p:cNvSpPr/>
          <p:nvPr/>
        </p:nvSpPr>
        <p:spPr>
          <a:xfrm>
            <a:off x="199271" y="5835748"/>
            <a:ext cx="6096000" cy="646331"/>
          </a:xfrm>
          <a:prstGeom prst="rect">
            <a:avLst/>
          </a:prstGeom>
        </p:spPr>
        <p:txBody>
          <a:bodyPr>
            <a:spAutoFit/>
          </a:bodyPr>
          <a:lstStyle/>
          <a:p>
            <a:r>
              <a:rPr lang="zh-TW" altLang="en-US" dirty="0" smtClean="0">
                <a:latin typeface="Times New Roman" panose="02020603050405020304" pitchFamily="18" charset="0"/>
                <a:cs typeface="Times New Roman" panose="02020603050405020304" pitchFamily="18" charset="0"/>
              </a:rPr>
              <a:t>Most control units have significantly decreased ovulation index after prevention and treatment</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57515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b="1" dirty="0" smtClean="0">
                <a:latin typeface="Times New Roman" panose="02020603050405020304" pitchFamily="18" charset="0"/>
                <a:cs typeface="Times New Roman" panose="02020603050405020304" pitchFamily="18" charset="0"/>
              </a:rPr>
              <a:t>2018 Calendar </a:t>
            </a:r>
            <a:r>
              <a:rPr lang="en-US" altLang="zh-TW" b="1" dirty="0">
                <a:latin typeface="Times New Roman" panose="02020603050405020304" pitchFamily="18" charset="0"/>
                <a:cs typeface="Times New Roman" panose="02020603050405020304" pitchFamily="18" charset="0"/>
              </a:rPr>
              <a:t>A</a:t>
            </a:r>
            <a:r>
              <a:rPr lang="en-US" altLang="zh-TW" b="1" dirty="0" smtClean="0">
                <a:latin typeface="Times New Roman" panose="02020603050405020304" pitchFamily="18" charset="0"/>
                <a:cs typeface="Times New Roman" panose="02020603050405020304" pitchFamily="18" charset="0"/>
              </a:rPr>
              <a:t>ctivity</a:t>
            </a:r>
            <a:br>
              <a:rPr lang="en-US" altLang="zh-TW" b="1" dirty="0" smtClean="0">
                <a:latin typeface="Times New Roman" panose="02020603050405020304" pitchFamily="18" charset="0"/>
                <a:cs typeface="Times New Roman" panose="02020603050405020304" pitchFamily="18" charset="0"/>
              </a:rPr>
            </a:br>
            <a:r>
              <a:rPr lang="en-US" altLang="zh-TW" b="1" dirty="0" smtClean="0">
                <a:latin typeface="Times New Roman" panose="02020603050405020304" pitchFamily="18" charset="0"/>
                <a:cs typeface="Times New Roman" panose="02020603050405020304" pitchFamily="18" charset="0"/>
              </a:rPr>
              <a:t>(Based on 2017 </a:t>
            </a:r>
            <a:r>
              <a:rPr lang="en-US" altLang="zh-TW" b="1" dirty="0" err="1" smtClean="0">
                <a:latin typeface="Times New Roman" panose="02020603050405020304" pitchFamily="18" charset="0"/>
                <a:cs typeface="Times New Roman" panose="02020603050405020304" pitchFamily="18" charset="0"/>
              </a:rPr>
              <a:t>Ovitrap</a:t>
            </a:r>
            <a:r>
              <a:rPr lang="en-US" altLang="zh-TW" b="1" dirty="0">
                <a:latin typeface="Times New Roman" panose="02020603050405020304" pitchFamily="18" charset="0"/>
                <a:cs typeface="Times New Roman" panose="02020603050405020304" pitchFamily="18" charset="0"/>
              </a:rPr>
              <a:t> </a:t>
            </a:r>
            <a:r>
              <a:rPr lang="en-US" altLang="zh-TW" b="1" dirty="0" smtClean="0">
                <a:latin typeface="Times New Roman" panose="02020603050405020304" pitchFamily="18" charset="0"/>
                <a:cs typeface="Times New Roman" panose="02020603050405020304" pitchFamily="18" charset="0"/>
              </a:rPr>
              <a:t>surveillance results)</a:t>
            </a:r>
            <a:endParaRPr lang="zh-TW" altLang="en-US" b="1" dirty="0">
              <a:latin typeface="Times New Roman" panose="02020603050405020304" pitchFamily="18" charset="0"/>
              <a:cs typeface="Times New Roman" panose="02020603050405020304" pitchFamily="18" charset="0"/>
            </a:endParaRPr>
          </a:p>
        </p:txBody>
      </p:sp>
      <p:pic>
        <p:nvPicPr>
          <p:cNvPr id="1026" name="Picture 2" descr="C:\Users\titus\Desktop\月曆樣板最終版\IMG_32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521661"/>
            <a:ext cx="2257031"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itus\Desktop\月曆樣板最終版\IMG_32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43" y="2521661"/>
            <a:ext cx="2257031"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titus\Desktop\月曆樣板最終版\IMG_322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7486" y="2521661"/>
            <a:ext cx="2257031"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titus\Desktop\月曆樣板最終版\IMG_322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227" y="2521661"/>
            <a:ext cx="2257031"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titus\Desktop\月曆樣板最終版\IMG_322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4970" y="2521661"/>
            <a:ext cx="2257031" cy="2880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titus\Desktop\月曆樣板最終版\IMG_3226.JPG"/>
          <p:cNvPicPr>
            <a:picLocks noChangeAspect="1" noChangeArrowheads="1"/>
          </p:cNvPicPr>
          <p:nvPr/>
        </p:nvPicPr>
        <p:blipFill rotWithShape="1">
          <a:blip r:embed="rId7">
            <a:extLst>
              <a:ext uri="{28A0092B-C50C-407E-A947-70E740481C1C}">
                <a14:useLocalDpi xmlns:a14="http://schemas.microsoft.com/office/drawing/2010/main" val="0"/>
              </a:ext>
            </a:extLst>
          </a:blip>
          <a:srcRect l="66389" t="46108" r="4701" b="42641"/>
          <a:stretch/>
        </p:blipFill>
        <p:spPr bwMode="auto">
          <a:xfrm>
            <a:off x="3207798" y="2521661"/>
            <a:ext cx="5308847" cy="2636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81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wheel(1)">
                                      <p:cBhvr>
                                        <p:cTn id="7" dur="20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025733" y="0"/>
            <a:ext cx="4515650" cy="6858000"/>
          </a:xfrm>
          <a:prstGeom prst="rect">
            <a:avLst/>
          </a:prstGeom>
          <a:solidFill>
            <a:srgbClr val="AAD1A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19" name="矩形 18"/>
          <p:cNvSpPr/>
          <p:nvPr/>
        </p:nvSpPr>
        <p:spPr>
          <a:xfrm>
            <a:off x="6844396" y="0"/>
            <a:ext cx="4984930" cy="6858000"/>
          </a:xfrm>
          <a:prstGeom prst="rect">
            <a:avLst/>
          </a:prstGeom>
          <a:solidFill>
            <a:srgbClr val="FC74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9" name="文字方塊 8"/>
          <p:cNvSpPr txBox="1"/>
          <p:nvPr/>
        </p:nvSpPr>
        <p:spPr>
          <a:xfrm flipH="1">
            <a:off x="2647983" y="105983"/>
            <a:ext cx="2925643" cy="461665"/>
          </a:xfrm>
          <a:prstGeom prst="rect">
            <a:avLst/>
          </a:prstGeom>
          <a:noFill/>
          <a:ln w="12700">
            <a:noFill/>
          </a:ln>
        </p:spPr>
        <p:txBody>
          <a:bodyPr wrap="square" rtlCol="0">
            <a:spAutoFit/>
          </a:bodyPr>
          <a:lstStyle/>
          <a:p>
            <a:pPr algn="ctr"/>
            <a:r>
              <a:rPr kumimoji="1" lang="en-US" altLang="zh-TW" sz="2400" dirty="0" smtClean="0">
                <a:latin typeface="Times New Roman" panose="02020603050405020304" pitchFamily="18" charset="0"/>
                <a:ea typeface="Calisto MT" charset="0"/>
                <a:cs typeface="Times New Roman" panose="02020603050405020304" pitchFamily="18" charset="0"/>
              </a:rPr>
              <a:t>Regular surveillance </a:t>
            </a:r>
            <a:endParaRPr kumimoji="1" lang="zh-TW" altLang="en-US" sz="2400" dirty="0">
              <a:latin typeface="Times New Roman" panose="02020603050405020304" pitchFamily="18" charset="0"/>
              <a:ea typeface="Calisto MT" charset="0"/>
              <a:cs typeface="Times New Roman" panose="02020603050405020304" pitchFamily="18" charset="0"/>
            </a:endParaRPr>
          </a:p>
        </p:txBody>
      </p:sp>
      <p:sp>
        <p:nvSpPr>
          <p:cNvPr id="10" name="文字方塊 9"/>
          <p:cNvSpPr txBox="1"/>
          <p:nvPr/>
        </p:nvSpPr>
        <p:spPr>
          <a:xfrm flipH="1">
            <a:off x="7642417" y="86258"/>
            <a:ext cx="3329232" cy="461665"/>
          </a:xfrm>
          <a:prstGeom prst="rect">
            <a:avLst/>
          </a:prstGeom>
          <a:noFill/>
          <a:ln w="12700">
            <a:noFill/>
          </a:ln>
        </p:spPr>
        <p:txBody>
          <a:bodyPr wrap="square" rtlCol="0">
            <a:spAutoFit/>
          </a:bodyPr>
          <a:lstStyle/>
          <a:p>
            <a:pPr algn="ctr"/>
            <a:r>
              <a:rPr kumimoji="1" lang="en-US" altLang="zh-TW" sz="2400" dirty="0" smtClean="0">
                <a:latin typeface="Times New Roman" panose="02020603050405020304" pitchFamily="18" charset="0"/>
                <a:ea typeface="Calisto MT" charset="0"/>
                <a:cs typeface="Times New Roman" panose="02020603050405020304" pitchFamily="18" charset="0"/>
              </a:rPr>
              <a:t>Emergency surveillance </a:t>
            </a:r>
            <a:endParaRPr kumimoji="1" lang="zh-TW" altLang="en-US" sz="2400" dirty="0">
              <a:latin typeface="Times New Roman" panose="02020603050405020304" pitchFamily="18" charset="0"/>
              <a:ea typeface="Calisto MT" charset="0"/>
              <a:cs typeface="Times New Roman" panose="02020603050405020304" pitchFamily="18" charset="0"/>
            </a:endParaRPr>
          </a:p>
        </p:txBody>
      </p:sp>
      <p:sp>
        <p:nvSpPr>
          <p:cNvPr id="11" name="文字方塊 10"/>
          <p:cNvSpPr txBox="1"/>
          <p:nvPr/>
        </p:nvSpPr>
        <p:spPr>
          <a:xfrm flipH="1">
            <a:off x="2787755" y="1026320"/>
            <a:ext cx="2634150" cy="369332"/>
          </a:xfrm>
          <a:prstGeom prst="rect">
            <a:avLst/>
          </a:prstGeom>
          <a:noFill/>
          <a:ln w="12700">
            <a:noFill/>
          </a:ln>
        </p:spPr>
        <p:txBody>
          <a:bodyPr wrap="squar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High risk area in history</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12" name="文字方塊 11"/>
          <p:cNvSpPr txBox="1"/>
          <p:nvPr/>
        </p:nvSpPr>
        <p:spPr>
          <a:xfrm flipH="1">
            <a:off x="7467730" y="609525"/>
            <a:ext cx="3814855" cy="923330"/>
          </a:xfrm>
          <a:prstGeom prst="rect">
            <a:avLst/>
          </a:prstGeom>
          <a:noFill/>
          <a:ln w="12700">
            <a:noFill/>
          </a:ln>
        </p:spPr>
        <p:txBody>
          <a:bodyPr wrap="squar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Outbreak area without regular survey</a:t>
            </a:r>
          </a:p>
          <a:p>
            <a:pPr algn="ctr"/>
            <a:r>
              <a:rPr kumimoji="1" lang="en-US" altLang="zh-TW" dirty="0" smtClean="0">
                <a:latin typeface="Times New Roman" panose="02020603050405020304" pitchFamily="18" charset="0"/>
                <a:ea typeface="Eurostile" charset="0"/>
                <a:cs typeface="Times New Roman" panose="02020603050405020304" pitchFamily="18" charset="0"/>
              </a:rPr>
              <a:t>Case stayed over 2 hours such as working place and home</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13" name="文字方塊 12"/>
          <p:cNvSpPr txBox="1"/>
          <p:nvPr/>
        </p:nvSpPr>
        <p:spPr>
          <a:xfrm flipH="1">
            <a:off x="2787755" y="2219040"/>
            <a:ext cx="2509123" cy="369332"/>
          </a:xfrm>
          <a:prstGeom prst="rect">
            <a:avLst/>
          </a:prstGeom>
          <a:noFill/>
          <a:ln w="12700">
            <a:noFill/>
          </a:ln>
        </p:spPr>
        <p:txBody>
          <a:bodyPr wrap="squar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10 </a:t>
            </a:r>
            <a:r>
              <a:rPr kumimoji="1" lang="en-US" altLang="zh-TW" dirty="0" err="1" smtClean="0">
                <a:latin typeface="Times New Roman" panose="02020603050405020304" pitchFamily="18" charset="0"/>
                <a:ea typeface="Eurostile" charset="0"/>
                <a:cs typeface="Times New Roman" panose="02020603050405020304" pitchFamily="18" charset="0"/>
              </a:rPr>
              <a:t>ovitraps</a:t>
            </a:r>
            <a:r>
              <a:rPr kumimoji="1" lang="en-US" altLang="zh-TW" dirty="0" smtClean="0">
                <a:latin typeface="Times New Roman" panose="02020603050405020304" pitchFamily="18" charset="0"/>
                <a:ea typeface="Eurostile" charset="0"/>
                <a:cs typeface="Times New Roman" panose="02020603050405020304" pitchFamily="18" charset="0"/>
              </a:rPr>
              <a:t> per village</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14" name="文字方塊 13"/>
          <p:cNvSpPr txBox="1"/>
          <p:nvPr/>
        </p:nvSpPr>
        <p:spPr>
          <a:xfrm flipH="1">
            <a:off x="7301612" y="2206947"/>
            <a:ext cx="4149198" cy="369332"/>
          </a:xfrm>
          <a:prstGeom prst="rect">
            <a:avLst/>
          </a:prstGeom>
          <a:noFill/>
          <a:ln w="12700">
            <a:noFill/>
          </a:ln>
        </p:spPr>
        <p:txBody>
          <a:bodyPr wrap="squar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Appropriate number in above </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15" name="文字方塊 14"/>
          <p:cNvSpPr txBox="1"/>
          <p:nvPr/>
        </p:nvSpPr>
        <p:spPr>
          <a:xfrm flipH="1">
            <a:off x="5358346" y="2978635"/>
            <a:ext cx="2736023" cy="923330"/>
          </a:xfrm>
          <a:prstGeom prst="rect">
            <a:avLst/>
          </a:prstGeom>
          <a:solidFill>
            <a:schemeClr val="accent4"/>
          </a:solidFill>
          <a:ln w="38100">
            <a:solidFill>
              <a:schemeClr val="tx1"/>
            </a:solidFill>
          </a:ln>
        </p:spPr>
        <p:txBody>
          <a:bodyPr wrap="squar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Conducting surveillance frequency:</a:t>
            </a:r>
          </a:p>
          <a:p>
            <a:pPr algn="ctr"/>
            <a:r>
              <a:rPr kumimoji="1" lang="en-US" altLang="zh-TW" dirty="0" smtClean="0">
                <a:latin typeface="Times New Roman" panose="02020603050405020304" pitchFamily="18" charset="0"/>
                <a:ea typeface="Eurostile" charset="0"/>
                <a:cs typeface="Times New Roman" panose="02020603050405020304" pitchFamily="18" charset="0"/>
              </a:rPr>
              <a:t>Month(s), week(s), day(s)</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17" name="文字方塊 16"/>
          <p:cNvSpPr txBox="1"/>
          <p:nvPr/>
        </p:nvSpPr>
        <p:spPr>
          <a:xfrm flipH="1">
            <a:off x="8039909" y="4596187"/>
            <a:ext cx="2154740" cy="369332"/>
          </a:xfrm>
          <a:prstGeom prst="rect">
            <a:avLst/>
          </a:prstGeom>
          <a:noFill/>
          <a:ln w="12700">
            <a:noFill/>
          </a:ln>
        </p:spPr>
        <p:txBody>
          <a:bodyPr wrap="squar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Egg, positive rate</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18" name="文字方塊 17"/>
          <p:cNvSpPr txBox="1"/>
          <p:nvPr/>
        </p:nvSpPr>
        <p:spPr>
          <a:xfrm>
            <a:off x="5910893" y="5339116"/>
            <a:ext cx="1524776" cy="923330"/>
          </a:xfrm>
          <a:prstGeom prst="rect">
            <a:avLst/>
          </a:prstGeom>
          <a:solidFill>
            <a:schemeClr val="accent4"/>
          </a:solidFill>
          <a:ln w="38100">
            <a:solidFill>
              <a:schemeClr val="tx1"/>
            </a:solidFill>
          </a:ln>
        </p:spPr>
        <p:txBody>
          <a:bodyPr wrap="none" rtlCol="0">
            <a:spAutoFit/>
          </a:bodyPr>
          <a:lstStyle/>
          <a:p>
            <a:pPr algn="ctr"/>
            <a:endParaRPr kumimoji="1" lang="en-US" altLang="zh-TW" dirty="0" smtClean="0">
              <a:latin typeface="Times New Roman" panose="02020603050405020304" pitchFamily="18" charset="0"/>
              <a:ea typeface="Eurostile" charset="0"/>
              <a:cs typeface="Times New Roman" panose="02020603050405020304" pitchFamily="18" charset="0"/>
            </a:endParaRPr>
          </a:p>
          <a:p>
            <a:pPr algn="ctr"/>
            <a:r>
              <a:rPr kumimoji="1" lang="en-US" altLang="zh-TW" dirty="0" smtClean="0">
                <a:latin typeface="Times New Roman" panose="02020603050405020304" pitchFamily="18" charset="0"/>
                <a:ea typeface="Eurostile" charset="0"/>
                <a:cs typeface="Times New Roman" panose="02020603050405020304" pitchFamily="18" charset="0"/>
              </a:rPr>
              <a:t>Data reporting</a:t>
            </a:r>
          </a:p>
          <a:p>
            <a:pPr algn="ctr"/>
            <a:r>
              <a:rPr kumimoji="1" lang="en-US" altLang="zh-TW" dirty="0" smtClean="0">
                <a:latin typeface="Times New Roman" panose="02020603050405020304" pitchFamily="18" charset="0"/>
                <a:ea typeface="Eurostile" charset="0"/>
                <a:cs typeface="Times New Roman" panose="02020603050405020304" pitchFamily="18" charset="0"/>
              </a:rPr>
              <a:t> </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21" name="文字方塊 20"/>
          <p:cNvSpPr txBox="1"/>
          <p:nvPr/>
        </p:nvSpPr>
        <p:spPr>
          <a:xfrm>
            <a:off x="7842267" y="6305735"/>
            <a:ext cx="3129382" cy="369332"/>
          </a:xfrm>
          <a:prstGeom prst="rect">
            <a:avLst/>
          </a:prstGeom>
          <a:noFill/>
          <a:ln w="12700">
            <a:noFill/>
          </a:ln>
        </p:spPr>
        <p:txBody>
          <a:bodyPr wrap="non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End of emergency surveillance </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23" name="文字方塊 22"/>
          <p:cNvSpPr txBox="1"/>
          <p:nvPr/>
        </p:nvSpPr>
        <p:spPr>
          <a:xfrm>
            <a:off x="9124305" y="5641486"/>
            <a:ext cx="1505540" cy="369332"/>
          </a:xfrm>
          <a:prstGeom prst="rect">
            <a:avLst/>
          </a:prstGeom>
          <a:noFill/>
          <a:ln w="12700">
            <a:noFill/>
          </a:ln>
        </p:spPr>
        <p:txBody>
          <a:bodyPr wrap="non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Risk still exist</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16" name="文字方塊 15"/>
          <p:cNvSpPr txBox="1"/>
          <p:nvPr/>
        </p:nvSpPr>
        <p:spPr>
          <a:xfrm flipH="1">
            <a:off x="2787755" y="4627646"/>
            <a:ext cx="2785872" cy="369332"/>
          </a:xfrm>
          <a:prstGeom prst="rect">
            <a:avLst/>
          </a:prstGeom>
          <a:noFill/>
          <a:ln w="12700">
            <a:noFill/>
          </a:ln>
        </p:spPr>
        <p:txBody>
          <a:bodyPr wrap="squar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Egg, positive rate, species</a:t>
            </a:r>
            <a:endParaRPr kumimoji="1" lang="zh-TW" altLang="en-US" dirty="0">
              <a:latin typeface="Times New Roman" panose="02020603050405020304" pitchFamily="18" charset="0"/>
              <a:ea typeface="Eurostile" charset="0"/>
              <a:cs typeface="Times New Roman" panose="02020603050405020304" pitchFamily="18" charset="0"/>
            </a:endParaRPr>
          </a:p>
        </p:txBody>
      </p:sp>
      <p:grpSp>
        <p:nvGrpSpPr>
          <p:cNvPr id="20" name="群組 19"/>
          <p:cNvGrpSpPr/>
          <p:nvPr/>
        </p:nvGrpSpPr>
        <p:grpSpPr>
          <a:xfrm>
            <a:off x="280864" y="422860"/>
            <a:ext cx="1377175" cy="826305"/>
            <a:chOff x="9640228" y="411624"/>
            <a:chExt cx="1377175" cy="826305"/>
          </a:xfrm>
        </p:grpSpPr>
        <p:sp>
          <p:nvSpPr>
            <p:cNvPr id="22" name="圓角矩形 21"/>
            <p:cNvSpPr/>
            <p:nvPr/>
          </p:nvSpPr>
          <p:spPr>
            <a:xfrm>
              <a:off x="9640228" y="411624"/>
              <a:ext cx="1377175" cy="826305"/>
            </a:xfrm>
            <a:prstGeom prst="roundRect">
              <a:avLst>
                <a:gd name="adj" fmla="val 10000"/>
              </a:avLst>
            </a:prstGeom>
          </p:spPr>
          <p:style>
            <a:lnRef idx="0">
              <a:schemeClr val="lt1">
                <a:hueOff val="0"/>
                <a:satOff val="0"/>
                <a:lumOff val="0"/>
                <a:alphaOff val="0"/>
              </a:schemeClr>
            </a:lnRef>
            <a:fillRef idx="3">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sp>
        <p:sp>
          <p:nvSpPr>
            <p:cNvPr id="25" name="圓角矩形 4"/>
            <p:cNvSpPr/>
            <p:nvPr/>
          </p:nvSpPr>
          <p:spPr>
            <a:xfrm>
              <a:off x="9664430"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smtClean="0">
                  <a:solidFill>
                    <a:schemeClr val="tx1"/>
                  </a:solidFill>
                  <a:latin typeface="Times New Roman" panose="02020603050405020304" pitchFamily="18" charset="0"/>
                  <a:cs typeface="Times New Roman" panose="02020603050405020304" pitchFamily="18" charset="0"/>
                </a:rPr>
                <a:t>Control system</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
        <p:nvSpPr>
          <p:cNvPr id="3" name="向下箭號 2"/>
          <p:cNvSpPr/>
          <p:nvPr/>
        </p:nvSpPr>
        <p:spPr>
          <a:xfrm>
            <a:off x="3877862" y="1502240"/>
            <a:ext cx="405114" cy="67203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27" name="向下箭號 26"/>
          <p:cNvSpPr/>
          <p:nvPr/>
        </p:nvSpPr>
        <p:spPr>
          <a:xfrm rot="16200000">
            <a:off x="4381724" y="2644460"/>
            <a:ext cx="405114" cy="124865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28" name="向下箭號 27"/>
          <p:cNvSpPr/>
          <p:nvPr/>
        </p:nvSpPr>
        <p:spPr>
          <a:xfrm rot="5400000">
            <a:off x="5659993" y="4436687"/>
            <a:ext cx="405114" cy="77558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29" name="向下箭號 28"/>
          <p:cNvSpPr/>
          <p:nvPr/>
        </p:nvSpPr>
        <p:spPr>
          <a:xfrm rot="16200000">
            <a:off x="4681881" y="4827851"/>
            <a:ext cx="405114" cy="171321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30" name="向下箭號 29"/>
          <p:cNvSpPr/>
          <p:nvPr/>
        </p:nvSpPr>
        <p:spPr>
          <a:xfrm>
            <a:off x="9173654" y="1550469"/>
            <a:ext cx="405114" cy="67203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31" name="向下箭號 30"/>
          <p:cNvSpPr/>
          <p:nvPr/>
        </p:nvSpPr>
        <p:spPr>
          <a:xfrm rot="5400000">
            <a:off x="8655278" y="2584794"/>
            <a:ext cx="403200" cy="124557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32" name="向下箭號 31"/>
          <p:cNvSpPr/>
          <p:nvPr/>
        </p:nvSpPr>
        <p:spPr>
          <a:xfrm rot="16200000">
            <a:off x="7505808" y="4438036"/>
            <a:ext cx="405114" cy="71277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34" name="向下箭號 33"/>
          <p:cNvSpPr/>
          <p:nvPr/>
        </p:nvSpPr>
        <p:spPr>
          <a:xfrm rot="5400000">
            <a:off x="7999454" y="4793305"/>
            <a:ext cx="405114" cy="1212645"/>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35" name="向下箭號 34"/>
          <p:cNvSpPr/>
          <p:nvPr/>
        </p:nvSpPr>
        <p:spPr>
          <a:xfrm rot="16200000">
            <a:off x="8183739" y="4996801"/>
            <a:ext cx="405114" cy="159992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36" name="向下箭號 35"/>
          <p:cNvSpPr/>
          <p:nvPr/>
        </p:nvSpPr>
        <p:spPr>
          <a:xfrm>
            <a:off x="10050101" y="5999321"/>
            <a:ext cx="405114" cy="388744"/>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37" name="文字方塊 36"/>
          <p:cNvSpPr txBox="1"/>
          <p:nvPr/>
        </p:nvSpPr>
        <p:spPr>
          <a:xfrm flipH="1">
            <a:off x="10298526" y="5993538"/>
            <a:ext cx="880614" cy="369332"/>
          </a:xfrm>
          <a:prstGeom prst="rect">
            <a:avLst/>
          </a:prstGeom>
          <a:noFill/>
          <a:ln w="12700">
            <a:noFill/>
          </a:ln>
        </p:spPr>
        <p:txBody>
          <a:bodyPr wrap="squar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No</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38" name="向下箭號 37"/>
          <p:cNvSpPr/>
          <p:nvPr/>
        </p:nvSpPr>
        <p:spPr>
          <a:xfrm rot="5400000">
            <a:off x="9093535" y="2598969"/>
            <a:ext cx="405114" cy="2124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5" name="矩形 4"/>
          <p:cNvSpPr/>
          <p:nvPr/>
        </p:nvSpPr>
        <p:spPr>
          <a:xfrm>
            <a:off x="10137404" y="3604650"/>
            <a:ext cx="223200" cy="205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39" name="文字方塊 38"/>
          <p:cNvSpPr txBox="1"/>
          <p:nvPr/>
        </p:nvSpPr>
        <p:spPr>
          <a:xfrm flipH="1">
            <a:off x="10223310" y="4354239"/>
            <a:ext cx="880614" cy="369332"/>
          </a:xfrm>
          <a:prstGeom prst="rect">
            <a:avLst/>
          </a:prstGeom>
          <a:noFill/>
          <a:ln w="12700">
            <a:noFill/>
          </a:ln>
        </p:spPr>
        <p:txBody>
          <a:bodyPr wrap="squar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Yes</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40" name="文字方塊 39"/>
          <p:cNvSpPr txBox="1"/>
          <p:nvPr/>
        </p:nvSpPr>
        <p:spPr>
          <a:xfrm flipH="1">
            <a:off x="2493924" y="1610078"/>
            <a:ext cx="1462082" cy="369332"/>
          </a:xfrm>
          <a:prstGeom prst="rect">
            <a:avLst/>
          </a:prstGeom>
          <a:noFill/>
          <a:ln w="12700">
            <a:noFill/>
          </a:ln>
        </p:spPr>
        <p:txBody>
          <a:bodyPr wrap="squar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Setup </a:t>
            </a:r>
            <a:r>
              <a:rPr kumimoji="1" lang="en-US" altLang="zh-TW" dirty="0" err="1" smtClean="0">
                <a:latin typeface="Times New Roman" panose="02020603050405020304" pitchFamily="18" charset="0"/>
                <a:ea typeface="Eurostile" charset="0"/>
                <a:cs typeface="Times New Roman" panose="02020603050405020304" pitchFamily="18" charset="0"/>
              </a:rPr>
              <a:t>ovitrap</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41" name="文字方塊 40"/>
          <p:cNvSpPr txBox="1"/>
          <p:nvPr/>
        </p:nvSpPr>
        <p:spPr>
          <a:xfrm flipH="1">
            <a:off x="9527721" y="1625544"/>
            <a:ext cx="1462082" cy="369332"/>
          </a:xfrm>
          <a:prstGeom prst="rect">
            <a:avLst/>
          </a:prstGeom>
          <a:noFill/>
          <a:ln w="12700">
            <a:noFill/>
          </a:ln>
        </p:spPr>
        <p:txBody>
          <a:bodyPr wrap="square" rtlCol="0">
            <a:spAutoFit/>
          </a:bodyPr>
          <a:lstStyle/>
          <a:p>
            <a:pPr algn="ctr"/>
            <a:r>
              <a:rPr kumimoji="1" lang="en-US" altLang="zh-TW" dirty="0" smtClean="0">
                <a:latin typeface="Times New Roman" panose="02020603050405020304" pitchFamily="18" charset="0"/>
                <a:ea typeface="Eurostile" charset="0"/>
                <a:cs typeface="Times New Roman" panose="02020603050405020304" pitchFamily="18" charset="0"/>
              </a:rPr>
              <a:t>Setup </a:t>
            </a:r>
            <a:r>
              <a:rPr kumimoji="1" lang="en-US" altLang="zh-TW" dirty="0" err="1" smtClean="0">
                <a:latin typeface="Times New Roman" panose="02020603050405020304" pitchFamily="18" charset="0"/>
                <a:ea typeface="Eurostile" charset="0"/>
                <a:cs typeface="Times New Roman" panose="02020603050405020304" pitchFamily="18" charset="0"/>
              </a:rPr>
              <a:t>ovitrap</a:t>
            </a:r>
            <a:endParaRPr kumimoji="1" lang="zh-TW" altLang="en-US" dirty="0">
              <a:latin typeface="Times New Roman" panose="02020603050405020304" pitchFamily="18" charset="0"/>
              <a:ea typeface="Eurostile" charset="0"/>
              <a:cs typeface="Times New Roman" panose="02020603050405020304" pitchFamily="18" charset="0"/>
            </a:endParaRPr>
          </a:p>
        </p:txBody>
      </p:sp>
      <p:sp>
        <p:nvSpPr>
          <p:cNvPr id="42" name="矩形 41"/>
          <p:cNvSpPr/>
          <p:nvPr/>
        </p:nvSpPr>
        <p:spPr>
          <a:xfrm>
            <a:off x="3957244" y="2633136"/>
            <a:ext cx="223200" cy="64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43" name="矩形 42"/>
          <p:cNvSpPr/>
          <p:nvPr/>
        </p:nvSpPr>
        <p:spPr>
          <a:xfrm>
            <a:off x="6032530" y="3990436"/>
            <a:ext cx="223200" cy="90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44" name="矩形 43"/>
          <p:cNvSpPr/>
          <p:nvPr/>
        </p:nvSpPr>
        <p:spPr>
          <a:xfrm>
            <a:off x="4030524" y="5000141"/>
            <a:ext cx="223200" cy="72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45" name="矩形 44"/>
          <p:cNvSpPr/>
          <p:nvPr/>
        </p:nvSpPr>
        <p:spPr>
          <a:xfrm>
            <a:off x="9251410" y="2580011"/>
            <a:ext cx="223200" cy="72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46" name="矩形 45"/>
          <p:cNvSpPr/>
          <p:nvPr/>
        </p:nvSpPr>
        <p:spPr>
          <a:xfrm>
            <a:off x="7328876" y="3990436"/>
            <a:ext cx="223200" cy="90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47" name="矩形 46"/>
          <p:cNvSpPr/>
          <p:nvPr/>
        </p:nvSpPr>
        <p:spPr>
          <a:xfrm>
            <a:off x="8581075" y="5011691"/>
            <a:ext cx="223200" cy="360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48" name="矩形 47"/>
          <p:cNvSpPr/>
          <p:nvPr/>
        </p:nvSpPr>
        <p:spPr>
          <a:xfrm>
            <a:off x="2588918" y="5964523"/>
            <a:ext cx="3161957" cy="2373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49" name="矩形 48"/>
          <p:cNvSpPr/>
          <p:nvPr/>
        </p:nvSpPr>
        <p:spPr>
          <a:xfrm>
            <a:off x="2588261" y="3575886"/>
            <a:ext cx="218537" cy="262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
        <p:nvSpPr>
          <p:cNvPr id="50" name="向下箭號 49"/>
          <p:cNvSpPr/>
          <p:nvPr/>
        </p:nvSpPr>
        <p:spPr>
          <a:xfrm rot="16200000">
            <a:off x="3711357" y="2379204"/>
            <a:ext cx="405114" cy="258939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70133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493564" y="242950"/>
            <a:ext cx="11449416" cy="769441"/>
          </a:xfrm>
          <a:prstGeom prst="rect">
            <a:avLst/>
          </a:prstGeom>
          <a:noFill/>
        </p:spPr>
        <p:txBody>
          <a:bodyPr wrap="none" rtlCol="0">
            <a:spAutoFit/>
          </a:bodyPr>
          <a:lstStyle/>
          <a:p>
            <a:pPr algn="ctr"/>
            <a:r>
              <a:rPr kumimoji="1" lang="en-US" altLang="zh-TW" sz="4400" b="1" dirty="0" smtClean="0">
                <a:latin typeface="Times New Roman" panose="02020603050405020304" pitchFamily="18" charset="0"/>
                <a:ea typeface="CordiaUPC" charset="0"/>
                <a:cs typeface="Times New Roman" panose="02020603050405020304" pitchFamily="18" charset="0"/>
              </a:rPr>
              <a:t>The outbreak of dengue is able to be prevented</a:t>
            </a:r>
            <a:endParaRPr kumimoji="1" lang="zh-TW" altLang="en-US" sz="4400" b="1" dirty="0">
              <a:latin typeface="Times New Roman" panose="02020603050405020304" pitchFamily="18" charset="0"/>
              <a:ea typeface="CordiaUPC" charset="0"/>
              <a:cs typeface="Times New Roman" panose="02020603050405020304" pitchFamily="18" charset="0"/>
            </a:endParaRPr>
          </a:p>
        </p:txBody>
      </p:sp>
      <p:grpSp>
        <p:nvGrpSpPr>
          <p:cNvPr id="2" name="群組 1"/>
          <p:cNvGrpSpPr/>
          <p:nvPr/>
        </p:nvGrpSpPr>
        <p:grpSpPr>
          <a:xfrm>
            <a:off x="836042" y="1462824"/>
            <a:ext cx="10764457" cy="4435903"/>
            <a:chOff x="1015491" y="1549076"/>
            <a:chExt cx="10764457" cy="4435903"/>
          </a:xfrm>
        </p:grpSpPr>
        <p:grpSp>
          <p:nvGrpSpPr>
            <p:cNvPr id="16" name="群組 15"/>
            <p:cNvGrpSpPr/>
            <p:nvPr/>
          </p:nvGrpSpPr>
          <p:grpSpPr>
            <a:xfrm>
              <a:off x="1015491" y="1549076"/>
              <a:ext cx="10764457" cy="4435903"/>
              <a:chOff x="591193" y="1502778"/>
              <a:chExt cx="10886813" cy="4435903"/>
            </a:xfrm>
          </p:grpSpPr>
          <p:pic>
            <p:nvPicPr>
              <p:cNvPr id="12" name="圖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93" y="3728897"/>
                <a:ext cx="10881025" cy="2209784"/>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006" y="1502778"/>
                <a:ext cx="10800000" cy="2226119"/>
              </a:xfrm>
              <a:prstGeom prst="rect">
                <a:avLst/>
              </a:prstGeom>
            </p:spPr>
          </p:pic>
        </p:grpSp>
        <p:sp>
          <p:nvSpPr>
            <p:cNvPr id="17" name="文字方塊 16"/>
            <p:cNvSpPr txBox="1"/>
            <p:nvPr/>
          </p:nvSpPr>
          <p:spPr>
            <a:xfrm>
              <a:off x="1590451" y="1716720"/>
              <a:ext cx="1442250" cy="830997"/>
            </a:xfrm>
            <a:prstGeom prst="rect">
              <a:avLst/>
            </a:prstGeom>
            <a:noFill/>
          </p:spPr>
          <p:txBody>
            <a:bodyPr wrap="square" rtlCol="0">
              <a:spAutoFit/>
            </a:bodyPr>
            <a:lstStyle/>
            <a:p>
              <a:pPr algn="r"/>
              <a:r>
                <a:rPr kumimoji="1" lang="en-US" altLang="zh-TW" sz="2400" b="1" dirty="0" smtClean="0">
                  <a:latin typeface="Times New Roman" panose="02020603050405020304" pitchFamily="18" charset="0"/>
                  <a:ea typeface="CordiaUPC" charset="0"/>
                  <a:cs typeface="Times New Roman" panose="02020603050405020304" pitchFamily="18" charset="0"/>
                </a:rPr>
                <a:t>Imported Cases</a:t>
              </a:r>
              <a:endParaRPr kumimoji="1" lang="zh-TW" altLang="en-US" sz="2400" b="1" dirty="0">
                <a:latin typeface="Times New Roman" panose="02020603050405020304" pitchFamily="18" charset="0"/>
                <a:ea typeface="CordiaUPC" charset="0"/>
                <a:cs typeface="Times New Roman" panose="02020603050405020304" pitchFamily="18" charset="0"/>
              </a:endParaRPr>
            </a:p>
          </p:txBody>
        </p:sp>
        <p:sp>
          <p:nvSpPr>
            <p:cNvPr id="18" name="文字方塊 17"/>
            <p:cNvSpPr txBox="1"/>
            <p:nvPr/>
          </p:nvSpPr>
          <p:spPr>
            <a:xfrm>
              <a:off x="1486779" y="3942839"/>
              <a:ext cx="1463271" cy="830997"/>
            </a:xfrm>
            <a:prstGeom prst="rect">
              <a:avLst/>
            </a:prstGeom>
            <a:noFill/>
          </p:spPr>
          <p:txBody>
            <a:bodyPr wrap="square" rtlCol="0">
              <a:spAutoFit/>
            </a:bodyPr>
            <a:lstStyle/>
            <a:p>
              <a:pPr algn="r"/>
              <a:r>
                <a:rPr kumimoji="1" lang="en-US" altLang="zh-TW" sz="2400" b="1" dirty="0" smtClean="0">
                  <a:latin typeface="Times New Roman" panose="02020603050405020304" pitchFamily="18" charset="0"/>
                  <a:ea typeface="CordiaUPC" charset="0"/>
                  <a:cs typeface="Times New Roman" panose="02020603050405020304" pitchFamily="18" charset="0"/>
                </a:rPr>
                <a:t>Endemic Cases</a:t>
              </a:r>
              <a:endParaRPr kumimoji="1" lang="zh-TW" altLang="en-US" sz="2400" b="1" dirty="0">
                <a:latin typeface="Times New Roman" panose="02020603050405020304" pitchFamily="18" charset="0"/>
                <a:ea typeface="CordiaUPC" charset="0"/>
                <a:cs typeface="Times New Roman" panose="02020603050405020304" pitchFamily="18" charset="0"/>
              </a:endParaRPr>
            </a:p>
          </p:txBody>
        </p:sp>
        <p:sp>
          <p:nvSpPr>
            <p:cNvPr id="19" name="文字方塊 18"/>
            <p:cNvSpPr txBox="1"/>
            <p:nvPr/>
          </p:nvSpPr>
          <p:spPr>
            <a:xfrm>
              <a:off x="3460829" y="4369940"/>
              <a:ext cx="710451" cy="369332"/>
            </a:xfrm>
            <a:prstGeom prst="rect">
              <a:avLst/>
            </a:prstGeom>
            <a:noFill/>
          </p:spPr>
          <p:txBody>
            <a:bodyPr wrap="none" rtlCol="0">
              <a:spAutoFit/>
            </a:bodyPr>
            <a:lstStyle/>
            <a:p>
              <a:r>
                <a:rPr kumimoji="1" lang="en-US" altLang="zh-TW" smtClean="0">
                  <a:latin typeface="Times New Roman" panose="02020603050405020304" pitchFamily="18" charset="0"/>
                  <a:cs typeface="Times New Roman" panose="02020603050405020304" pitchFamily="18" charset="0"/>
                </a:rPr>
                <a:t>5,336</a:t>
              </a:r>
              <a:endParaRPr kumimoji="1" lang="zh-TW" altLang="en-US" dirty="0">
                <a:latin typeface="Times New Roman" panose="02020603050405020304" pitchFamily="18" charset="0"/>
                <a:cs typeface="Times New Roman" panose="02020603050405020304" pitchFamily="18" charset="0"/>
              </a:endParaRPr>
            </a:p>
          </p:txBody>
        </p:sp>
        <p:sp>
          <p:nvSpPr>
            <p:cNvPr id="20" name="文字方塊 19"/>
            <p:cNvSpPr txBox="1"/>
            <p:nvPr/>
          </p:nvSpPr>
          <p:spPr>
            <a:xfrm>
              <a:off x="9053331" y="4208424"/>
              <a:ext cx="827471" cy="369332"/>
            </a:xfrm>
            <a:prstGeom prst="rect">
              <a:avLst/>
            </a:prstGeom>
            <a:noFill/>
          </p:spPr>
          <p:txBody>
            <a:bodyPr wrap="none" rtlCol="0">
              <a:spAutoFit/>
            </a:bodyPr>
            <a:lstStyle/>
            <a:p>
              <a:r>
                <a:rPr kumimoji="1" lang="en-US" altLang="zh-TW" smtClean="0">
                  <a:latin typeface="Times New Roman" panose="02020603050405020304" pitchFamily="18" charset="0"/>
                  <a:cs typeface="Times New Roman" panose="02020603050405020304" pitchFamily="18" charset="0"/>
                </a:rPr>
                <a:t>15,492</a:t>
              </a:r>
              <a:endParaRPr kumimoji="1" lang="zh-TW" altLang="en-US" dirty="0">
                <a:latin typeface="Times New Roman" panose="02020603050405020304" pitchFamily="18" charset="0"/>
                <a:cs typeface="Times New Roman" panose="02020603050405020304" pitchFamily="18" charset="0"/>
              </a:endParaRPr>
            </a:p>
          </p:txBody>
        </p:sp>
        <p:sp>
          <p:nvSpPr>
            <p:cNvPr id="21" name="文字方塊 20"/>
            <p:cNvSpPr txBox="1"/>
            <p:nvPr/>
          </p:nvSpPr>
          <p:spPr>
            <a:xfrm>
              <a:off x="9555686" y="3775195"/>
              <a:ext cx="827471" cy="369332"/>
            </a:xfrm>
            <a:prstGeom prst="rect">
              <a:avLst/>
            </a:prstGeom>
            <a:noFill/>
          </p:spPr>
          <p:txBody>
            <a:bodyPr wrap="none" rtlCol="0">
              <a:spAutoFit/>
            </a:bodyPr>
            <a:lstStyle/>
            <a:p>
              <a:r>
                <a:rPr kumimoji="1" lang="en-US" altLang="zh-TW" smtClean="0">
                  <a:latin typeface="Times New Roman" panose="02020603050405020304" pitchFamily="18" charset="0"/>
                  <a:cs typeface="Times New Roman" panose="02020603050405020304" pitchFamily="18" charset="0"/>
                </a:rPr>
                <a:t>43,419</a:t>
              </a:r>
              <a:endParaRPr kumimoji="1" lang="zh-TW" altLang="en-US" dirty="0">
                <a:latin typeface="Times New Roman" panose="02020603050405020304" pitchFamily="18" charset="0"/>
                <a:cs typeface="Times New Roman" panose="02020603050405020304" pitchFamily="18" charset="0"/>
              </a:endParaRPr>
            </a:p>
          </p:txBody>
        </p:sp>
        <p:sp>
          <p:nvSpPr>
            <p:cNvPr id="22" name="文字方塊 21"/>
            <p:cNvSpPr txBox="1"/>
            <p:nvPr/>
          </p:nvSpPr>
          <p:spPr>
            <a:xfrm>
              <a:off x="10206735" y="5082679"/>
              <a:ext cx="535724" cy="369332"/>
            </a:xfrm>
            <a:prstGeom prst="rect">
              <a:avLst/>
            </a:prstGeom>
            <a:noFill/>
          </p:spPr>
          <p:txBody>
            <a:bodyPr wrap="none" rtlCol="0">
              <a:spAutoFit/>
            </a:bodyPr>
            <a:lstStyle/>
            <a:p>
              <a:r>
                <a:rPr kumimoji="1" lang="en-US" altLang="zh-TW" smtClean="0">
                  <a:latin typeface="Times New Roman" panose="02020603050405020304" pitchFamily="18" charset="0"/>
                  <a:cs typeface="Times New Roman" panose="02020603050405020304" pitchFamily="18" charset="0"/>
                </a:rPr>
                <a:t>381</a:t>
              </a:r>
              <a:endParaRPr kumimoji="1" lang="zh-TW" altLang="en-US" dirty="0">
                <a:latin typeface="Times New Roman" panose="02020603050405020304" pitchFamily="18" charset="0"/>
                <a:cs typeface="Times New Roman" panose="02020603050405020304" pitchFamily="18" charset="0"/>
              </a:endParaRPr>
            </a:p>
          </p:txBody>
        </p:sp>
        <p:sp>
          <p:nvSpPr>
            <p:cNvPr id="23" name="文字方塊 22"/>
            <p:cNvSpPr txBox="1"/>
            <p:nvPr/>
          </p:nvSpPr>
          <p:spPr>
            <a:xfrm>
              <a:off x="10684584" y="5187647"/>
              <a:ext cx="418704" cy="369332"/>
            </a:xfrm>
            <a:prstGeom prst="rect">
              <a:avLst/>
            </a:prstGeom>
            <a:noFill/>
          </p:spPr>
          <p:txBody>
            <a:bodyPr wrap="none" rtlCol="0">
              <a:spAutoFit/>
            </a:bodyPr>
            <a:lstStyle/>
            <a:p>
              <a:r>
                <a:rPr kumimoji="1" lang="en-US" altLang="zh-TW" smtClean="0">
                  <a:latin typeface="Times New Roman" panose="02020603050405020304" pitchFamily="18" charset="0"/>
                  <a:cs typeface="Times New Roman" panose="02020603050405020304" pitchFamily="18" charset="0"/>
                </a:rPr>
                <a:t>10</a:t>
              </a:r>
              <a:endParaRPr kumimoji="1" lang="zh-TW" altLang="en-US" dirty="0">
                <a:latin typeface="Times New Roman" panose="02020603050405020304" pitchFamily="18" charset="0"/>
                <a:cs typeface="Times New Roman" panose="02020603050405020304" pitchFamily="18" charset="0"/>
              </a:endParaRPr>
            </a:p>
          </p:txBody>
        </p:sp>
        <p:sp>
          <p:nvSpPr>
            <p:cNvPr id="24" name="文字方塊 23"/>
            <p:cNvSpPr txBox="1"/>
            <p:nvPr/>
          </p:nvSpPr>
          <p:spPr>
            <a:xfrm>
              <a:off x="3595127" y="2811118"/>
              <a:ext cx="418704" cy="369332"/>
            </a:xfrm>
            <a:prstGeom prst="rect">
              <a:avLst/>
            </a:prstGeom>
            <a:noFill/>
          </p:spPr>
          <p:txBody>
            <a:bodyPr wrap="none" rtlCol="0">
              <a:spAutoFit/>
            </a:bodyPr>
            <a:lstStyle/>
            <a:p>
              <a:r>
                <a:rPr kumimoji="1" lang="en-US" altLang="zh-TW" smtClean="0">
                  <a:latin typeface="Times New Roman" panose="02020603050405020304" pitchFamily="18" charset="0"/>
                  <a:cs typeface="Times New Roman" panose="02020603050405020304" pitchFamily="18" charset="0"/>
                </a:rPr>
                <a:t>52</a:t>
              </a:r>
              <a:endParaRPr kumimoji="1" lang="zh-TW" altLang="en-US" dirty="0">
                <a:latin typeface="Times New Roman" panose="02020603050405020304" pitchFamily="18" charset="0"/>
                <a:cs typeface="Times New Roman" panose="02020603050405020304" pitchFamily="18" charset="0"/>
              </a:endParaRPr>
            </a:p>
          </p:txBody>
        </p:sp>
        <p:sp>
          <p:nvSpPr>
            <p:cNvPr id="25" name="文字方塊 24"/>
            <p:cNvSpPr txBox="1"/>
            <p:nvPr/>
          </p:nvSpPr>
          <p:spPr>
            <a:xfrm>
              <a:off x="9257714" y="2098379"/>
              <a:ext cx="535724" cy="369332"/>
            </a:xfrm>
            <a:prstGeom prst="rect">
              <a:avLst/>
            </a:prstGeom>
            <a:noFill/>
          </p:spPr>
          <p:txBody>
            <a:bodyPr wrap="none" rtlCol="0">
              <a:spAutoFit/>
            </a:bodyPr>
            <a:lstStyle/>
            <a:p>
              <a:r>
                <a:rPr kumimoji="1" lang="en-US" altLang="zh-TW" smtClean="0">
                  <a:latin typeface="Times New Roman" panose="02020603050405020304" pitchFamily="18" charset="0"/>
                  <a:cs typeface="Times New Roman" panose="02020603050405020304" pitchFamily="18" charset="0"/>
                </a:rPr>
                <a:t>240</a:t>
              </a:r>
              <a:endParaRPr kumimoji="1" lang="zh-TW" altLang="en-US" dirty="0">
                <a:latin typeface="Times New Roman" panose="02020603050405020304" pitchFamily="18" charset="0"/>
                <a:cs typeface="Times New Roman" panose="02020603050405020304" pitchFamily="18" charset="0"/>
              </a:endParaRPr>
            </a:p>
          </p:txBody>
        </p:sp>
        <p:sp>
          <p:nvSpPr>
            <p:cNvPr id="26" name="文字方塊 25"/>
            <p:cNvSpPr txBox="1"/>
            <p:nvPr/>
          </p:nvSpPr>
          <p:spPr>
            <a:xfrm>
              <a:off x="9701559" y="1665150"/>
              <a:ext cx="535724" cy="369332"/>
            </a:xfrm>
            <a:prstGeom prst="rect">
              <a:avLst/>
            </a:prstGeom>
            <a:noFill/>
          </p:spPr>
          <p:txBody>
            <a:bodyPr wrap="none" rtlCol="0">
              <a:spAutoFit/>
            </a:bodyPr>
            <a:lstStyle/>
            <a:p>
              <a:r>
                <a:rPr kumimoji="1" lang="en-US" altLang="zh-TW" dirty="0" smtClean="0">
                  <a:latin typeface="Times New Roman" panose="02020603050405020304" pitchFamily="18" charset="0"/>
                  <a:cs typeface="Times New Roman" panose="02020603050405020304" pitchFamily="18" charset="0"/>
                </a:rPr>
                <a:t>365</a:t>
              </a:r>
              <a:endParaRPr kumimoji="1" lang="zh-TW" altLang="en-US" dirty="0">
                <a:latin typeface="Times New Roman" panose="02020603050405020304" pitchFamily="18" charset="0"/>
                <a:cs typeface="Times New Roman" panose="02020603050405020304" pitchFamily="18" charset="0"/>
              </a:endParaRPr>
            </a:p>
          </p:txBody>
        </p:sp>
        <p:sp>
          <p:nvSpPr>
            <p:cNvPr id="27" name="文字方塊 26"/>
            <p:cNvSpPr txBox="1"/>
            <p:nvPr/>
          </p:nvSpPr>
          <p:spPr>
            <a:xfrm>
              <a:off x="10191955" y="1694484"/>
              <a:ext cx="535724" cy="369332"/>
            </a:xfrm>
            <a:prstGeom prst="rect">
              <a:avLst/>
            </a:prstGeom>
            <a:noFill/>
          </p:spPr>
          <p:txBody>
            <a:bodyPr wrap="none" rtlCol="0">
              <a:spAutoFit/>
            </a:bodyPr>
            <a:lstStyle/>
            <a:p>
              <a:r>
                <a:rPr kumimoji="1" lang="en-US" altLang="zh-TW" smtClean="0">
                  <a:latin typeface="Times New Roman" panose="02020603050405020304" pitchFamily="18" charset="0"/>
                  <a:cs typeface="Times New Roman" panose="02020603050405020304" pitchFamily="18" charset="0"/>
                </a:rPr>
                <a:t>363</a:t>
              </a:r>
              <a:endParaRPr kumimoji="1" lang="zh-TW" altLang="en-US" dirty="0">
                <a:latin typeface="Times New Roman" panose="02020603050405020304" pitchFamily="18" charset="0"/>
                <a:cs typeface="Times New Roman" panose="02020603050405020304" pitchFamily="18" charset="0"/>
              </a:endParaRPr>
            </a:p>
          </p:txBody>
        </p:sp>
        <p:sp>
          <p:nvSpPr>
            <p:cNvPr id="28" name="文字方塊 27"/>
            <p:cNvSpPr txBox="1"/>
            <p:nvPr/>
          </p:nvSpPr>
          <p:spPr>
            <a:xfrm>
              <a:off x="10681798" y="1799452"/>
              <a:ext cx="535724" cy="369332"/>
            </a:xfrm>
            <a:prstGeom prst="rect">
              <a:avLst/>
            </a:prstGeom>
            <a:noFill/>
          </p:spPr>
          <p:txBody>
            <a:bodyPr wrap="none" rtlCol="0">
              <a:spAutoFit/>
            </a:bodyPr>
            <a:lstStyle/>
            <a:p>
              <a:r>
                <a:rPr kumimoji="1" lang="en-US" altLang="zh-TW" dirty="0" smtClean="0">
                  <a:latin typeface="Times New Roman" panose="02020603050405020304" pitchFamily="18" charset="0"/>
                  <a:cs typeface="Times New Roman" panose="02020603050405020304" pitchFamily="18" charset="0"/>
                </a:rPr>
                <a:t>333</a:t>
              </a:r>
              <a:endParaRPr kumimoji="1" lang="zh-TW" altLang="en-US" dirty="0">
                <a:latin typeface="Times New Roman" panose="02020603050405020304" pitchFamily="18" charset="0"/>
                <a:cs typeface="Times New Roman" panose="02020603050405020304" pitchFamily="18" charset="0"/>
              </a:endParaRPr>
            </a:p>
          </p:txBody>
        </p:sp>
      </p:grpSp>
      <p:sp>
        <p:nvSpPr>
          <p:cNvPr id="29" name="文字方塊 28"/>
          <p:cNvSpPr txBox="1"/>
          <p:nvPr/>
        </p:nvSpPr>
        <p:spPr>
          <a:xfrm>
            <a:off x="9704331" y="6349160"/>
            <a:ext cx="2389372" cy="369332"/>
          </a:xfrm>
          <a:prstGeom prst="rect">
            <a:avLst/>
          </a:prstGeom>
          <a:noFill/>
        </p:spPr>
        <p:txBody>
          <a:bodyPr wrap="none" rtlCol="0">
            <a:spAutoFit/>
          </a:bodyPr>
          <a:lstStyle/>
          <a:p>
            <a:r>
              <a:rPr kumimoji="1" lang="en-US" altLang="zh-TW" smtClean="0">
                <a:latin typeface="Times New Roman" panose="02020603050405020304" pitchFamily="18" charset="0"/>
                <a:cs typeface="Times New Roman" panose="02020603050405020304" pitchFamily="18" charset="0"/>
              </a:rPr>
              <a:t>Data from Taiwan CDC</a:t>
            </a:r>
            <a:endParaRPr kumimoji="1" lang="zh-TW" altLang="en-US" dirty="0">
              <a:latin typeface="Times New Roman" panose="02020603050405020304" pitchFamily="18" charset="0"/>
              <a:cs typeface="Times New Roman" panose="02020603050405020304" pitchFamily="18" charset="0"/>
            </a:endParaRPr>
          </a:p>
        </p:txBody>
      </p:sp>
      <p:cxnSp>
        <p:nvCxnSpPr>
          <p:cNvPr id="4" name="直線單箭頭接點 3"/>
          <p:cNvCxnSpPr>
            <a:endCxn id="23" idx="0"/>
          </p:cNvCxnSpPr>
          <p:nvPr/>
        </p:nvCxnSpPr>
        <p:spPr>
          <a:xfrm>
            <a:off x="10057834" y="4058275"/>
            <a:ext cx="656653" cy="10431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橢圓 5"/>
          <p:cNvSpPr/>
          <p:nvPr/>
        </p:nvSpPr>
        <p:spPr>
          <a:xfrm>
            <a:off x="8873882" y="3572215"/>
            <a:ext cx="2475101" cy="2341067"/>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45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4687476" y="214483"/>
            <a:ext cx="3023585" cy="769441"/>
          </a:xfrm>
          <a:prstGeom prst="rect">
            <a:avLst/>
          </a:prstGeom>
          <a:noFill/>
        </p:spPr>
        <p:txBody>
          <a:bodyPr wrap="none" rtlCol="0">
            <a:spAutoFit/>
          </a:bodyPr>
          <a:lstStyle/>
          <a:p>
            <a:pPr algn="ctr"/>
            <a:r>
              <a:rPr kumimoji="1" lang="en-US" altLang="zh-TW" sz="4400" b="1" dirty="0" smtClean="0">
                <a:latin typeface="Times New Roman" panose="02020603050405020304" pitchFamily="18" charset="0"/>
                <a:ea typeface="CordiaUPC" charset="0"/>
                <a:cs typeface="Times New Roman" panose="02020603050405020304" pitchFamily="18" charset="0"/>
              </a:rPr>
              <a:t>Conclusion</a:t>
            </a:r>
            <a:r>
              <a:rPr kumimoji="1" lang="zh-TW" altLang="en-US" sz="4400" dirty="0" smtClean="0">
                <a:latin typeface="Times New Roman" panose="02020603050405020304" pitchFamily="18" charset="0"/>
                <a:ea typeface="CordiaUPC" charset="0"/>
                <a:cs typeface="Times New Roman" panose="02020603050405020304" pitchFamily="18" charset="0"/>
              </a:rPr>
              <a:t> </a:t>
            </a:r>
            <a:endParaRPr kumimoji="1" lang="zh-TW" altLang="en-US" sz="4400" dirty="0">
              <a:latin typeface="Times New Roman" panose="02020603050405020304" pitchFamily="18" charset="0"/>
              <a:ea typeface="CordiaUPC" charset="0"/>
              <a:cs typeface="Times New Roman" panose="02020603050405020304" pitchFamily="18" charset="0"/>
            </a:endParaRPr>
          </a:p>
        </p:txBody>
      </p:sp>
      <p:sp>
        <p:nvSpPr>
          <p:cNvPr id="3" name="文字方塊 2"/>
          <p:cNvSpPr txBox="1"/>
          <p:nvPr/>
        </p:nvSpPr>
        <p:spPr>
          <a:xfrm>
            <a:off x="1124440" y="1080184"/>
            <a:ext cx="9767456" cy="3339376"/>
          </a:xfrm>
          <a:prstGeom prst="rect">
            <a:avLst/>
          </a:prstGeom>
          <a:noFill/>
        </p:spPr>
        <p:txBody>
          <a:bodyPr wrap="square" rtlCol="0">
            <a:spAutoFit/>
          </a:bodyPr>
          <a:lstStyle/>
          <a:p>
            <a:pPr marL="457200" indent="-457200">
              <a:spcBef>
                <a:spcPts val="600"/>
              </a:spcBef>
              <a:buFont typeface="Wingdings" charset="2"/>
              <a:buChar char="Ø"/>
            </a:pPr>
            <a:r>
              <a:rPr lang="en-US" altLang="zh-TW" sz="2800" dirty="0" err="1" smtClean="0">
                <a:latin typeface="Times New Roman" panose="02020603050405020304" pitchFamily="18" charset="0"/>
                <a:cs typeface="Times New Roman" panose="02020603050405020304" pitchFamily="18" charset="0"/>
              </a:rPr>
              <a:t>Ovitrap</a:t>
            </a:r>
            <a:r>
              <a:rPr lang="en-US" altLang="zh-TW" sz="2800" dirty="0" smtClean="0">
                <a:latin typeface="Times New Roman" panose="02020603050405020304" pitchFamily="18" charset="0"/>
                <a:cs typeface="Times New Roman" panose="02020603050405020304" pitchFamily="18" charset="0"/>
              </a:rPr>
              <a:t> surveillance is a simple method and convenient operation, data representative, worth to promote.</a:t>
            </a:r>
            <a:endParaRPr lang="zh-TW" altLang="zh-TW" sz="2800" dirty="0" smtClean="0">
              <a:latin typeface="Times New Roman" panose="02020603050405020304" pitchFamily="18" charset="0"/>
              <a:cs typeface="Times New Roman" panose="02020603050405020304" pitchFamily="18" charset="0"/>
            </a:endParaRPr>
          </a:p>
          <a:p>
            <a:pPr marL="457200" indent="-457200">
              <a:spcBef>
                <a:spcPts val="600"/>
              </a:spcBef>
              <a:buFont typeface="Wingdings" charset="2"/>
              <a:buChar char="Ø"/>
            </a:pPr>
            <a:r>
              <a:rPr lang="en-US" altLang="zh-TW" sz="2800" dirty="0" smtClean="0">
                <a:latin typeface="Times New Roman" panose="02020603050405020304" pitchFamily="18" charset="0"/>
                <a:cs typeface="Times New Roman" panose="02020603050405020304" pitchFamily="18" charset="0"/>
              </a:rPr>
              <a:t> </a:t>
            </a:r>
            <a:r>
              <a:rPr lang="en-US" altLang="zh-TW" sz="2800" dirty="0" err="1" smtClean="0">
                <a:latin typeface="Times New Roman" panose="02020603050405020304" pitchFamily="18" charset="0"/>
                <a:cs typeface="Times New Roman" panose="02020603050405020304" pitchFamily="18" charset="0"/>
              </a:rPr>
              <a:t>Ovitrap</a:t>
            </a:r>
            <a:r>
              <a:rPr lang="en-US" altLang="zh-TW" sz="2800" dirty="0" smtClean="0">
                <a:latin typeface="Times New Roman" panose="02020603050405020304" pitchFamily="18" charset="0"/>
                <a:cs typeface="Times New Roman" panose="02020603050405020304" pitchFamily="18" charset="0"/>
              </a:rPr>
              <a:t> surveillance needs to be combined with an immediate response management system</a:t>
            </a:r>
            <a:endParaRPr lang="zh-TW" altLang="zh-TW" sz="2800" dirty="0" smtClean="0">
              <a:latin typeface="Times New Roman" panose="02020603050405020304" pitchFamily="18" charset="0"/>
              <a:cs typeface="Times New Roman" panose="02020603050405020304" pitchFamily="18" charset="0"/>
            </a:endParaRPr>
          </a:p>
          <a:p>
            <a:pPr marL="457200" indent="-457200">
              <a:spcBef>
                <a:spcPts val="600"/>
              </a:spcBef>
              <a:buFont typeface="Wingdings" charset="2"/>
              <a:buChar char="Ø"/>
            </a:pPr>
            <a:r>
              <a:rPr lang="en-US" altLang="zh-TW" sz="2800" dirty="0" smtClean="0">
                <a:latin typeface="Times New Roman" panose="02020603050405020304" pitchFamily="18" charset="0"/>
                <a:cs typeface="Times New Roman" panose="02020603050405020304" pitchFamily="18" charset="0"/>
              </a:rPr>
              <a:t> Dengue fever can be prevented through mosquito control</a:t>
            </a:r>
            <a:endParaRPr lang="zh-TW" altLang="zh-TW" sz="2800" dirty="0" smtClean="0">
              <a:latin typeface="Times New Roman" panose="02020603050405020304" pitchFamily="18" charset="0"/>
              <a:cs typeface="Times New Roman" panose="02020603050405020304" pitchFamily="18" charset="0"/>
            </a:endParaRPr>
          </a:p>
          <a:p>
            <a:pPr marL="457200" indent="-457200">
              <a:spcBef>
                <a:spcPts val="600"/>
              </a:spcBef>
              <a:buFont typeface="Wingdings" charset="2"/>
              <a:buChar char="Ø"/>
            </a:pPr>
            <a:r>
              <a:rPr lang="en-US" altLang="zh-TW" sz="2800" dirty="0" smtClean="0">
                <a:latin typeface="Times New Roman" panose="02020603050405020304" pitchFamily="18" charset="0"/>
                <a:cs typeface="Times New Roman" panose="02020603050405020304" pitchFamily="18" charset="0"/>
              </a:rPr>
              <a:t> Mosquito management does not necessarily require high technology, but it must be done step by step.</a:t>
            </a:r>
            <a:endParaRPr lang="zh-TW" altLang="zh-TW" sz="2800" dirty="0">
              <a:latin typeface="Times New Roman" panose="02020603050405020304" pitchFamily="18" charset="0"/>
              <a:cs typeface="Times New Roman" panose="02020603050405020304" pitchFamily="18" charset="0"/>
            </a:endParaRPr>
          </a:p>
        </p:txBody>
      </p:sp>
      <p:sp>
        <p:nvSpPr>
          <p:cNvPr id="7" name="矩形 6"/>
          <p:cNvSpPr/>
          <p:nvPr/>
        </p:nvSpPr>
        <p:spPr>
          <a:xfrm>
            <a:off x="790770" y="5098350"/>
            <a:ext cx="10639195" cy="584775"/>
          </a:xfrm>
          <a:prstGeom prst="rect">
            <a:avLst/>
          </a:prstGeom>
          <a:ln>
            <a:solidFill>
              <a:schemeClr val="accent1"/>
            </a:solidFill>
          </a:ln>
        </p:spPr>
        <p:txBody>
          <a:bodyPr wrap="none">
            <a:spAutoFit/>
          </a:bodyPr>
          <a:lstStyle/>
          <a:p>
            <a:r>
              <a:rPr lang="zh-TW" altLang="en-US" sz="3200" b="1" dirty="0" smtClean="0">
                <a:solidFill>
                  <a:srgbClr val="FF0000"/>
                </a:solidFill>
                <a:latin typeface="Times New Roman" panose="02020603050405020304" pitchFamily="18" charset="0"/>
                <a:cs typeface="Times New Roman" panose="02020603050405020304" pitchFamily="18" charset="0"/>
              </a:rPr>
              <a:t>Hopefully one day we can eradicate </a:t>
            </a:r>
            <a:r>
              <a:rPr lang="en-US" altLang="zh-TW" sz="3200" b="1" i="1" dirty="0">
                <a:solidFill>
                  <a:srgbClr val="FF0000"/>
                </a:solidFill>
                <a:latin typeface="Times New Roman" panose="02020603050405020304" pitchFamily="18" charset="0"/>
                <a:cs typeface="Times New Roman" panose="02020603050405020304" pitchFamily="18" charset="0"/>
              </a:rPr>
              <a:t>A</a:t>
            </a:r>
            <a:r>
              <a:rPr lang="zh-TW" altLang="en-US" sz="3200" b="1" i="1" dirty="0" smtClean="0">
                <a:solidFill>
                  <a:srgbClr val="FF0000"/>
                </a:solidFill>
                <a:latin typeface="Times New Roman" panose="02020603050405020304" pitchFamily="18" charset="0"/>
                <a:cs typeface="Times New Roman" panose="02020603050405020304" pitchFamily="18" charset="0"/>
              </a:rPr>
              <a:t>edes aegypti </a:t>
            </a:r>
            <a:r>
              <a:rPr lang="zh-TW" altLang="en-US" sz="3200" b="1" dirty="0" smtClean="0">
                <a:solidFill>
                  <a:srgbClr val="FF0000"/>
                </a:solidFill>
                <a:latin typeface="Times New Roman" panose="02020603050405020304" pitchFamily="18" charset="0"/>
                <a:cs typeface="Times New Roman" panose="02020603050405020304" pitchFamily="18" charset="0"/>
              </a:rPr>
              <a:t>in </a:t>
            </a:r>
            <a:r>
              <a:rPr lang="en-US" altLang="zh-TW" sz="3200" b="1" dirty="0" smtClean="0">
                <a:solidFill>
                  <a:srgbClr val="FF0000"/>
                </a:solidFill>
                <a:latin typeface="Times New Roman" panose="02020603050405020304" pitchFamily="18" charset="0"/>
                <a:cs typeface="Times New Roman" panose="02020603050405020304" pitchFamily="18" charset="0"/>
              </a:rPr>
              <a:t>T</a:t>
            </a:r>
            <a:r>
              <a:rPr lang="zh-TW" altLang="en-US" sz="3200" b="1" dirty="0" smtClean="0">
                <a:solidFill>
                  <a:srgbClr val="FF0000"/>
                </a:solidFill>
                <a:latin typeface="Times New Roman" panose="02020603050405020304" pitchFamily="18" charset="0"/>
                <a:cs typeface="Times New Roman" panose="02020603050405020304" pitchFamily="18" charset="0"/>
              </a:rPr>
              <a:t>aiwan</a:t>
            </a:r>
            <a:endParaRPr lang="zh-TW"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0420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kumimoji="1" lang="en-US" altLang="zh-TW" b="1" dirty="0" smtClean="0">
                <a:latin typeface="Times New Roman" charset="0"/>
                <a:ea typeface="Times New Roman" charset="0"/>
                <a:cs typeface="Times New Roman" charset="0"/>
              </a:rPr>
              <a:t>Acknowledgements</a:t>
            </a:r>
            <a:r>
              <a:rPr kumimoji="1" lang="zh-TW" altLang="en-US" b="1" dirty="0" smtClean="0">
                <a:latin typeface="Times New Roman" charset="0"/>
                <a:ea typeface="Times New Roman" charset="0"/>
                <a:cs typeface="Times New Roman" charset="0"/>
              </a:rPr>
              <a:t> </a:t>
            </a:r>
            <a:endParaRPr kumimoji="1" lang="zh-TW" altLang="en-US" b="1" dirty="0">
              <a:latin typeface="Times New Roman" charset="0"/>
              <a:ea typeface="Times New Roman" charset="0"/>
              <a:cs typeface="Times New Roman" charset="0"/>
            </a:endParaRPr>
          </a:p>
        </p:txBody>
      </p:sp>
      <p:sp>
        <p:nvSpPr>
          <p:cNvPr id="3" name="內容版面配置區 2"/>
          <p:cNvSpPr>
            <a:spLocks noGrp="1"/>
          </p:cNvSpPr>
          <p:nvPr>
            <p:ph idx="1"/>
          </p:nvPr>
        </p:nvSpPr>
        <p:spPr/>
        <p:txBody>
          <a:bodyPr/>
          <a:lstStyle/>
          <a:p>
            <a:r>
              <a:rPr kumimoji="1" lang="en-US" altLang="zh-TW" dirty="0" smtClean="0">
                <a:latin typeface="Times New Roman" charset="0"/>
                <a:ea typeface="Times New Roman" charset="0"/>
                <a:cs typeface="Times New Roman" charset="0"/>
              </a:rPr>
              <a:t>National</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Mosquito-Borne</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Diseases</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Control</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Research</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Center,</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NHRI</a:t>
            </a:r>
          </a:p>
          <a:p>
            <a:r>
              <a:rPr kumimoji="1" lang="en-US" altLang="zh-TW" dirty="0" smtClean="0">
                <a:latin typeface="Times New Roman" charset="0"/>
                <a:ea typeface="Times New Roman" charset="0"/>
                <a:cs typeface="Times New Roman" charset="0"/>
              </a:rPr>
              <a:t>Centers</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for</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Disease</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Control,</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Taiwan</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CDC</a:t>
            </a:r>
          </a:p>
          <a:p>
            <a:r>
              <a:rPr kumimoji="1" lang="en-US" altLang="zh-TW" dirty="0" smtClean="0">
                <a:latin typeface="Times New Roman" charset="0"/>
                <a:ea typeface="Times New Roman" charset="0"/>
                <a:cs typeface="Times New Roman" charset="0"/>
              </a:rPr>
              <a:t>Tainan</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City</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Government</a:t>
            </a:r>
            <a:r>
              <a:rPr kumimoji="1" lang="zh-TW" altLang="en-US" dirty="0" smtClean="0">
                <a:latin typeface="Times New Roman" charset="0"/>
                <a:ea typeface="Times New Roman" charset="0"/>
                <a:cs typeface="Times New Roman" charset="0"/>
              </a:rPr>
              <a:t> </a:t>
            </a:r>
            <a:endParaRPr kumimoji="1" lang="en-US" altLang="zh-TW" dirty="0" smtClean="0">
              <a:latin typeface="Times New Roman" charset="0"/>
              <a:ea typeface="Times New Roman" charset="0"/>
              <a:cs typeface="Times New Roman" charset="0"/>
            </a:endParaRPr>
          </a:p>
          <a:p>
            <a:r>
              <a:rPr kumimoji="1" lang="en-US" altLang="zh-TW" dirty="0" smtClean="0">
                <a:latin typeface="Times New Roman" charset="0"/>
                <a:ea typeface="Times New Roman" charset="0"/>
                <a:cs typeface="Times New Roman" charset="0"/>
              </a:rPr>
              <a:t>Kaohsiung</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City</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Government</a:t>
            </a:r>
          </a:p>
          <a:p>
            <a:r>
              <a:rPr kumimoji="1" lang="en-US" altLang="zh-TW" dirty="0" smtClean="0">
                <a:latin typeface="Times New Roman" charset="0"/>
                <a:ea typeface="Times New Roman" charset="0"/>
                <a:cs typeface="Times New Roman" charset="0"/>
              </a:rPr>
              <a:t>Pingtung</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County</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Government</a:t>
            </a:r>
          </a:p>
          <a:p>
            <a:r>
              <a:rPr kumimoji="1" lang="en-US" altLang="zh-TW" dirty="0" smtClean="0">
                <a:latin typeface="Times New Roman" charset="0"/>
                <a:ea typeface="Times New Roman" charset="0"/>
                <a:cs typeface="Times New Roman" charset="0"/>
              </a:rPr>
              <a:t>Professor</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Kun-Ta</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Chuang,</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NCKU</a:t>
            </a:r>
          </a:p>
          <a:p>
            <a:r>
              <a:rPr kumimoji="1" lang="en-US" altLang="zh-TW" dirty="0" smtClean="0">
                <a:latin typeface="Times New Roman" charset="0"/>
                <a:ea typeface="Times New Roman" charset="0"/>
                <a:cs typeface="Times New Roman" charset="0"/>
              </a:rPr>
              <a:t>All</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Dengue</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Control</a:t>
            </a:r>
            <a:r>
              <a:rPr kumimoji="1" lang="zh-TW" altLang="en-US" dirty="0" smtClean="0">
                <a:latin typeface="Times New Roman" charset="0"/>
                <a:ea typeface="Times New Roman" charset="0"/>
                <a:cs typeface="Times New Roman" charset="0"/>
              </a:rPr>
              <a:t> </a:t>
            </a:r>
            <a:r>
              <a:rPr kumimoji="1" lang="en-US" altLang="zh-TW" dirty="0" smtClean="0">
                <a:latin typeface="Times New Roman" charset="0"/>
                <a:ea typeface="Times New Roman" charset="0"/>
                <a:cs typeface="Times New Roman" charset="0"/>
              </a:rPr>
              <a:t>Personnel</a:t>
            </a:r>
            <a:endParaRPr kumimoji="1" lang="zh-TW" altLang="en-US" dirty="0">
              <a:latin typeface="Times New Roman" charset="0"/>
              <a:ea typeface="Times New Roman" charset="0"/>
              <a:cs typeface="Times New Roman" charset="0"/>
            </a:endParaRPr>
          </a:p>
        </p:txBody>
      </p:sp>
      <p:pic>
        <p:nvPicPr>
          <p:cNvPr id="4" name="圖片 3"/>
          <p:cNvPicPr>
            <a:picLocks noChangeAspect="1"/>
          </p:cNvPicPr>
          <p:nvPr/>
        </p:nvPicPr>
        <p:blipFill>
          <a:blip r:embed="rId3"/>
          <a:stretch>
            <a:fillRect/>
          </a:stretch>
        </p:blipFill>
        <p:spPr>
          <a:xfrm>
            <a:off x="7320155" y="2959100"/>
            <a:ext cx="2784985" cy="2084387"/>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392" y="2864119"/>
            <a:ext cx="5026152" cy="382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7724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p:cNvGrpSpPr/>
          <p:nvPr/>
        </p:nvGrpSpPr>
        <p:grpSpPr>
          <a:xfrm>
            <a:off x="637771" y="1138907"/>
            <a:ext cx="10413989" cy="5206964"/>
            <a:chOff x="843965" y="645326"/>
            <a:chExt cx="10788458" cy="5357787"/>
          </a:xfrm>
        </p:grpSpPr>
        <p:grpSp>
          <p:nvGrpSpPr>
            <p:cNvPr id="32" name="群組 31"/>
            <p:cNvGrpSpPr/>
            <p:nvPr/>
          </p:nvGrpSpPr>
          <p:grpSpPr>
            <a:xfrm>
              <a:off x="3762774" y="1035685"/>
              <a:ext cx="4890154" cy="4508796"/>
              <a:chOff x="3630430" y="1315690"/>
              <a:chExt cx="4654971" cy="4508796"/>
            </a:xfrm>
          </p:grpSpPr>
          <p:grpSp>
            <p:nvGrpSpPr>
              <p:cNvPr id="13" name="Group 80"/>
              <p:cNvGrpSpPr/>
              <p:nvPr/>
            </p:nvGrpSpPr>
            <p:grpSpPr>
              <a:xfrm>
                <a:off x="3630430" y="1315690"/>
                <a:ext cx="4654971" cy="4508796"/>
                <a:chOff x="2655262" y="1627387"/>
                <a:chExt cx="3833476" cy="3603227"/>
              </a:xfrm>
            </p:grpSpPr>
            <p:sp>
              <p:nvSpPr>
                <p:cNvPr id="14" name="Oval 8"/>
                <p:cNvSpPr/>
                <p:nvPr/>
              </p:nvSpPr>
              <p:spPr>
                <a:xfrm>
                  <a:off x="3663040" y="2274879"/>
                  <a:ext cx="2057400" cy="2057400"/>
                </a:xfrm>
                <a:prstGeom prst="ellipse">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ea typeface="CordiaUPC" charset="0"/>
                    <a:cs typeface="Times New Roman" panose="02020603050405020304" pitchFamily="18" charset="0"/>
                  </a:endParaRPr>
                </a:p>
              </p:txBody>
            </p:sp>
            <p:sp>
              <p:nvSpPr>
                <p:cNvPr id="15" name="Donut 13"/>
                <p:cNvSpPr/>
                <p:nvPr/>
              </p:nvSpPr>
              <p:spPr>
                <a:xfrm rot="267487">
                  <a:off x="4577110" y="1627387"/>
                  <a:ext cx="1911628" cy="2448370"/>
                </a:xfrm>
                <a:custGeom>
                  <a:avLst/>
                  <a:gdLst/>
                  <a:ahLst/>
                  <a:cxnLst/>
                  <a:rect l="l" t="t" r="r" b="b"/>
                  <a:pathLst>
                    <a:path w="1911628" h="2448370">
                      <a:moveTo>
                        <a:pt x="159028" y="0"/>
                      </a:moveTo>
                      <a:cubicBezTo>
                        <a:pt x="1126962" y="0"/>
                        <a:pt x="1911628" y="784666"/>
                        <a:pt x="1911628" y="1752600"/>
                      </a:cubicBezTo>
                      <a:cubicBezTo>
                        <a:pt x="1911628" y="1971660"/>
                        <a:pt x="1871438" y="2181334"/>
                        <a:pt x="1796069" y="2373897"/>
                      </a:cubicBezTo>
                      <a:lnTo>
                        <a:pt x="1484520" y="2448370"/>
                      </a:lnTo>
                      <a:lnTo>
                        <a:pt x="1376590" y="2085315"/>
                      </a:lnTo>
                      <a:cubicBezTo>
                        <a:pt x="1406890" y="1979599"/>
                        <a:pt x="1422337" y="1867904"/>
                        <a:pt x="1422337" y="1752600"/>
                      </a:cubicBezTo>
                      <a:cubicBezTo>
                        <a:pt x="1422337" y="1054894"/>
                        <a:pt x="856734" y="489291"/>
                        <a:pt x="159028" y="489291"/>
                      </a:cubicBezTo>
                      <a:cubicBezTo>
                        <a:pt x="108852" y="489291"/>
                        <a:pt x="59358" y="492216"/>
                        <a:pt x="10805" y="498722"/>
                      </a:cubicBezTo>
                      <a:lnTo>
                        <a:pt x="237769" y="259080"/>
                      </a:lnTo>
                      <a:lnTo>
                        <a:pt x="0" y="8030"/>
                      </a:lnTo>
                      <a:cubicBezTo>
                        <a:pt x="52324" y="2409"/>
                        <a:pt x="105395" y="0"/>
                        <a:pt x="159028" y="0"/>
                      </a:cubicBezTo>
                      <a:close/>
                    </a:path>
                  </a:pathLst>
                </a:custGeom>
                <a:solidFill>
                  <a:srgbClr val="00A4DE"/>
                </a:solidFill>
                <a:ln>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ea typeface="CordiaUPC" charset="0"/>
                    <a:cs typeface="Times New Roman" panose="02020603050405020304" pitchFamily="18" charset="0"/>
                  </a:endParaRPr>
                </a:p>
              </p:txBody>
            </p:sp>
            <p:sp>
              <p:nvSpPr>
                <p:cNvPr id="16" name="Donut 13"/>
                <p:cNvSpPr/>
                <p:nvPr/>
              </p:nvSpPr>
              <p:spPr>
                <a:xfrm rot="7488651">
                  <a:off x="3721838" y="3051480"/>
                  <a:ext cx="1911628" cy="2446640"/>
                </a:xfrm>
                <a:custGeom>
                  <a:avLst/>
                  <a:gdLst/>
                  <a:ahLst/>
                  <a:cxnLst/>
                  <a:rect l="l" t="t" r="r" b="b"/>
                  <a:pathLst>
                    <a:path w="1911628" h="2446640">
                      <a:moveTo>
                        <a:pt x="10805" y="498722"/>
                      </a:moveTo>
                      <a:lnTo>
                        <a:pt x="237769" y="259080"/>
                      </a:lnTo>
                      <a:lnTo>
                        <a:pt x="0" y="8030"/>
                      </a:lnTo>
                      <a:lnTo>
                        <a:pt x="159028" y="0"/>
                      </a:lnTo>
                      <a:cubicBezTo>
                        <a:pt x="1126962" y="0"/>
                        <a:pt x="1911628" y="784666"/>
                        <a:pt x="1911628" y="1752600"/>
                      </a:cubicBezTo>
                      <a:cubicBezTo>
                        <a:pt x="1911628" y="1969707"/>
                        <a:pt x="1872152" y="2177593"/>
                        <a:pt x="1797852" y="2368654"/>
                      </a:cubicBezTo>
                      <a:lnTo>
                        <a:pt x="1478579" y="2446640"/>
                      </a:lnTo>
                      <a:lnTo>
                        <a:pt x="1371400" y="2092516"/>
                      </a:lnTo>
                      <a:cubicBezTo>
                        <a:pt x="1406097" y="1985258"/>
                        <a:pt x="1422337" y="1870826"/>
                        <a:pt x="1422337" y="1752600"/>
                      </a:cubicBezTo>
                      <a:cubicBezTo>
                        <a:pt x="1422337" y="1054894"/>
                        <a:pt x="856734" y="489291"/>
                        <a:pt x="159028" y="489291"/>
                      </a:cubicBezTo>
                      <a:cubicBezTo>
                        <a:pt x="108852" y="489291"/>
                        <a:pt x="59358" y="492216"/>
                        <a:pt x="10805" y="498722"/>
                      </a:cubicBezTo>
                      <a:close/>
                    </a:path>
                  </a:pathLst>
                </a:custGeom>
                <a:solidFill>
                  <a:srgbClr val="00729A"/>
                </a:solidFill>
                <a:ln>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ea typeface="CordiaUPC" charset="0"/>
                    <a:cs typeface="Times New Roman" panose="02020603050405020304" pitchFamily="18" charset="0"/>
                  </a:endParaRPr>
                </a:p>
              </p:txBody>
            </p:sp>
            <p:sp>
              <p:nvSpPr>
                <p:cNvPr id="17" name="Donut 13"/>
                <p:cNvSpPr/>
                <p:nvPr/>
              </p:nvSpPr>
              <p:spPr>
                <a:xfrm rot="14667487">
                  <a:off x="2921626" y="1606720"/>
                  <a:ext cx="1911628" cy="2444355"/>
                </a:xfrm>
                <a:custGeom>
                  <a:avLst/>
                  <a:gdLst/>
                  <a:ahLst/>
                  <a:cxnLst/>
                  <a:rect l="l" t="t" r="r" b="b"/>
                  <a:pathLst>
                    <a:path w="1911628" h="2444355">
                      <a:moveTo>
                        <a:pt x="1797134" y="2370766"/>
                      </a:moveTo>
                      <a:lnTo>
                        <a:pt x="1489282" y="2444355"/>
                      </a:lnTo>
                      <a:lnTo>
                        <a:pt x="1379591" y="2075377"/>
                      </a:lnTo>
                      <a:cubicBezTo>
                        <a:pt x="1407847" y="1972569"/>
                        <a:pt x="1422337" y="1864277"/>
                        <a:pt x="1422337" y="1752600"/>
                      </a:cubicBezTo>
                      <a:cubicBezTo>
                        <a:pt x="1422337" y="1054894"/>
                        <a:pt x="856734" y="489291"/>
                        <a:pt x="159028" y="489291"/>
                      </a:cubicBezTo>
                      <a:cubicBezTo>
                        <a:pt x="108852" y="489291"/>
                        <a:pt x="59358" y="492216"/>
                        <a:pt x="10805" y="498722"/>
                      </a:cubicBezTo>
                      <a:lnTo>
                        <a:pt x="237769" y="259080"/>
                      </a:lnTo>
                      <a:lnTo>
                        <a:pt x="0" y="8030"/>
                      </a:lnTo>
                      <a:cubicBezTo>
                        <a:pt x="52324" y="2409"/>
                        <a:pt x="105395" y="0"/>
                        <a:pt x="159028" y="0"/>
                      </a:cubicBezTo>
                      <a:cubicBezTo>
                        <a:pt x="1126962" y="0"/>
                        <a:pt x="1911628" y="784666"/>
                        <a:pt x="1911628" y="1752600"/>
                      </a:cubicBezTo>
                      <a:cubicBezTo>
                        <a:pt x="1911628" y="1970493"/>
                        <a:pt x="1871865" y="2179100"/>
                        <a:pt x="1797134" y="2370766"/>
                      </a:cubicBezTo>
                      <a:close/>
                    </a:path>
                  </a:pathLst>
                </a:custGeom>
                <a:solidFill>
                  <a:srgbClr val="A4C3E3"/>
                </a:solidFill>
                <a:ln>
                  <a:noFill/>
                </a:ln>
                <a:effectLst/>
                <a:scene3d>
                  <a:camera prst="orthographicFront">
                    <a:rot lat="0" lon="0" rev="0"/>
                  </a:camera>
                  <a:lightRig rig="contrasting" dir="t">
                    <a:rot lat="0" lon="0" rev="7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ea typeface="CordiaUPC" charset="0"/>
                    <a:cs typeface="Times New Roman" panose="02020603050405020304" pitchFamily="18" charset="0"/>
                  </a:endParaRPr>
                </a:p>
              </p:txBody>
            </p:sp>
          </p:grpSp>
          <p:sp>
            <p:nvSpPr>
              <p:cNvPr id="18" name="文字方塊 17"/>
              <p:cNvSpPr txBox="1"/>
              <p:nvPr/>
            </p:nvSpPr>
            <p:spPr>
              <a:xfrm>
                <a:off x="4898249" y="2878418"/>
                <a:ext cx="2458427" cy="665053"/>
              </a:xfrm>
              <a:prstGeom prst="rect">
                <a:avLst/>
              </a:prstGeom>
              <a:noFill/>
            </p:spPr>
            <p:txBody>
              <a:bodyPr wrap="none" rtlCol="0">
                <a:spAutoFit/>
              </a:bodyPr>
              <a:lstStyle/>
              <a:p>
                <a:pPr algn="ctr"/>
                <a:r>
                  <a:rPr kumimoji="1" lang="en-US" altLang="zh-TW" sz="3600" dirty="0" smtClean="0">
                    <a:latin typeface="Times New Roman" panose="02020603050405020304" pitchFamily="18" charset="0"/>
                    <a:ea typeface="CordiaUPC" charset="0"/>
                    <a:cs typeface="Times New Roman" panose="02020603050405020304" pitchFamily="18" charset="0"/>
                  </a:rPr>
                  <a:t>Surveillance</a:t>
                </a:r>
                <a:endParaRPr kumimoji="1" lang="zh-TW" altLang="en-US" sz="3600" dirty="0">
                  <a:latin typeface="Times New Roman" panose="02020603050405020304" pitchFamily="18" charset="0"/>
                  <a:ea typeface="CordiaUPC" charset="0"/>
                  <a:cs typeface="Times New Roman" panose="02020603050405020304" pitchFamily="18" charset="0"/>
                </a:endParaRPr>
              </a:p>
            </p:txBody>
          </p:sp>
        </p:grpSp>
        <p:sp>
          <p:nvSpPr>
            <p:cNvPr id="29" name="文字方塊 28"/>
            <p:cNvSpPr txBox="1"/>
            <p:nvPr/>
          </p:nvSpPr>
          <p:spPr>
            <a:xfrm>
              <a:off x="8343260" y="1081749"/>
              <a:ext cx="1815416" cy="728391"/>
            </a:xfrm>
            <a:prstGeom prst="rect">
              <a:avLst/>
            </a:prstGeom>
            <a:noFill/>
          </p:spPr>
          <p:txBody>
            <a:bodyPr wrap="none" rtlCol="0">
              <a:spAutoFit/>
            </a:bodyPr>
            <a:lstStyle/>
            <a:p>
              <a:r>
                <a:rPr kumimoji="1" lang="en-US" altLang="zh-TW" sz="4000" dirty="0" smtClean="0">
                  <a:solidFill>
                    <a:srgbClr val="FF0000"/>
                  </a:solidFill>
                  <a:latin typeface="Times New Roman" panose="02020603050405020304" pitchFamily="18" charset="0"/>
                  <a:ea typeface="CordiaUPC" charset="0"/>
                  <a:cs typeface="Times New Roman" panose="02020603050405020304" pitchFamily="18" charset="0"/>
                </a:rPr>
                <a:t>Control</a:t>
              </a:r>
              <a:endParaRPr kumimoji="1" lang="zh-TW" altLang="en-US" sz="4000" dirty="0">
                <a:solidFill>
                  <a:srgbClr val="FF0000"/>
                </a:solidFill>
                <a:latin typeface="Times New Roman" panose="02020603050405020304" pitchFamily="18" charset="0"/>
                <a:ea typeface="CordiaUPC" charset="0"/>
                <a:cs typeface="Times New Roman" panose="02020603050405020304" pitchFamily="18" charset="0"/>
              </a:endParaRPr>
            </a:p>
          </p:txBody>
        </p:sp>
        <p:sp>
          <p:nvSpPr>
            <p:cNvPr id="30" name="文字方塊 29"/>
            <p:cNvSpPr txBox="1"/>
            <p:nvPr/>
          </p:nvSpPr>
          <p:spPr>
            <a:xfrm>
              <a:off x="4264948" y="5204058"/>
              <a:ext cx="3663714" cy="728390"/>
            </a:xfrm>
            <a:prstGeom prst="rect">
              <a:avLst/>
            </a:prstGeom>
            <a:noFill/>
          </p:spPr>
          <p:txBody>
            <a:bodyPr wrap="none" rtlCol="0">
              <a:spAutoFit/>
            </a:bodyPr>
            <a:lstStyle/>
            <a:p>
              <a:r>
                <a:rPr kumimoji="1" lang="en-US" altLang="zh-TW" sz="4000" dirty="0" smtClean="0">
                  <a:solidFill>
                    <a:srgbClr val="FF0000"/>
                  </a:solidFill>
                  <a:latin typeface="Times New Roman" panose="02020603050405020304" pitchFamily="18" charset="0"/>
                  <a:ea typeface="CordiaUPC" charset="0"/>
                  <a:cs typeface="Times New Roman" panose="02020603050405020304" pitchFamily="18" charset="0"/>
                </a:rPr>
                <a:t>Risk</a:t>
              </a:r>
              <a:r>
                <a:rPr kumimoji="1" lang="zh-TW" altLang="en-US" sz="4000" dirty="0" smtClean="0">
                  <a:solidFill>
                    <a:srgbClr val="FF0000"/>
                  </a:solidFill>
                  <a:latin typeface="Times New Roman" panose="02020603050405020304" pitchFamily="18" charset="0"/>
                  <a:ea typeface="CordiaUPC" charset="0"/>
                  <a:cs typeface="Times New Roman" panose="02020603050405020304" pitchFamily="18" charset="0"/>
                </a:rPr>
                <a:t> </a:t>
              </a:r>
              <a:r>
                <a:rPr kumimoji="1" lang="en-US" altLang="zh-TW" sz="4000" dirty="0" smtClean="0">
                  <a:solidFill>
                    <a:srgbClr val="FF0000"/>
                  </a:solidFill>
                  <a:latin typeface="Times New Roman" panose="02020603050405020304" pitchFamily="18" charset="0"/>
                  <a:ea typeface="CordiaUPC" charset="0"/>
                  <a:cs typeface="Times New Roman" panose="02020603050405020304" pitchFamily="18" charset="0"/>
                </a:rPr>
                <a:t>assessment</a:t>
              </a:r>
              <a:endParaRPr kumimoji="1" lang="zh-TW" altLang="en-US" sz="4000" dirty="0">
                <a:solidFill>
                  <a:srgbClr val="FF0000"/>
                </a:solidFill>
                <a:latin typeface="Times New Roman" panose="02020603050405020304" pitchFamily="18" charset="0"/>
                <a:ea typeface="CordiaUPC" charset="0"/>
                <a:cs typeface="Times New Roman" panose="02020603050405020304" pitchFamily="18" charset="0"/>
              </a:endParaRPr>
            </a:p>
          </p:txBody>
        </p:sp>
        <p:sp>
          <p:nvSpPr>
            <p:cNvPr id="31" name="文字方塊 30"/>
            <p:cNvSpPr txBox="1"/>
            <p:nvPr/>
          </p:nvSpPr>
          <p:spPr>
            <a:xfrm>
              <a:off x="3328680" y="645326"/>
              <a:ext cx="2081119" cy="728391"/>
            </a:xfrm>
            <a:prstGeom prst="rect">
              <a:avLst/>
            </a:prstGeom>
            <a:noFill/>
          </p:spPr>
          <p:txBody>
            <a:bodyPr wrap="none" rtlCol="0">
              <a:spAutoFit/>
            </a:bodyPr>
            <a:lstStyle/>
            <a:p>
              <a:r>
                <a:rPr kumimoji="1" lang="en-US" altLang="zh-TW" sz="4000" dirty="0" smtClean="0">
                  <a:solidFill>
                    <a:srgbClr val="FF0000"/>
                  </a:solidFill>
                  <a:latin typeface="Times New Roman" panose="02020603050405020304" pitchFamily="18" charset="0"/>
                  <a:ea typeface="CordiaUPC" charset="0"/>
                  <a:cs typeface="Times New Roman" panose="02020603050405020304" pitchFamily="18" charset="0"/>
                </a:rPr>
                <a:t>Decision</a:t>
              </a:r>
              <a:endParaRPr kumimoji="1" lang="zh-TW" altLang="en-US" sz="4000" dirty="0">
                <a:solidFill>
                  <a:srgbClr val="FF0000"/>
                </a:solidFill>
                <a:latin typeface="Times New Roman" panose="02020603050405020304" pitchFamily="18" charset="0"/>
                <a:ea typeface="CordiaUPC" charset="0"/>
                <a:cs typeface="Times New Roman" panose="02020603050405020304" pitchFamily="18" charset="0"/>
              </a:endParaRPr>
            </a:p>
          </p:txBody>
        </p:sp>
        <p:cxnSp>
          <p:nvCxnSpPr>
            <p:cNvPr id="34" name="肘形接點 33"/>
            <p:cNvCxnSpPr/>
            <p:nvPr/>
          </p:nvCxnSpPr>
          <p:spPr>
            <a:xfrm>
              <a:off x="8349259" y="1865805"/>
              <a:ext cx="3283164" cy="2168637"/>
            </a:xfrm>
            <a:prstGeom prst="bentConnector3">
              <a:avLst>
                <a:gd name="adj1" fmla="val 17054"/>
              </a:avLst>
            </a:prstGeom>
            <a:ln w="19050">
              <a:solidFill>
                <a:srgbClr val="4098CA"/>
              </a:solidFill>
            </a:ln>
          </p:spPr>
          <p:style>
            <a:lnRef idx="1">
              <a:schemeClr val="accent1"/>
            </a:lnRef>
            <a:fillRef idx="0">
              <a:schemeClr val="accent1"/>
            </a:fillRef>
            <a:effectRef idx="0">
              <a:schemeClr val="accent1"/>
            </a:effectRef>
            <a:fontRef idx="minor">
              <a:schemeClr val="tx1"/>
            </a:fontRef>
          </p:style>
        </p:cxnSp>
        <p:cxnSp>
          <p:nvCxnSpPr>
            <p:cNvPr id="41" name="肘形接點 40"/>
            <p:cNvCxnSpPr/>
            <p:nvPr/>
          </p:nvCxnSpPr>
          <p:spPr>
            <a:xfrm rot="10800000">
              <a:off x="933419" y="787798"/>
              <a:ext cx="3983037" cy="461663"/>
            </a:xfrm>
            <a:prstGeom prst="bentConnector3">
              <a:avLst>
                <a:gd name="adj1" fmla="val 41601"/>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肘形接點 45"/>
            <p:cNvCxnSpPr/>
            <p:nvPr/>
          </p:nvCxnSpPr>
          <p:spPr>
            <a:xfrm rot="10800000">
              <a:off x="843965" y="5133404"/>
              <a:ext cx="5300897" cy="869709"/>
            </a:xfrm>
            <a:prstGeom prst="bentConnector3">
              <a:avLst>
                <a:gd name="adj1" fmla="val 37360"/>
              </a:avLst>
            </a:prstGeom>
            <a:ln w="19050">
              <a:solidFill>
                <a:srgbClr val="2E7195"/>
              </a:solidFill>
            </a:ln>
          </p:spPr>
          <p:style>
            <a:lnRef idx="1">
              <a:schemeClr val="accent1"/>
            </a:lnRef>
            <a:fillRef idx="0">
              <a:schemeClr val="accent1"/>
            </a:fillRef>
            <a:effectRef idx="0">
              <a:schemeClr val="accent1"/>
            </a:effectRef>
            <a:fontRef idx="minor">
              <a:schemeClr val="tx1"/>
            </a:fontRef>
          </p:style>
        </p:cxnSp>
      </p:grpSp>
      <p:sp>
        <p:nvSpPr>
          <p:cNvPr id="20" name="文字方塊 19"/>
          <p:cNvSpPr txBox="1"/>
          <p:nvPr/>
        </p:nvSpPr>
        <p:spPr>
          <a:xfrm>
            <a:off x="2330273" y="269001"/>
            <a:ext cx="7542450" cy="615553"/>
          </a:xfrm>
          <a:prstGeom prst="rect">
            <a:avLst/>
          </a:prstGeom>
          <a:noFill/>
        </p:spPr>
        <p:txBody>
          <a:bodyPr wrap="none" rtlCol="0">
            <a:spAutoFit/>
          </a:bodyPr>
          <a:lstStyle/>
          <a:p>
            <a:pPr algn="ctr"/>
            <a:r>
              <a:rPr kumimoji="1" lang="en-US" altLang="zh-TW" sz="3400" b="1" dirty="0" smtClean="0">
                <a:latin typeface="Times New Roman" panose="02020603050405020304" pitchFamily="18" charset="0"/>
                <a:ea typeface="CordiaUPC" charset="0"/>
                <a:cs typeface="Times New Roman" panose="02020603050405020304" pitchFamily="18" charset="0"/>
              </a:rPr>
              <a:t>Surveillance is the fundamental of IVM</a:t>
            </a:r>
            <a:endParaRPr kumimoji="1" lang="zh-TW" altLang="en-US" sz="3400" b="1" dirty="0">
              <a:latin typeface="Times New Roman" panose="02020603050405020304" pitchFamily="18" charset="0"/>
              <a:ea typeface="CordiaUPC" charset="0"/>
              <a:cs typeface="Times New Roman" panose="02020603050405020304" pitchFamily="18" charset="0"/>
            </a:endParaRPr>
          </a:p>
        </p:txBody>
      </p:sp>
      <p:sp>
        <p:nvSpPr>
          <p:cNvPr id="25" name="文字方塊 24"/>
          <p:cNvSpPr txBox="1"/>
          <p:nvPr/>
        </p:nvSpPr>
        <p:spPr>
          <a:xfrm>
            <a:off x="173316" y="1286911"/>
            <a:ext cx="3549370" cy="954107"/>
          </a:xfrm>
          <a:prstGeom prst="rect">
            <a:avLst/>
          </a:prstGeom>
          <a:noFill/>
        </p:spPr>
        <p:txBody>
          <a:bodyPr wrap="none" rtlCol="0">
            <a:spAutoFit/>
          </a:bodyPr>
          <a:lstStyle/>
          <a:p>
            <a:r>
              <a:rPr kumimoji="1" lang="en-US" altLang="zh-TW" sz="2800" dirty="0" smtClean="0">
                <a:latin typeface="Times New Roman" panose="02020603050405020304" pitchFamily="18" charset="0"/>
                <a:ea typeface="CordiaUPC" charset="0"/>
                <a:cs typeface="Times New Roman" panose="02020603050405020304" pitchFamily="18" charset="0"/>
              </a:rPr>
              <a:t>Control Criteria</a:t>
            </a:r>
          </a:p>
          <a:p>
            <a:r>
              <a:rPr kumimoji="1" lang="en-US" altLang="zh-TW" sz="2800" dirty="0" smtClean="0">
                <a:latin typeface="Times New Roman" panose="02020603050405020304" pitchFamily="18" charset="0"/>
                <a:ea typeface="CordiaUPC" charset="0"/>
                <a:cs typeface="Times New Roman" panose="02020603050405020304" pitchFamily="18" charset="0"/>
              </a:rPr>
              <a:t>Science-based strategy </a:t>
            </a:r>
            <a:endParaRPr kumimoji="1" lang="en-US" altLang="zh-TW" sz="2800" dirty="0">
              <a:latin typeface="Times New Roman" panose="02020603050405020304" pitchFamily="18" charset="0"/>
              <a:ea typeface="CordiaUPC" charset="0"/>
              <a:cs typeface="Times New Roman" panose="02020603050405020304" pitchFamily="18" charset="0"/>
            </a:endParaRPr>
          </a:p>
        </p:txBody>
      </p:sp>
      <p:sp>
        <p:nvSpPr>
          <p:cNvPr id="26" name="文字方塊 25"/>
          <p:cNvSpPr txBox="1"/>
          <p:nvPr/>
        </p:nvSpPr>
        <p:spPr>
          <a:xfrm>
            <a:off x="1004924" y="5652693"/>
            <a:ext cx="2645276" cy="523220"/>
          </a:xfrm>
          <a:prstGeom prst="rect">
            <a:avLst/>
          </a:prstGeom>
          <a:noFill/>
        </p:spPr>
        <p:txBody>
          <a:bodyPr wrap="none" rtlCol="0">
            <a:spAutoFit/>
          </a:bodyPr>
          <a:lstStyle/>
          <a:p>
            <a:r>
              <a:rPr kumimoji="1" lang="en-US" altLang="zh-TW" sz="2800" dirty="0" smtClean="0">
                <a:latin typeface="Times New Roman" panose="02020603050405020304" pitchFamily="18" charset="0"/>
                <a:ea typeface="CordiaUPC" charset="0"/>
                <a:cs typeface="Times New Roman" panose="02020603050405020304" pitchFamily="18" charset="0"/>
              </a:rPr>
              <a:t>Dengue outbreak</a:t>
            </a:r>
          </a:p>
        </p:txBody>
      </p:sp>
      <p:sp>
        <p:nvSpPr>
          <p:cNvPr id="27" name="文字方塊 26"/>
          <p:cNvSpPr txBox="1"/>
          <p:nvPr/>
        </p:nvSpPr>
        <p:spPr>
          <a:xfrm>
            <a:off x="8377516" y="2442827"/>
            <a:ext cx="3886385" cy="892552"/>
          </a:xfrm>
          <a:prstGeom prst="rect">
            <a:avLst/>
          </a:prstGeom>
          <a:noFill/>
        </p:spPr>
        <p:txBody>
          <a:bodyPr wrap="none" rtlCol="0">
            <a:spAutoFit/>
          </a:bodyPr>
          <a:lstStyle/>
          <a:p>
            <a:r>
              <a:rPr kumimoji="1" lang="en-US" altLang="zh-TW" sz="2600" dirty="0" smtClean="0">
                <a:latin typeface="Times New Roman" panose="02020603050405020304" pitchFamily="18" charset="0"/>
                <a:ea typeface="CordiaUPC" charset="0"/>
                <a:cs typeface="Times New Roman" panose="02020603050405020304" pitchFamily="18" charset="0"/>
              </a:rPr>
              <a:t>Improve control method</a:t>
            </a:r>
          </a:p>
          <a:p>
            <a:r>
              <a:rPr kumimoji="1" lang="en-US" altLang="zh-TW" sz="2600" dirty="0" smtClean="0">
                <a:latin typeface="Times New Roman" panose="02020603050405020304" pitchFamily="18" charset="0"/>
                <a:ea typeface="CordiaUPC" charset="0"/>
                <a:cs typeface="Times New Roman" panose="02020603050405020304" pitchFamily="18" charset="0"/>
              </a:rPr>
              <a:t>Evaluate efficacy of control</a:t>
            </a:r>
          </a:p>
        </p:txBody>
      </p:sp>
      <p:sp>
        <p:nvSpPr>
          <p:cNvPr id="21" name="文字方塊 20"/>
          <p:cNvSpPr txBox="1"/>
          <p:nvPr/>
        </p:nvSpPr>
        <p:spPr>
          <a:xfrm>
            <a:off x="4485477" y="3861637"/>
            <a:ext cx="3495765" cy="584775"/>
          </a:xfrm>
          <a:prstGeom prst="rect">
            <a:avLst/>
          </a:prstGeom>
          <a:solidFill>
            <a:srgbClr val="FFFF00"/>
          </a:solidFill>
        </p:spPr>
        <p:txBody>
          <a:bodyPr wrap="none" rtlCol="0">
            <a:spAutoFit/>
          </a:bodyPr>
          <a:lstStyle/>
          <a:p>
            <a:r>
              <a:rPr kumimoji="1" lang="en-US" altLang="zh-TW" sz="3200" dirty="0" smtClean="0">
                <a:latin typeface="Times New Roman" panose="02020603050405020304" pitchFamily="18" charset="0"/>
                <a:cs typeface="Times New Roman" panose="02020603050405020304" pitchFamily="18" charset="0"/>
              </a:rPr>
              <a:t>Population</a:t>
            </a:r>
            <a:r>
              <a:rPr kumimoji="1" lang="zh-TW" altLang="en-US" sz="3200" dirty="0" smtClean="0">
                <a:latin typeface="Times New Roman" panose="02020603050405020304" pitchFamily="18" charset="0"/>
                <a:cs typeface="Times New Roman" panose="02020603050405020304" pitchFamily="18" charset="0"/>
              </a:rPr>
              <a:t> </a:t>
            </a:r>
            <a:r>
              <a:rPr kumimoji="1" lang="en-US" altLang="zh-TW" sz="3200" dirty="0" smtClean="0">
                <a:latin typeface="Times New Roman" panose="02020603050405020304" pitchFamily="18" charset="0"/>
                <a:cs typeface="Times New Roman" panose="02020603050405020304" pitchFamily="18" charset="0"/>
              </a:rPr>
              <a:t>dynamic</a:t>
            </a:r>
            <a:endParaRPr kumimoji="1" lang="zh-TW"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062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蒙梭公園"/>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884739" name="Rectangle 3"/>
          <p:cNvSpPr>
            <a:spLocks noChangeArrowheads="1"/>
          </p:cNvSpPr>
          <p:nvPr/>
        </p:nvSpPr>
        <p:spPr bwMode="auto">
          <a:xfrm>
            <a:off x="1364673" y="1983946"/>
            <a:ext cx="9462654" cy="2631490"/>
          </a:xfrm>
          <a:prstGeom prst="rect">
            <a:avLst/>
          </a:prstGeom>
          <a:noFill/>
          <a:ln w="9525">
            <a:noFill/>
            <a:miter lim="800000"/>
            <a:headEnd/>
            <a:tailEnd/>
          </a:ln>
          <a:effectLst/>
        </p:spPr>
        <p:txBody>
          <a:bodyPr wrap="square">
            <a:spAutoFit/>
          </a:bodyPr>
          <a:lstStyle/>
          <a:p>
            <a:pPr algn="ctr">
              <a:spcBef>
                <a:spcPct val="50000"/>
              </a:spcBef>
              <a:defRPr/>
            </a:pPr>
            <a:r>
              <a:rPr lang="en-US" altLang="zh-TW" sz="6600" b="1" dirty="0">
                <a:solidFill>
                  <a:srgbClr val="FF0000"/>
                </a:solidFill>
                <a:effectLst>
                  <a:outerShdw blurRad="38100" dist="38100" dir="2700000" algn="tl">
                    <a:srgbClr val="FFFFFF"/>
                  </a:outerShdw>
                </a:effectLst>
                <a:latin typeface="Times New Roman" pitchFamily="18" charset="0"/>
                <a:ea typeface="MS Gothic" pitchFamily="49" charset="-128"/>
              </a:rPr>
              <a:t>Thank </a:t>
            </a:r>
            <a:r>
              <a:rPr lang="en-US" altLang="zh-TW" sz="6600" b="1" dirty="0" smtClean="0">
                <a:solidFill>
                  <a:srgbClr val="FF0000"/>
                </a:solidFill>
                <a:effectLst>
                  <a:outerShdw blurRad="38100" dist="38100" dir="2700000" algn="tl">
                    <a:srgbClr val="FFFFFF"/>
                  </a:outerShdw>
                </a:effectLst>
                <a:latin typeface="Times New Roman" pitchFamily="18" charset="0"/>
                <a:ea typeface="MS Gothic" pitchFamily="49" charset="-128"/>
              </a:rPr>
              <a:t>You Very Much</a:t>
            </a:r>
            <a:endParaRPr lang="en-US" altLang="zh-TW" sz="6600" b="1" dirty="0">
              <a:solidFill>
                <a:srgbClr val="FF0000"/>
              </a:solidFill>
              <a:effectLst>
                <a:outerShdw blurRad="38100" dist="38100" dir="2700000" algn="tl">
                  <a:srgbClr val="FFFFFF"/>
                </a:outerShdw>
              </a:effectLst>
              <a:latin typeface="Times New Roman" pitchFamily="18" charset="0"/>
              <a:ea typeface="MS Gothic" pitchFamily="49" charset="-128"/>
            </a:endParaRPr>
          </a:p>
          <a:p>
            <a:pPr algn="ctr">
              <a:spcBef>
                <a:spcPct val="50000"/>
              </a:spcBef>
              <a:defRPr/>
            </a:pPr>
            <a:r>
              <a:rPr lang="zh-TW" altLang="en-US" sz="6600" b="1" dirty="0">
                <a:solidFill>
                  <a:schemeClr val="accent1"/>
                </a:solidFill>
                <a:effectLst>
                  <a:outerShdw blurRad="38100" dist="38100" dir="2700000" algn="tl">
                    <a:srgbClr val="FFFFFF"/>
                  </a:outerShdw>
                </a:effectLst>
                <a:latin typeface="Times New Roman" pitchFamily="18" charset="0"/>
                <a:ea typeface="標楷體" pitchFamily="65" charset="-120"/>
              </a:rPr>
              <a:t>敬請指教</a:t>
            </a:r>
          </a:p>
        </p:txBody>
      </p:sp>
      <p:sp>
        <p:nvSpPr>
          <p:cNvPr id="4" name="投影片編號版面配置區 3"/>
          <p:cNvSpPr>
            <a:spLocks noGrp="1"/>
          </p:cNvSpPr>
          <p:nvPr>
            <p:ph type="sldNum" sz="quarter" idx="12"/>
          </p:nvPr>
        </p:nvSpPr>
        <p:spPr/>
        <p:txBody>
          <a:bodyPr/>
          <a:lstStyle/>
          <a:p>
            <a:fld id="{BA91F087-56E0-4D3C-AE51-28675D7E96B7}" type="slidenum">
              <a:rPr lang="zh-TW" altLang="en-US" smtClean="0"/>
              <a:pPr/>
              <a:t>50</a:t>
            </a:fld>
            <a:endParaRPr lang="zh-TW" altLang="en-US"/>
          </a:p>
        </p:txBody>
      </p:sp>
    </p:spTree>
    <p:extLst>
      <p:ext uri="{BB962C8B-B14F-4D97-AF65-F5344CB8AC3E}">
        <p14:creationId xmlns:p14="http://schemas.microsoft.com/office/powerpoint/2010/main" val="240744003"/>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9281" y="88166"/>
            <a:ext cx="9357503" cy="1325563"/>
          </a:xfrm>
        </p:spPr>
        <p:txBody>
          <a:bodyPr>
            <a:normAutofit/>
          </a:bodyPr>
          <a:lstStyle/>
          <a:p>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Surveillance</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decision</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making</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system</a:t>
            </a:r>
            <a:endParaRPr lang="zh-TW" altLang="en-US"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文字方塊 3"/>
          <p:cNvSpPr txBox="1"/>
          <p:nvPr/>
        </p:nvSpPr>
        <p:spPr>
          <a:xfrm>
            <a:off x="7147192" y="6153656"/>
            <a:ext cx="2122697" cy="461665"/>
          </a:xfrm>
          <a:prstGeom prst="rect">
            <a:avLst/>
          </a:prstGeom>
          <a:solidFill>
            <a:schemeClr val="accent4">
              <a:lumMod val="40000"/>
              <a:lumOff val="60000"/>
            </a:schemeClr>
          </a:solidFill>
        </p:spPr>
        <p:txBody>
          <a:bodyPr wrap="none" rtlCol="0">
            <a:spAutoFit/>
          </a:bodyPr>
          <a:lstStyle/>
          <a:p>
            <a:r>
              <a:rPr kumimoji="1" lang="en-US" altLang="zh-TW" sz="2400" dirty="0">
                <a:latin typeface="Times New Roman" panose="02020603050405020304" pitchFamily="18" charset="0"/>
                <a:ea typeface="CordiaUPC" charset="0"/>
                <a:cs typeface="Times New Roman" panose="02020603050405020304" pitchFamily="18" charset="0"/>
              </a:rPr>
              <a:t>P</a:t>
            </a:r>
            <a:r>
              <a:rPr kumimoji="1" lang="en-US" altLang="zh-TW" sz="2400" dirty="0" smtClean="0">
                <a:latin typeface="Times New Roman" panose="02020603050405020304" pitchFamily="18" charset="0"/>
                <a:ea typeface="CordiaUPC" charset="0"/>
                <a:cs typeface="Times New Roman" panose="02020603050405020304" pitchFamily="18" charset="0"/>
              </a:rPr>
              <a:t>ositive </a:t>
            </a:r>
            <a:r>
              <a:rPr kumimoji="1" lang="en-US" altLang="zh-TW" sz="2400" dirty="0" err="1">
                <a:latin typeface="Times New Roman" panose="02020603050405020304" pitchFamily="18" charset="0"/>
                <a:ea typeface="CordiaUPC" charset="0"/>
                <a:cs typeface="Times New Roman" panose="02020603050405020304" pitchFamily="18" charset="0"/>
              </a:rPr>
              <a:t>ovitrap</a:t>
            </a:r>
            <a:endParaRPr lang="zh-TW" altLang="en-US" sz="2400" dirty="0">
              <a:latin typeface="Times New Roman" panose="02020603050405020304" pitchFamily="18" charset="0"/>
              <a:ea typeface="標楷體" pitchFamily="65" charset="-120"/>
              <a:cs typeface="Times New Roman" panose="02020603050405020304" pitchFamily="18" charset="0"/>
            </a:endParaRPr>
          </a:p>
        </p:txBody>
      </p:sp>
      <p:grpSp>
        <p:nvGrpSpPr>
          <p:cNvPr id="6" name="群組 5"/>
          <p:cNvGrpSpPr/>
          <p:nvPr/>
        </p:nvGrpSpPr>
        <p:grpSpPr>
          <a:xfrm>
            <a:off x="5967793" y="1766426"/>
            <a:ext cx="4625047" cy="4370828"/>
            <a:chOff x="4780735" y="1785655"/>
            <a:chExt cx="4685417" cy="4370828"/>
          </a:xfrm>
        </p:grpSpPr>
        <p:grpSp>
          <p:nvGrpSpPr>
            <p:cNvPr id="7" name="群組 6"/>
            <p:cNvGrpSpPr/>
            <p:nvPr/>
          </p:nvGrpSpPr>
          <p:grpSpPr>
            <a:xfrm>
              <a:off x="4835826" y="1785655"/>
              <a:ext cx="4176062" cy="3821585"/>
              <a:chOff x="4835826" y="1785655"/>
              <a:chExt cx="4176062" cy="3821585"/>
            </a:xfrm>
          </p:grpSpPr>
          <p:sp>
            <p:nvSpPr>
              <p:cNvPr id="14" name="矩形 13"/>
              <p:cNvSpPr/>
              <p:nvPr/>
            </p:nvSpPr>
            <p:spPr>
              <a:xfrm>
                <a:off x="4835826" y="1785655"/>
                <a:ext cx="4176062" cy="382158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cs typeface="Times New Roman" panose="02020603050405020304" pitchFamily="18" charset="0"/>
                </a:endParaRPr>
              </a:p>
            </p:txBody>
          </p:sp>
          <p:sp>
            <p:nvSpPr>
              <p:cNvPr id="15" name="橢圓 14"/>
              <p:cNvSpPr/>
              <p:nvPr/>
            </p:nvSpPr>
            <p:spPr>
              <a:xfrm>
                <a:off x="4874374" y="4110268"/>
                <a:ext cx="1968946" cy="1354666"/>
              </a:xfrm>
              <a:prstGeom prst="ellipse">
                <a:avLst/>
              </a:prstGeom>
              <a:noFill/>
              <a:ln w="571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cs typeface="Times New Roman" panose="02020603050405020304" pitchFamily="18" charset="0"/>
                </a:endParaRPr>
              </a:p>
            </p:txBody>
          </p:sp>
          <p:sp>
            <p:nvSpPr>
              <p:cNvPr id="16" name="橢圓 15"/>
              <p:cNvSpPr/>
              <p:nvPr/>
            </p:nvSpPr>
            <p:spPr>
              <a:xfrm>
                <a:off x="6943834" y="4110268"/>
                <a:ext cx="1981766" cy="1354666"/>
              </a:xfrm>
              <a:prstGeom prst="ellipse">
                <a:avLst/>
              </a:prstGeom>
              <a:noFill/>
              <a:ln w="57150">
                <a:solidFill>
                  <a:srgbClr val="CC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cs typeface="Times New Roman" panose="02020603050405020304" pitchFamily="18" charset="0"/>
                </a:endParaRPr>
              </a:p>
            </p:txBody>
          </p:sp>
          <p:sp>
            <p:nvSpPr>
              <p:cNvPr id="17" name="橢圓 16"/>
              <p:cNvSpPr/>
              <p:nvPr/>
            </p:nvSpPr>
            <p:spPr>
              <a:xfrm>
                <a:off x="7225678" y="2204859"/>
                <a:ext cx="1517973" cy="1468549"/>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cs typeface="Times New Roman" panose="02020603050405020304" pitchFamily="18" charset="0"/>
                </a:endParaRPr>
              </a:p>
            </p:txBody>
          </p:sp>
        </p:grpSp>
        <p:sp>
          <p:nvSpPr>
            <p:cNvPr id="8" name="文字方塊 7"/>
            <p:cNvSpPr txBox="1"/>
            <p:nvPr/>
          </p:nvSpPr>
          <p:spPr>
            <a:xfrm>
              <a:off x="4780735" y="5787151"/>
              <a:ext cx="305624" cy="369332"/>
            </a:xfrm>
            <a:prstGeom prst="rect">
              <a:avLst/>
            </a:prstGeom>
            <a:noFill/>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0</a:t>
              </a:r>
              <a:endParaRPr lang="zh-TW" altLang="en-US" dirty="0">
                <a:latin typeface="Times New Roman" panose="02020603050405020304" pitchFamily="18" charset="0"/>
                <a:cs typeface="Times New Roman" panose="02020603050405020304" pitchFamily="18" charset="0"/>
              </a:endParaRPr>
            </a:p>
          </p:txBody>
        </p:sp>
        <p:sp>
          <p:nvSpPr>
            <p:cNvPr id="9" name="文字方塊 8"/>
            <p:cNvSpPr txBox="1"/>
            <p:nvPr/>
          </p:nvSpPr>
          <p:spPr>
            <a:xfrm>
              <a:off x="6829714" y="5787151"/>
              <a:ext cx="424169" cy="369332"/>
            </a:xfrm>
            <a:prstGeom prst="rect">
              <a:avLst/>
            </a:prstGeom>
            <a:noFill/>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50</a:t>
              </a:r>
              <a:endParaRPr lang="zh-TW" altLang="en-US" dirty="0">
                <a:latin typeface="Times New Roman" panose="02020603050405020304" pitchFamily="18" charset="0"/>
                <a:cs typeface="Times New Roman" panose="02020603050405020304" pitchFamily="18" charset="0"/>
              </a:endParaRPr>
            </a:p>
          </p:txBody>
        </p:sp>
        <p:sp>
          <p:nvSpPr>
            <p:cNvPr id="10" name="文字方塊 9"/>
            <p:cNvSpPr txBox="1"/>
            <p:nvPr/>
          </p:nvSpPr>
          <p:spPr>
            <a:xfrm>
              <a:off x="8636001" y="5787151"/>
              <a:ext cx="830151" cy="369332"/>
            </a:xfrm>
            <a:prstGeom prst="rect">
              <a:avLst/>
            </a:prstGeom>
            <a:noFill/>
          </p:spPr>
          <p:txBody>
            <a:bodyPr wrap="none" rtlCol="0">
              <a:spAutoFit/>
            </a:bodyPr>
            <a:lstStyle/>
            <a:p>
              <a:r>
                <a:rPr lang="en-US" altLang="zh-TW" dirty="0" smtClean="0">
                  <a:latin typeface="Times New Roman" panose="02020603050405020304" pitchFamily="18" charset="0"/>
                  <a:cs typeface="Times New Roman" panose="02020603050405020304" pitchFamily="18" charset="0"/>
                </a:rPr>
                <a:t>100</a:t>
              </a:r>
              <a:r>
                <a:rPr lang="zh-TW" altLang="en-US" dirty="0" smtClean="0">
                  <a:latin typeface="Times New Roman" panose="02020603050405020304" pitchFamily="18" charset="0"/>
                  <a:cs typeface="Times New Roman" panose="02020603050405020304" pitchFamily="18" charset="0"/>
                </a:rPr>
                <a:t> ％</a:t>
              </a:r>
              <a:endParaRPr lang="zh-TW" altLang="en-US" dirty="0">
                <a:latin typeface="Times New Roman" panose="02020603050405020304" pitchFamily="18" charset="0"/>
                <a:cs typeface="Times New Roman" panose="02020603050405020304" pitchFamily="18" charset="0"/>
              </a:endParaRPr>
            </a:p>
          </p:txBody>
        </p:sp>
        <p:sp>
          <p:nvSpPr>
            <p:cNvPr id="11" name="文字方塊 10"/>
            <p:cNvSpPr txBox="1"/>
            <p:nvPr/>
          </p:nvSpPr>
          <p:spPr>
            <a:xfrm>
              <a:off x="7423435" y="2359987"/>
              <a:ext cx="1122458" cy="830997"/>
            </a:xfrm>
            <a:prstGeom prst="rect">
              <a:avLst/>
            </a:prstGeom>
            <a:noFill/>
          </p:spPr>
          <p:txBody>
            <a:bodyPr wrap="none" rtlCol="0">
              <a:spAutoFit/>
            </a:bodyPr>
            <a:lstStyle/>
            <a:p>
              <a:pPr algn="ctr"/>
              <a:r>
                <a:rPr lang="en-US" altLang="zh-TW" sz="2400" dirty="0" smtClean="0">
                  <a:latin typeface="Times New Roman" panose="02020603050405020304" pitchFamily="18" charset="0"/>
                  <a:ea typeface="標楷體" pitchFamily="65" charset="-120"/>
                  <a:cs typeface="Times New Roman" panose="02020603050405020304" pitchFamily="18" charset="0"/>
                </a:rPr>
                <a:t>1</a:t>
              </a:r>
            </a:p>
            <a:p>
              <a:pPr algn="ctr"/>
              <a:r>
                <a:rPr lang="zh-TW" altLang="en-US" sz="2400" dirty="0" smtClean="0">
                  <a:latin typeface="Times New Roman" panose="02020603050405020304" pitchFamily="18" charset="0"/>
                  <a:ea typeface="標楷體" pitchFamily="65" charset="-120"/>
                  <a:cs typeface="Times New Roman" panose="02020603050405020304" pitchFamily="18" charset="0"/>
                </a:rPr>
                <a:t>無孳清</a:t>
              </a:r>
              <a:endParaRPr lang="zh-TW" altLang="en-US" sz="2400" dirty="0">
                <a:latin typeface="Times New Roman" panose="02020603050405020304" pitchFamily="18" charset="0"/>
                <a:ea typeface="標楷體" pitchFamily="65" charset="-120"/>
                <a:cs typeface="Times New Roman" panose="02020603050405020304" pitchFamily="18" charset="0"/>
              </a:endParaRPr>
            </a:p>
          </p:txBody>
        </p:sp>
        <p:sp>
          <p:nvSpPr>
            <p:cNvPr id="12" name="文字方塊 11"/>
            <p:cNvSpPr txBox="1"/>
            <p:nvPr/>
          </p:nvSpPr>
          <p:spPr>
            <a:xfrm>
              <a:off x="7217591" y="4275042"/>
              <a:ext cx="1434252" cy="830997"/>
            </a:xfrm>
            <a:prstGeom prst="rect">
              <a:avLst/>
            </a:prstGeom>
            <a:noFill/>
          </p:spPr>
          <p:txBody>
            <a:bodyPr wrap="none" rtlCol="0">
              <a:spAutoFit/>
            </a:bodyPr>
            <a:lstStyle/>
            <a:p>
              <a:pPr algn="ctr"/>
              <a:r>
                <a:rPr lang="en-US" altLang="zh-TW" sz="2400" dirty="0" smtClean="0">
                  <a:latin typeface="Times New Roman" panose="02020603050405020304" pitchFamily="18" charset="0"/>
                  <a:ea typeface="標楷體" pitchFamily="65" charset="-120"/>
                  <a:cs typeface="Times New Roman" panose="02020603050405020304" pitchFamily="18" charset="0"/>
                </a:rPr>
                <a:t>2</a:t>
              </a:r>
            </a:p>
            <a:p>
              <a:pPr algn="ctr"/>
              <a:r>
                <a:rPr lang="zh-TW" altLang="en-US" sz="2400" dirty="0" smtClean="0">
                  <a:latin typeface="Times New Roman" panose="02020603050405020304" pitchFamily="18" charset="0"/>
                  <a:ea typeface="標楷體" pitchFamily="65" charset="-120"/>
                  <a:cs typeface="Times New Roman" panose="02020603050405020304" pitchFamily="18" charset="0"/>
                </a:rPr>
                <a:t>孳清管理</a:t>
              </a:r>
              <a:endParaRPr lang="zh-TW" altLang="en-US" sz="2400" dirty="0">
                <a:latin typeface="Times New Roman" panose="02020603050405020304" pitchFamily="18" charset="0"/>
                <a:ea typeface="標楷體" pitchFamily="65" charset="-120"/>
                <a:cs typeface="Times New Roman" panose="02020603050405020304" pitchFamily="18" charset="0"/>
              </a:endParaRPr>
            </a:p>
          </p:txBody>
        </p:sp>
        <p:sp>
          <p:nvSpPr>
            <p:cNvPr id="13" name="文字方塊 12"/>
            <p:cNvSpPr txBox="1"/>
            <p:nvPr/>
          </p:nvSpPr>
          <p:spPr>
            <a:xfrm>
              <a:off x="4799707" y="4250761"/>
              <a:ext cx="2057839" cy="830997"/>
            </a:xfrm>
            <a:prstGeom prst="rect">
              <a:avLst/>
            </a:prstGeom>
            <a:noFill/>
          </p:spPr>
          <p:txBody>
            <a:bodyPr wrap="none" rtlCol="0">
              <a:spAutoFit/>
            </a:bodyPr>
            <a:lstStyle/>
            <a:p>
              <a:pPr algn="ctr"/>
              <a:r>
                <a:rPr lang="en-US" altLang="zh-TW" sz="2400" dirty="0" smtClean="0">
                  <a:latin typeface="Times New Roman" panose="02020603050405020304" pitchFamily="18" charset="0"/>
                  <a:ea typeface="標楷體" pitchFamily="65" charset="-120"/>
                  <a:cs typeface="Times New Roman" panose="02020603050405020304" pitchFamily="18" charset="0"/>
                </a:rPr>
                <a:t>3</a:t>
              </a:r>
            </a:p>
            <a:p>
              <a:pPr algn="ctr"/>
              <a:r>
                <a:rPr lang="zh-TW" altLang="en-US" sz="2400" dirty="0" smtClean="0">
                  <a:latin typeface="Times New Roman" panose="02020603050405020304" pitchFamily="18" charset="0"/>
                  <a:ea typeface="標楷體" pitchFamily="65" charset="-120"/>
                  <a:cs typeface="Times New Roman" panose="02020603050405020304" pitchFamily="18" charset="0"/>
                </a:rPr>
                <a:t>長期有效管理</a:t>
              </a:r>
              <a:endParaRPr lang="zh-TW" altLang="en-US" sz="2400" dirty="0">
                <a:latin typeface="Times New Roman" panose="02020603050405020304" pitchFamily="18" charset="0"/>
                <a:ea typeface="標楷體" pitchFamily="65" charset="-120"/>
                <a:cs typeface="Times New Roman" panose="02020603050405020304" pitchFamily="18" charset="0"/>
              </a:endParaRPr>
            </a:p>
          </p:txBody>
        </p:sp>
      </p:grpSp>
      <p:sp>
        <p:nvSpPr>
          <p:cNvPr id="18" name="矩形 17"/>
          <p:cNvSpPr/>
          <p:nvPr/>
        </p:nvSpPr>
        <p:spPr>
          <a:xfrm>
            <a:off x="6293791" y="2275525"/>
            <a:ext cx="2031325" cy="1200329"/>
          </a:xfrm>
          <a:prstGeom prst="rect">
            <a:avLst/>
          </a:prstGeom>
        </p:spPr>
        <p:txBody>
          <a:bodyPr wrap="none">
            <a:spAutoFit/>
          </a:bodyPr>
          <a:lstStyle/>
          <a:p>
            <a:pPr algn="ctr"/>
            <a:r>
              <a:rPr lang="zh-TW" altLang="en-US" sz="2400" dirty="0" smtClean="0">
                <a:latin typeface="Times New Roman" panose="02020603050405020304" pitchFamily="18" charset="0"/>
                <a:ea typeface="標楷體" pitchFamily="65" charset="-120"/>
                <a:cs typeface="Times New Roman" panose="02020603050405020304" pitchFamily="18" charset="0"/>
              </a:rPr>
              <a:t>誘卵桶陽性率</a:t>
            </a:r>
          </a:p>
          <a:p>
            <a:pPr algn="ctr"/>
            <a:r>
              <a:rPr lang="en-US" altLang="zh-TW" sz="2400" dirty="0" smtClean="0">
                <a:latin typeface="Times New Roman" panose="02020603050405020304" pitchFamily="18" charset="0"/>
                <a:ea typeface="標楷體" pitchFamily="65" charset="-120"/>
                <a:cs typeface="Times New Roman" panose="02020603050405020304" pitchFamily="18" charset="0"/>
              </a:rPr>
              <a:t>Vs.</a:t>
            </a:r>
            <a:endParaRPr lang="zh-TW" altLang="en-US" sz="2400" dirty="0" smtClean="0">
              <a:latin typeface="Times New Roman" panose="02020603050405020304" pitchFamily="18" charset="0"/>
              <a:ea typeface="標楷體" pitchFamily="65" charset="-120"/>
              <a:cs typeface="Times New Roman" panose="02020603050405020304" pitchFamily="18" charset="0"/>
            </a:endParaRPr>
          </a:p>
          <a:p>
            <a:pPr algn="ctr"/>
            <a:r>
              <a:rPr lang="zh-TW" altLang="en-US" sz="2400" dirty="0" smtClean="0">
                <a:latin typeface="Times New Roman" panose="02020603050405020304" pitchFamily="18" charset="0"/>
                <a:ea typeface="標楷體" pitchFamily="65" charset="-120"/>
                <a:cs typeface="Times New Roman" panose="02020603050405020304" pitchFamily="18" charset="0"/>
              </a:rPr>
              <a:t>誘集卵數</a:t>
            </a:r>
            <a:endParaRPr lang="zh-TW" altLang="en-US" sz="2400" dirty="0">
              <a:latin typeface="Times New Roman" panose="02020603050405020304" pitchFamily="18" charset="0"/>
              <a:ea typeface="標楷體" pitchFamily="65" charset="-120"/>
              <a:cs typeface="Times New Roman" panose="02020603050405020304" pitchFamily="18" charset="0"/>
            </a:endParaRPr>
          </a:p>
        </p:txBody>
      </p:sp>
      <p:pic>
        <p:nvPicPr>
          <p:cNvPr id="3" name="圖片 2"/>
          <p:cNvPicPr>
            <a:picLocks noChangeAspect="1"/>
          </p:cNvPicPr>
          <p:nvPr/>
        </p:nvPicPr>
        <p:blipFill>
          <a:blip r:embed="rId3"/>
          <a:stretch>
            <a:fillRect/>
          </a:stretch>
        </p:blipFill>
        <p:spPr>
          <a:xfrm>
            <a:off x="9684439" y="169498"/>
            <a:ext cx="2289546" cy="1378498"/>
          </a:xfrm>
          <a:prstGeom prst="rect">
            <a:avLst/>
          </a:prstGeom>
        </p:spPr>
      </p:pic>
      <p:cxnSp>
        <p:nvCxnSpPr>
          <p:cNvPr id="20" name="直線單箭頭接點 19"/>
          <p:cNvCxnSpPr/>
          <p:nvPr/>
        </p:nvCxnSpPr>
        <p:spPr>
          <a:xfrm flipV="1">
            <a:off x="5922954" y="1756127"/>
            <a:ext cx="0" cy="3821585"/>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p:cNvCxnSpPr/>
          <p:nvPr/>
        </p:nvCxnSpPr>
        <p:spPr>
          <a:xfrm>
            <a:off x="6022176" y="5677966"/>
            <a:ext cx="4114953" cy="0"/>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1046793" y="1277688"/>
            <a:ext cx="4147048" cy="5232202"/>
          </a:xfrm>
          <a:prstGeom prst="rect">
            <a:avLst/>
          </a:prstGeom>
        </p:spPr>
        <p:txBody>
          <a:bodyPr wrap="square">
            <a:spAutoFit/>
          </a:bodyPr>
          <a:lstStyle/>
          <a:p>
            <a:r>
              <a:rPr lang="en-US" altLang="zh-TW" sz="28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Hypothesis</a:t>
            </a:r>
            <a:r>
              <a:rPr lang="zh-TW" altLang="en-US" sz="28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spcBef>
                <a:spcPts val="1200"/>
              </a:spcBef>
              <a:buAutoNum type="arabicPeriod"/>
            </a:pPr>
            <a:r>
              <a:rPr lang="en-US" altLang="zh-TW" sz="2400" dirty="0" smtClean="0">
                <a:solidFill>
                  <a:srgbClr val="0432FF"/>
                </a:solidFill>
                <a:latin typeface="Times New Roman" panose="02020603050405020304" pitchFamily="18" charset="0"/>
                <a:ea typeface="標楷體" panose="03000509000000000000" pitchFamily="65" charset="-120"/>
                <a:cs typeface="Times New Roman" panose="02020603050405020304" pitchFamily="18" charset="0"/>
              </a:rPr>
              <a:t>No</a:t>
            </a:r>
            <a:r>
              <a:rPr lang="zh-TW" altLang="en-US" sz="2400" dirty="0" smtClean="0">
                <a:solidFill>
                  <a:srgbClr val="0432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solidFill>
                  <a:srgbClr val="0432FF"/>
                </a:solidFill>
                <a:latin typeface="Times New Roman" panose="02020603050405020304" pitchFamily="18" charset="0"/>
                <a:ea typeface="標楷體" panose="03000509000000000000" pitchFamily="65" charset="-120"/>
                <a:cs typeface="Times New Roman" panose="02020603050405020304" pitchFamily="18" charset="0"/>
              </a:rPr>
              <a:t>management</a:t>
            </a:r>
          </a:p>
          <a:p>
            <a:pPr>
              <a:spcBef>
                <a:spcPts val="1200"/>
              </a:spcBef>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err="1" smtClean="0">
                <a:latin typeface="Times New Roman" panose="02020603050405020304" pitchFamily="18" charset="0"/>
                <a:ea typeface="標楷體" panose="03000509000000000000" pitchFamily="65" charset="-120"/>
                <a:cs typeface="Times New Roman" panose="02020603050405020304" pitchFamily="18" charset="0"/>
              </a:rPr>
              <a:t>Ovitrap</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index</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high</a:t>
            </a:r>
          </a:p>
          <a:p>
            <a:pPr>
              <a:spcBef>
                <a:spcPts val="1200"/>
              </a:spcBef>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Egg</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number</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high</a:t>
            </a:r>
          </a:p>
          <a:p>
            <a:pPr>
              <a:spcBef>
                <a:spcPts val="1200"/>
              </a:spcBef>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solidFill>
                  <a:srgbClr val="0432FF"/>
                </a:solidFill>
                <a:latin typeface="Times New Roman" panose="02020603050405020304" pitchFamily="18" charset="0"/>
                <a:ea typeface="標楷體" panose="03000509000000000000" pitchFamily="65" charset="-120"/>
                <a:cs typeface="Times New Roman" panose="02020603050405020304" pitchFamily="18" charset="0"/>
              </a:rPr>
              <a:t>Management</a:t>
            </a:r>
            <a:r>
              <a:rPr lang="zh-TW" altLang="en-US" sz="2400" dirty="0" smtClean="0">
                <a:solidFill>
                  <a:srgbClr val="0432FF"/>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a:spcBef>
                <a:spcPts val="1200"/>
              </a:spcBef>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err="1" smtClean="0">
                <a:latin typeface="Times New Roman" panose="02020603050405020304" pitchFamily="18" charset="0"/>
                <a:ea typeface="標楷體" panose="03000509000000000000" pitchFamily="65" charset="-120"/>
                <a:cs typeface="Times New Roman" panose="02020603050405020304" pitchFamily="18" charset="0"/>
              </a:rPr>
              <a:t>Ovitrap</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index</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still</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high</a:t>
            </a:r>
          </a:p>
          <a:p>
            <a:pPr>
              <a:spcBef>
                <a:spcPts val="1200"/>
              </a:spcBef>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Egg</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number</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decrease</a:t>
            </a:r>
          </a:p>
          <a:p>
            <a:pPr>
              <a:spcBef>
                <a:spcPts val="1200"/>
              </a:spcBef>
            </a:pP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solidFill>
                  <a:srgbClr val="0432FF"/>
                </a:solidFill>
                <a:latin typeface="Times New Roman" panose="02020603050405020304" pitchFamily="18" charset="0"/>
                <a:ea typeface="標楷體" panose="03000509000000000000" pitchFamily="65" charset="-120"/>
                <a:cs typeface="Times New Roman" panose="02020603050405020304" pitchFamily="18" charset="0"/>
              </a:rPr>
              <a:t>Long-term</a:t>
            </a:r>
            <a:r>
              <a:rPr lang="zh-TW" altLang="en-US" sz="2400" dirty="0" smtClean="0">
                <a:solidFill>
                  <a:srgbClr val="0432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solidFill>
                  <a:srgbClr val="0432FF"/>
                </a:solidFill>
                <a:latin typeface="Times New Roman" panose="02020603050405020304" pitchFamily="18" charset="0"/>
                <a:ea typeface="標楷體" panose="03000509000000000000" pitchFamily="65" charset="-120"/>
                <a:cs typeface="Times New Roman" panose="02020603050405020304" pitchFamily="18" charset="0"/>
              </a:rPr>
              <a:t>management</a:t>
            </a:r>
          </a:p>
          <a:p>
            <a:pPr>
              <a:spcBef>
                <a:spcPts val="1200"/>
              </a:spcBef>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err="1" smtClean="0">
                <a:latin typeface="Times New Roman" panose="02020603050405020304" pitchFamily="18" charset="0"/>
                <a:ea typeface="標楷體" panose="03000509000000000000" pitchFamily="65" charset="-120"/>
                <a:cs typeface="Times New Roman" panose="02020603050405020304" pitchFamily="18" charset="0"/>
              </a:rPr>
              <a:t>Ovitrap</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index</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decrease</a:t>
            </a:r>
          </a:p>
          <a:p>
            <a:pPr>
              <a:spcBef>
                <a:spcPts val="1200"/>
              </a:spcBef>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Egg</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number</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decrease</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文字方塊 21"/>
          <p:cNvSpPr txBox="1"/>
          <p:nvPr/>
        </p:nvSpPr>
        <p:spPr>
          <a:xfrm rot="16200000">
            <a:off x="4758108" y="3662957"/>
            <a:ext cx="1723549" cy="461665"/>
          </a:xfrm>
          <a:prstGeom prst="rect">
            <a:avLst/>
          </a:prstGeom>
          <a:solidFill>
            <a:schemeClr val="accent4">
              <a:lumMod val="40000"/>
              <a:lumOff val="60000"/>
            </a:schemeClr>
          </a:solidFill>
        </p:spPr>
        <p:txBody>
          <a:bodyPr wrap="none" rtlCol="0">
            <a:spAutoFit/>
          </a:bodyPr>
          <a:lstStyle/>
          <a:p>
            <a:r>
              <a:rPr lang="en-US" altLang="zh-TW" sz="2400" dirty="0" smtClean="0">
                <a:latin typeface="Times New Roman" panose="02020603050405020304" pitchFamily="18" charset="0"/>
                <a:ea typeface="標楷體" pitchFamily="65" charset="-120"/>
                <a:cs typeface="Times New Roman" panose="02020603050405020304" pitchFamily="18" charset="0"/>
              </a:rPr>
              <a:t>Egg</a:t>
            </a:r>
            <a:r>
              <a:rPr lang="zh-TW" altLang="en-US" sz="2400" dirty="0" smtClean="0">
                <a:latin typeface="Times New Roman" panose="02020603050405020304" pitchFamily="18" charset="0"/>
                <a:ea typeface="標楷體" pitchFamily="65" charset="-120"/>
                <a:cs typeface="Times New Roman" panose="02020603050405020304" pitchFamily="18" charset="0"/>
              </a:rPr>
              <a:t> </a:t>
            </a:r>
            <a:r>
              <a:rPr lang="en-US" altLang="zh-TW" sz="2400" dirty="0" smtClean="0">
                <a:latin typeface="Times New Roman" panose="02020603050405020304" pitchFamily="18" charset="0"/>
                <a:ea typeface="標楷體" pitchFamily="65" charset="-120"/>
                <a:cs typeface="Times New Roman" panose="02020603050405020304" pitchFamily="18" charset="0"/>
              </a:rPr>
              <a:t>number</a:t>
            </a:r>
            <a:endParaRPr lang="zh-TW" altLang="en-US" sz="2400" dirty="0">
              <a:latin typeface="Times New Roman" panose="02020603050405020304" pitchFamily="18" charset="0"/>
              <a:ea typeface="標楷體" pitchFamily="65" charset="-120"/>
              <a:cs typeface="Times New Roman" panose="02020603050405020304" pitchFamily="18" charset="0"/>
            </a:endParaRPr>
          </a:p>
        </p:txBody>
      </p:sp>
    </p:spTree>
    <p:extLst>
      <p:ext uri="{BB962C8B-B14F-4D97-AF65-F5344CB8AC3E}">
        <p14:creationId xmlns:p14="http://schemas.microsoft.com/office/powerpoint/2010/main" val="6267802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2513984" y="430349"/>
            <a:ext cx="7161962" cy="769441"/>
          </a:xfrm>
          <a:prstGeom prst="rect">
            <a:avLst/>
          </a:prstGeom>
          <a:noFill/>
        </p:spPr>
        <p:txBody>
          <a:bodyPr wrap="none" rtlCol="0">
            <a:spAutoFit/>
          </a:bodyPr>
          <a:lstStyle/>
          <a:p>
            <a:pPr algn="ctr"/>
            <a:r>
              <a:rPr kumimoji="1" lang="en-US" altLang="zh-TW" sz="4400" b="1" dirty="0" smtClean="0">
                <a:latin typeface="Times New Roman" charset="0"/>
                <a:ea typeface="Times New Roman" charset="0"/>
                <a:cs typeface="Times New Roman" charset="0"/>
              </a:rPr>
              <a:t>Current</a:t>
            </a:r>
            <a:r>
              <a:rPr kumimoji="1" lang="zh-TW" altLang="en-US" sz="4400" b="1" dirty="0" smtClean="0">
                <a:latin typeface="Times New Roman" charset="0"/>
                <a:ea typeface="Times New Roman" charset="0"/>
                <a:cs typeface="Times New Roman" charset="0"/>
              </a:rPr>
              <a:t> </a:t>
            </a:r>
            <a:r>
              <a:rPr kumimoji="1" lang="en-US" altLang="zh-TW" sz="4400" b="1" dirty="0" smtClean="0">
                <a:latin typeface="Times New Roman" charset="0"/>
                <a:ea typeface="Times New Roman" charset="0"/>
                <a:cs typeface="Times New Roman" charset="0"/>
              </a:rPr>
              <a:t>surveillance systems</a:t>
            </a:r>
            <a:endParaRPr kumimoji="1" lang="zh-TW" altLang="en-US" sz="4400" b="1" dirty="0">
              <a:latin typeface="Times New Roman" charset="0"/>
              <a:ea typeface="Times New Roman" charset="0"/>
              <a:cs typeface="Times New Roman" charset="0"/>
            </a:endParaRPr>
          </a:p>
        </p:txBody>
      </p:sp>
      <p:graphicFrame>
        <p:nvGraphicFramePr>
          <p:cNvPr id="9" name="資料圖表 8"/>
          <p:cNvGraphicFramePr/>
          <p:nvPr>
            <p:extLst>
              <p:ext uri="{D42A27DB-BD31-4B8C-83A1-F6EECF244321}">
                <p14:modId xmlns:p14="http://schemas.microsoft.com/office/powerpoint/2010/main" val="2207034230"/>
              </p:ext>
            </p:extLst>
          </p:nvPr>
        </p:nvGraphicFramePr>
        <p:xfrm>
          <a:off x="465221" y="1648291"/>
          <a:ext cx="11367006" cy="1649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文字方塊 15"/>
          <p:cNvSpPr txBox="1"/>
          <p:nvPr/>
        </p:nvSpPr>
        <p:spPr>
          <a:xfrm>
            <a:off x="411338" y="3516834"/>
            <a:ext cx="1644822" cy="923330"/>
          </a:xfrm>
          <a:prstGeom prst="rect">
            <a:avLst/>
          </a:prstGeom>
          <a:noFill/>
          <a:ln>
            <a:solidFill>
              <a:schemeClr val="accent1"/>
            </a:solidFill>
          </a:ln>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Choosing appropriate method</a:t>
            </a:r>
          </a:p>
        </p:txBody>
      </p:sp>
      <p:sp>
        <p:nvSpPr>
          <p:cNvPr id="17" name="文字方塊 16"/>
          <p:cNvSpPr txBox="1"/>
          <p:nvPr/>
        </p:nvSpPr>
        <p:spPr>
          <a:xfrm>
            <a:off x="2482237" y="3516834"/>
            <a:ext cx="1644822" cy="369332"/>
          </a:xfrm>
          <a:prstGeom prst="rect">
            <a:avLst/>
          </a:prstGeom>
          <a:noFill/>
          <a:ln>
            <a:solidFill>
              <a:schemeClr val="accent1"/>
            </a:solidFill>
          </a:ln>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Sampling site</a:t>
            </a:r>
          </a:p>
        </p:txBody>
      </p:sp>
      <p:sp>
        <p:nvSpPr>
          <p:cNvPr id="18" name="文字方塊 17"/>
          <p:cNvSpPr txBox="1"/>
          <p:nvPr/>
        </p:nvSpPr>
        <p:spPr>
          <a:xfrm>
            <a:off x="4380548" y="3511685"/>
            <a:ext cx="1644822" cy="1200329"/>
          </a:xfrm>
          <a:prstGeom prst="rect">
            <a:avLst/>
          </a:prstGeom>
          <a:noFill/>
          <a:ln>
            <a:solidFill>
              <a:schemeClr val="accent1"/>
            </a:solidFill>
          </a:ln>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Management during trap setting to collecting date</a:t>
            </a:r>
          </a:p>
        </p:txBody>
      </p:sp>
      <p:sp>
        <p:nvSpPr>
          <p:cNvPr id="19" name="文字方塊 18"/>
          <p:cNvSpPr txBox="1"/>
          <p:nvPr/>
        </p:nvSpPr>
        <p:spPr>
          <a:xfrm>
            <a:off x="6375096" y="3511685"/>
            <a:ext cx="1644822" cy="2031325"/>
          </a:xfrm>
          <a:prstGeom prst="rect">
            <a:avLst/>
          </a:prstGeom>
          <a:noFill/>
          <a:ln>
            <a:solidFill>
              <a:schemeClr val="accent1"/>
            </a:solidFill>
          </a:ln>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A communication platform for different hierarchy of government organization</a:t>
            </a:r>
          </a:p>
        </p:txBody>
      </p:sp>
      <p:sp>
        <p:nvSpPr>
          <p:cNvPr id="20" name="文字方塊 19"/>
          <p:cNvSpPr txBox="1"/>
          <p:nvPr/>
        </p:nvSpPr>
        <p:spPr>
          <a:xfrm>
            <a:off x="8349758" y="3511685"/>
            <a:ext cx="1644822" cy="1200329"/>
          </a:xfrm>
          <a:prstGeom prst="rect">
            <a:avLst/>
          </a:prstGeom>
          <a:noFill/>
          <a:ln>
            <a:solidFill>
              <a:schemeClr val="accent1"/>
            </a:solidFill>
          </a:ln>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Setting threshold for control and risk prediction</a:t>
            </a:r>
          </a:p>
        </p:txBody>
      </p:sp>
      <p:sp>
        <p:nvSpPr>
          <p:cNvPr id="21" name="文字方塊 20"/>
          <p:cNvSpPr txBox="1"/>
          <p:nvPr/>
        </p:nvSpPr>
        <p:spPr>
          <a:xfrm>
            <a:off x="10324420" y="3508734"/>
            <a:ext cx="1644822" cy="923330"/>
          </a:xfrm>
          <a:prstGeom prst="rect">
            <a:avLst/>
          </a:prstGeom>
          <a:noFill/>
          <a:ln>
            <a:solidFill>
              <a:schemeClr val="accent1"/>
            </a:solidFill>
          </a:ln>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Appropriate control methods</a:t>
            </a:r>
          </a:p>
        </p:txBody>
      </p:sp>
      <p:sp>
        <p:nvSpPr>
          <p:cNvPr id="12" name="文字方塊 11"/>
          <p:cNvSpPr txBox="1"/>
          <p:nvPr/>
        </p:nvSpPr>
        <p:spPr>
          <a:xfrm>
            <a:off x="414297" y="4745275"/>
            <a:ext cx="1644822" cy="369332"/>
          </a:xfrm>
          <a:prstGeom prst="rect">
            <a:avLst/>
          </a:prstGeom>
          <a:noFill/>
          <a:ln>
            <a:solidFill>
              <a:schemeClr val="accent1"/>
            </a:solidFill>
          </a:ln>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Standardization</a:t>
            </a:r>
            <a:r>
              <a:rPr kumimoji="1" lang="zh-TW" altLang="en-US" dirty="0" smtClean="0">
                <a:latin typeface="Times New Roman" panose="02020603050405020304" pitchFamily="18" charset="0"/>
                <a:cs typeface="Times New Roman" panose="02020603050405020304" pitchFamily="18" charset="0"/>
              </a:rPr>
              <a:t> </a:t>
            </a:r>
            <a:endParaRPr kumimoji="1" lang="en-US" altLang="zh-TW" dirty="0" smtClean="0">
              <a:latin typeface="Times New Roman" panose="02020603050405020304" pitchFamily="18" charset="0"/>
              <a:cs typeface="Times New Roman" panose="02020603050405020304" pitchFamily="18" charset="0"/>
            </a:endParaRPr>
          </a:p>
        </p:txBody>
      </p:sp>
      <p:sp>
        <p:nvSpPr>
          <p:cNvPr id="15" name="文字方塊 14"/>
          <p:cNvSpPr txBox="1"/>
          <p:nvPr/>
        </p:nvSpPr>
        <p:spPr>
          <a:xfrm>
            <a:off x="2482237" y="4255498"/>
            <a:ext cx="1644822" cy="369332"/>
          </a:xfrm>
          <a:prstGeom prst="rect">
            <a:avLst/>
          </a:prstGeom>
          <a:noFill/>
          <a:ln>
            <a:solidFill>
              <a:schemeClr val="accent1"/>
            </a:solidFill>
          </a:ln>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GPS</a:t>
            </a:r>
          </a:p>
        </p:txBody>
      </p:sp>
      <p:sp>
        <p:nvSpPr>
          <p:cNvPr id="22" name="文字方塊 21"/>
          <p:cNvSpPr txBox="1"/>
          <p:nvPr/>
        </p:nvSpPr>
        <p:spPr>
          <a:xfrm>
            <a:off x="4380548" y="4925854"/>
            <a:ext cx="1644822" cy="369332"/>
          </a:xfrm>
          <a:prstGeom prst="rect">
            <a:avLst/>
          </a:prstGeom>
          <a:noFill/>
          <a:ln>
            <a:solidFill>
              <a:schemeClr val="accent1"/>
            </a:solidFill>
          </a:ln>
        </p:spPr>
        <p:txBody>
          <a:bodyPr wrap="square" rtlCol="0">
            <a:spAutoFit/>
          </a:bodyPr>
          <a:lstStyle/>
          <a:p>
            <a:pPr algn="ctr"/>
            <a:r>
              <a:rPr kumimoji="1" lang="en-US" altLang="zh-TW" dirty="0" smtClean="0">
                <a:latin typeface="Times New Roman" panose="02020603050405020304" pitchFamily="18" charset="0"/>
                <a:cs typeface="Times New Roman" panose="02020603050405020304" pitchFamily="18" charset="0"/>
              </a:rPr>
              <a:t>GIS</a:t>
            </a:r>
          </a:p>
        </p:txBody>
      </p:sp>
      <p:sp>
        <p:nvSpPr>
          <p:cNvPr id="5" name="矩形 4"/>
          <p:cNvSpPr/>
          <p:nvPr/>
        </p:nvSpPr>
        <p:spPr>
          <a:xfrm>
            <a:off x="10341347" y="4642953"/>
            <a:ext cx="1579158" cy="646331"/>
          </a:xfrm>
          <a:prstGeom prst="rect">
            <a:avLst/>
          </a:prstGeom>
          <a:ln>
            <a:solidFill>
              <a:schemeClr val="accent1"/>
            </a:solidFill>
          </a:ln>
        </p:spPr>
        <p:txBody>
          <a:bodyPr wrap="square">
            <a:spAutoFit/>
          </a:bodyPr>
          <a:lstStyle/>
          <a:p>
            <a:pPr algn="ctr"/>
            <a:r>
              <a:rPr kumimoji="1" lang="en-US" altLang="zh-TW" dirty="0" smtClean="0">
                <a:latin typeface="Times New Roman" panose="02020603050405020304" pitchFamily="18" charset="0"/>
                <a:cs typeface="Times New Roman" panose="02020603050405020304" pitchFamily="18" charset="0"/>
              </a:rPr>
              <a:t>Effectiveness</a:t>
            </a:r>
            <a:r>
              <a:rPr kumimoji="1" lang="zh-TW" altLang="en-US" dirty="0" smtClean="0">
                <a:latin typeface="Times New Roman" panose="02020603050405020304" pitchFamily="18" charset="0"/>
                <a:cs typeface="Times New Roman" panose="02020603050405020304" pitchFamily="18" charset="0"/>
              </a:rPr>
              <a:t> </a:t>
            </a:r>
            <a:r>
              <a:rPr kumimoji="1" lang="en-US" altLang="zh-TW" dirty="0" smtClean="0">
                <a:latin typeface="Times New Roman" panose="02020603050405020304" pitchFamily="18" charset="0"/>
                <a:cs typeface="Times New Roman" panose="02020603050405020304" pitchFamily="18" charset="0"/>
              </a:rPr>
              <a:t>evaluation</a:t>
            </a:r>
            <a:r>
              <a:rPr kumimoji="1" lang="zh-TW" altLang="en-US" dirty="0" smtClean="0">
                <a:latin typeface="Times New Roman" panose="02020603050405020304" pitchFamily="18" charset="0"/>
                <a:cs typeface="Times New Roman" panose="02020603050405020304" pitchFamily="18" charset="0"/>
              </a:rPr>
              <a:t> </a:t>
            </a:r>
            <a:endParaRPr kumimoji="1" lang="en-US"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111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矩形 2"/>
          <p:cNvSpPr>
            <a:spLocks noChangeArrowheads="1"/>
          </p:cNvSpPr>
          <p:nvPr/>
        </p:nvSpPr>
        <p:spPr bwMode="auto">
          <a:xfrm>
            <a:off x="1449804" y="5298981"/>
            <a:ext cx="1029596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5000"/>
              <a:buFont typeface="Wingdings" charset="2"/>
              <a:buChar char="l"/>
              <a:defRPr kumimoji="1" sz="3200">
                <a:solidFill>
                  <a:schemeClr val="tx1"/>
                </a:solidFill>
                <a:latin typeface="Arial" charset="0"/>
                <a:ea typeface="新細明體" charset="0"/>
              </a:defRPr>
            </a:lvl1pPr>
            <a:lvl2pPr marL="742950" indent="-285750">
              <a:spcBef>
                <a:spcPct val="20000"/>
              </a:spcBef>
              <a:buClr>
                <a:schemeClr val="tx2"/>
              </a:buClr>
              <a:buSzPct val="75000"/>
              <a:buFont typeface="Wingdings" charset="2"/>
              <a:buChar char="l"/>
              <a:defRPr kumimoji="1" sz="2800">
                <a:solidFill>
                  <a:schemeClr val="tx1"/>
                </a:solidFill>
                <a:latin typeface="Arial" charset="0"/>
                <a:ea typeface="新細明體" charset="0"/>
              </a:defRPr>
            </a:lvl2pPr>
            <a:lvl3pPr marL="1143000" indent="-228600">
              <a:spcBef>
                <a:spcPct val="20000"/>
              </a:spcBef>
              <a:buClr>
                <a:schemeClr val="accent2"/>
              </a:buClr>
              <a:buSzPct val="75000"/>
              <a:buFont typeface="Wingdings" charset="2"/>
              <a:buChar char="l"/>
              <a:defRPr kumimoji="1" sz="2400">
                <a:solidFill>
                  <a:schemeClr val="tx1"/>
                </a:solidFill>
                <a:latin typeface="Arial" charset="0"/>
                <a:ea typeface="新細明體" charset="0"/>
              </a:defRPr>
            </a:lvl3pPr>
            <a:lvl4pPr marL="1600200" indent="-228600">
              <a:spcBef>
                <a:spcPct val="20000"/>
              </a:spcBef>
              <a:buClr>
                <a:schemeClr val="folHlink"/>
              </a:buClr>
              <a:buSzPct val="75000"/>
              <a:buFont typeface="Wingdings" charset="2"/>
              <a:buChar char="l"/>
              <a:defRPr kumimoji="1" sz="2000">
                <a:solidFill>
                  <a:schemeClr val="tx1"/>
                </a:solidFill>
                <a:latin typeface="Arial" charset="0"/>
                <a:ea typeface="新細明體" charset="0"/>
              </a:defRPr>
            </a:lvl4pPr>
            <a:lvl5pPr marL="2057400" indent="-228600">
              <a:spcBef>
                <a:spcPct val="20000"/>
              </a:spcBef>
              <a:buClr>
                <a:schemeClr val="tx1"/>
              </a:buClr>
              <a:buSzPct val="75000"/>
              <a:buFont typeface="Wingdings" charset="2"/>
              <a:buChar char="l"/>
              <a:defRPr kumimoji="1" sz="2000">
                <a:solidFill>
                  <a:schemeClr val="tx1"/>
                </a:solidFill>
                <a:latin typeface="Arial" charset="0"/>
                <a:ea typeface="新細明體" charset="0"/>
              </a:defRPr>
            </a:lvl5pPr>
            <a:lvl6pPr marL="2514600" indent="-228600" eaLnBrk="0" fontAlgn="base" hangingPunct="0">
              <a:spcBef>
                <a:spcPct val="20000"/>
              </a:spcBef>
              <a:spcAft>
                <a:spcPct val="0"/>
              </a:spcAft>
              <a:buClr>
                <a:schemeClr val="tx1"/>
              </a:buClr>
              <a:buSzPct val="75000"/>
              <a:buFont typeface="Wingdings" charset="2"/>
              <a:buChar char="l"/>
              <a:defRPr kumimoji="1" sz="2000">
                <a:solidFill>
                  <a:schemeClr val="tx1"/>
                </a:solidFill>
                <a:latin typeface="Arial" charset="0"/>
                <a:ea typeface="新細明體" charset="0"/>
              </a:defRPr>
            </a:lvl6pPr>
            <a:lvl7pPr marL="2971800" indent="-228600" eaLnBrk="0" fontAlgn="base" hangingPunct="0">
              <a:spcBef>
                <a:spcPct val="20000"/>
              </a:spcBef>
              <a:spcAft>
                <a:spcPct val="0"/>
              </a:spcAft>
              <a:buClr>
                <a:schemeClr val="tx1"/>
              </a:buClr>
              <a:buSzPct val="75000"/>
              <a:buFont typeface="Wingdings" charset="2"/>
              <a:buChar char="l"/>
              <a:defRPr kumimoji="1" sz="2000">
                <a:solidFill>
                  <a:schemeClr val="tx1"/>
                </a:solidFill>
                <a:latin typeface="Arial" charset="0"/>
                <a:ea typeface="新細明體" charset="0"/>
              </a:defRPr>
            </a:lvl7pPr>
            <a:lvl8pPr marL="3429000" indent="-228600" eaLnBrk="0" fontAlgn="base" hangingPunct="0">
              <a:spcBef>
                <a:spcPct val="20000"/>
              </a:spcBef>
              <a:spcAft>
                <a:spcPct val="0"/>
              </a:spcAft>
              <a:buClr>
                <a:schemeClr val="tx1"/>
              </a:buClr>
              <a:buSzPct val="75000"/>
              <a:buFont typeface="Wingdings" charset="2"/>
              <a:buChar char="l"/>
              <a:defRPr kumimoji="1" sz="2000">
                <a:solidFill>
                  <a:schemeClr val="tx1"/>
                </a:solidFill>
                <a:latin typeface="Arial" charset="0"/>
                <a:ea typeface="新細明體" charset="0"/>
              </a:defRPr>
            </a:lvl8pPr>
            <a:lvl9pPr marL="3886200" indent="-228600" eaLnBrk="0" fontAlgn="base" hangingPunct="0">
              <a:spcBef>
                <a:spcPct val="20000"/>
              </a:spcBef>
              <a:spcAft>
                <a:spcPct val="0"/>
              </a:spcAft>
              <a:buClr>
                <a:schemeClr val="tx1"/>
              </a:buClr>
              <a:buSzPct val="75000"/>
              <a:buFont typeface="Wingdings" charset="2"/>
              <a:buChar char="l"/>
              <a:defRPr kumimoji="1" sz="2000">
                <a:solidFill>
                  <a:schemeClr val="tx1"/>
                </a:solidFill>
                <a:latin typeface="Arial" charset="0"/>
                <a:ea typeface="新細明體" charset="0"/>
              </a:defRPr>
            </a:lvl9pPr>
          </a:lstStyle>
          <a:p>
            <a:pPr>
              <a:spcBef>
                <a:spcPct val="0"/>
              </a:spcBef>
              <a:buClrTx/>
              <a:buSzTx/>
              <a:buNone/>
            </a:pPr>
            <a:r>
              <a:rPr lang="en-US" altLang="zh-TW" sz="1800" dirty="0">
                <a:latin typeface="Times New Roman" panose="02020603050405020304" pitchFamily="18" charset="0"/>
                <a:ea typeface="標楷體" charset="0"/>
                <a:cs typeface="Times New Roman" panose="02020603050405020304" pitchFamily="18" charset="0"/>
              </a:rPr>
              <a:t>1. House index (HI) </a:t>
            </a:r>
            <a:r>
              <a:rPr lang="zh-TW" altLang="en-US" sz="1800" dirty="0">
                <a:latin typeface="Times New Roman" panose="02020603050405020304" pitchFamily="18" charset="0"/>
                <a:ea typeface="標楷體" charset="0"/>
                <a:cs typeface="Times New Roman" panose="02020603050405020304" pitchFamily="18" charset="0"/>
              </a:rPr>
              <a:t>：</a:t>
            </a:r>
            <a:r>
              <a:rPr lang="en-US" altLang="zh-TW" sz="1800" dirty="0">
                <a:latin typeface="Times New Roman" panose="02020603050405020304" pitchFamily="18" charset="0"/>
                <a:cs typeface="Times New Roman" panose="02020603050405020304" pitchFamily="18" charset="0"/>
              </a:rPr>
              <a:t>    percentage </a:t>
            </a:r>
            <a:r>
              <a:rPr lang="en-US" altLang="zh-TW" sz="1800" dirty="0" smtClean="0">
                <a:latin typeface="Times New Roman" panose="02020603050405020304" pitchFamily="18" charset="0"/>
                <a:cs typeface="Times New Roman" panose="02020603050405020304" pitchFamily="18" charset="0"/>
              </a:rPr>
              <a:t>of positive </a:t>
            </a:r>
            <a:r>
              <a:rPr lang="en-US" altLang="zh-TW" sz="1800" dirty="0">
                <a:latin typeface="Times New Roman" panose="02020603050405020304" pitchFamily="18" charset="0"/>
                <a:cs typeface="Times New Roman" panose="02020603050405020304" pitchFamily="18" charset="0"/>
              </a:rPr>
              <a:t>houses </a:t>
            </a:r>
            <a:r>
              <a:rPr lang="en-US" altLang="zh-TW" sz="1800" dirty="0" smtClean="0">
                <a:latin typeface="Times New Roman" panose="02020603050405020304" pitchFamily="18" charset="0"/>
                <a:cs typeface="Times New Roman" panose="02020603050405020304" pitchFamily="18" charset="0"/>
              </a:rPr>
              <a:t>with </a:t>
            </a:r>
            <a:r>
              <a:rPr lang="en-US" altLang="zh-TW" sz="1800" dirty="0">
                <a:latin typeface="Times New Roman" panose="02020603050405020304" pitchFamily="18" charset="0"/>
                <a:cs typeface="Times New Roman" panose="02020603050405020304" pitchFamily="18" charset="0"/>
              </a:rPr>
              <a:t>larvae and/or pupae.</a:t>
            </a:r>
          </a:p>
          <a:p>
            <a:pPr>
              <a:spcBef>
                <a:spcPct val="0"/>
              </a:spcBef>
              <a:buClrTx/>
              <a:buSzTx/>
              <a:buNone/>
            </a:pPr>
            <a:r>
              <a:rPr lang="en-US" altLang="zh-TW" sz="1800" dirty="0">
                <a:latin typeface="Times New Roman" panose="02020603050405020304" pitchFamily="18" charset="0"/>
                <a:ea typeface="標楷體" charset="0"/>
                <a:cs typeface="Times New Roman" panose="02020603050405020304" pitchFamily="18" charset="0"/>
              </a:rPr>
              <a:t>2. Container index (CI)</a:t>
            </a:r>
            <a:r>
              <a:rPr lang="zh-TW" altLang="en-US" sz="1800" dirty="0">
                <a:latin typeface="Times New Roman" panose="02020603050405020304" pitchFamily="18" charset="0"/>
                <a:ea typeface="標楷體" charset="0"/>
                <a:cs typeface="Times New Roman" panose="02020603050405020304" pitchFamily="18" charset="0"/>
              </a:rPr>
              <a:t>：</a:t>
            </a:r>
            <a:r>
              <a:rPr lang="en-US" altLang="zh-TW" sz="1800" dirty="0">
                <a:latin typeface="Times New Roman" panose="02020603050405020304" pitchFamily="18" charset="0"/>
                <a:ea typeface="標楷體" charset="0"/>
                <a:cs typeface="Times New Roman" panose="02020603050405020304" pitchFamily="18" charset="0"/>
              </a:rPr>
              <a:t>percentage of </a:t>
            </a:r>
            <a:r>
              <a:rPr lang="en-US" altLang="zh-TW" sz="1800" dirty="0" smtClean="0">
                <a:latin typeface="Times New Roman" panose="02020603050405020304" pitchFamily="18" charset="0"/>
                <a:ea typeface="標楷體" charset="0"/>
                <a:cs typeface="Times New Roman" panose="02020603050405020304" pitchFamily="18" charset="0"/>
              </a:rPr>
              <a:t>positive water-holding </a:t>
            </a:r>
            <a:r>
              <a:rPr lang="en-US" altLang="zh-TW" sz="1800" dirty="0">
                <a:latin typeface="Times New Roman" panose="02020603050405020304" pitchFamily="18" charset="0"/>
                <a:ea typeface="標楷體" charset="0"/>
                <a:cs typeface="Times New Roman" panose="02020603050405020304" pitchFamily="18" charset="0"/>
              </a:rPr>
              <a:t>containers </a:t>
            </a:r>
            <a:r>
              <a:rPr lang="en-US" altLang="zh-TW" sz="1800" dirty="0" smtClean="0">
                <a:latin typeface="Times New Roman" panose="02020603050405020304" pitchFamily="18" charset="0"/>
                <a:ea typeface="標楷體" charset="0"/>
                <a:cs typeface="Times New Roman" panose="02020603050405020304" pitchFamily="18" charset="0"/>
              </a:rPr>
              <a:t>with larvae or </a:t>
            </a:r>
            <a:r>
              <a:rPr lang="en-US" altLang="zh-TW" sz="1800" dirty="0">
                <a:latin typeface="Times New Roman" panose="02020603050405020304" pitchFamily="18" charset="0"/>
                <a:ea typeface="標楷體" charset="0"/>
                <a:cs typeface="Times New Roman" panose="02020603050405020304" pitchFamily="18" charset="0"/>
              </a:rPr>
              <a:t>pupae.</a:t>
            </a:r>
            <a:endParaRPr lang="zh-TW" altLang="en-US" sz="1800" dirty="0">
              <a:latin typeface="Times New Roman" panose="02020603050405020304" pitchFamily="18" charset="0"/>
              <a:ea typeface="標楷體" charset="0"/>
              <a:cs typeface="Times New Roman" panose="02020603050405020304" pitchFamily="18" charset="0"/>
            </a:endParaRPr>
          </a:p>
          <a:p>
            <a:pPr>
              <a:spcBef>
                <a:spcPct val="0"/>
              </a:spcBef>
              <a:buClrTx/>
              <a:buSzTx/>
              <a:buNone/>
            </a:pPr>
            <a:r>
              <a:rPr lang="en-US" altLang="zh-TW" sz="1800" dirty="0">
                <a:latin typeface="Times New Roman" panose="02020603050405020304" pitchFamily="18" charset="0"/>
                <a:ea typeface="標楷體" charset="0"/>
                <a:cs typeface="Times New Roman" panose="02020603050405020304" pitchFamily="18" charset="0"/>
              </a:rPr>
              <a:t>3. </a:t>
            </a:r>
            <a:r>
              <a:rPr lang="en-US" altLang="zh-TW" sz="1800" dirty="0" err="1">
                <a:latin typeface="Times New Roman" panose="02020603050405020304" pitchFamily="18" charset="0"/>
                <a:ea typeface="標楷體" charset="0"/>
                <a:cs typeface="Times New Roman" panose="02020603050405020304" pitchFamily="18" charset="0"/>
              </a:rPr>
              <a:t>Breteau</a:t>
            </a:r>
            <a:r>
              <a:rPr lang="en-US" altLang="zh-TW" sz="1800" dirty="0">
                <a:latin typeface="Times New Roman" panose="02020603050405020304" pitchFamily="18" charset="0"/>
                <a:ea typeface="標楷體" charset="0"/>
                <a:cs typeface="Times New Roman" panose="02020603050405020304" pitchFamily="18" charset="0"/>
              </a:rPr>
              <a:t> index (BI) </a:t>
            </a:r>
            <a:r>
              <a:rPr lang="zh-TW" altLang="en-US" sz="1800" dirty="0">
                <a:latin typeface="Times New Roman" panose="02020603050405020304" pitchFamily="18" charset="0"/>
                <a:ea typeface="標楷體" charset="0"/>
                <a:cs typeface="Times New Roman" panose="02020603050405020304" pitchFamily="18" charset="0"/>
              </a:rPr>
              <a:t>：</a:t>
            </a:r>
            <a:r>
              <a:rPr lang="en-US" altLang="zh-TW" sz="1800" dirty="0">
                <a:latin typeface="Times New Roman" panose="02020603050405020304" pitchFamily="18" charset="0"/>
                <a:ea typeface="標楷體" charset="0"/>
                <a:cs typeface="Times New Roman" panose="02020603050405020304" pitchFamily="18" charset="0"/>
              </a:rPr>
              <a:t>number of positive containers per 100 houses inspected.</a:t>
            </a:r>
          </a:p>
          <a:p>
            <a:pPr>
              <a:spcBef>
                <a:spcPct val="0"/>
              </a:spcBef>
              <a:buClrTx/>
              <a:buSzTx/>
              <a:buNone/>
            </a:pPr>
            <a:r>
              <a:rPr lang="en-US" altLang="zh-TW" sz="1800" dirty="0">
                <a:latin typeface="Times New Roman" panose="02020603050405020304" pitchFamily="18" charset="0"/>
                <a:ea typeface="標楷體" charset="0"/>
                <a:cs typeface="Times New Roman" panose="02020603050405020304" pitchFamily="18" charset="0"/>
              </a:rPr>
              <a:t>4. Larval index </a:t>
            </a:r>
            <a:r>
              <a:rPr lang="zh-TW" altLang="en-US" sz="1800" dirty="0">
                <a:latin typeface="Times New Roman" panose="02020603050405020304" pitchFamily="18" charset="0"/>
                <a:ea typeface="標楷體" charset="0"/>
                <a:cs typeface="Times New Roman" panose="02020603050405020304" pitchFamily="18" charset="0"/>
              </a:rPr>
              <a:t>：</a:t>
            </a:r>
            <a:r>
              <a:rPr lang="en-US" altLang="zh-TW" sz="1800" dirty="0">
                <a:latin typeface="Times New Roman" panose="02020603050405020304" pitchFamily="18" charset="0"/>
                <a:ea typeface="標楷體" charset="0"/>
                <a:cs typeface="Times New Roman" panose="02020603050405020304" pitchFamily="18" charset="0"/>
              </a:rPr>
              <a:t> number of larvae per 100 houses inspected.</a:t>
            </a:r>
            <a:endParaRPr lang="zh-TW" altLang="en-US" sz="1800" dirty="0">
              <a:latin typeface="Times New Roman" panose="02020603050405020304" pitchFamily="18" charset="0"/>
              <a:ea typeface="標楷體" charset="0"/>
              <a:cs typeface="Times New Roman" panose="02020603050405020304" pitchFamily="18" charset="0"/>
            </a:endParaRPr>
          </a:p>
          <a:p>
            <a:pPr>
              <a:spcBef>
                <a:spcPct val="0"/>
              </a:spcBef>
              <a:buClrTx/>
              <a:buSzTx/>
              <a:buNone/>
            </a:pPr>
            <a:r>
              <a:rPr lang="en-US" altLang="zh-TW" sz="1800" dirty="0">
                <a:latin typeface="Times New Roman" panose="02020603050405020304" pitchFamily="18" charset="0"/>
                <a:ea typeface="標楷體" charset="0"/>
                <a:cs typeface="Times New Roman" panose="02020603050405020304" pitchFamily="18" charset="0"/>
              </a:rPr>
              <a:t>5. Adult index</a:t>
            </a:r>
            <a:r>
              <a:rPr lang="zh-TW" altLang="en-US" sz="1800" dirty="0">
                <a:latin typeface="Times New Roman" panose="02020603050405020304" pitchFamily="18" charset="0"/>
                <a:ea typeface="標楷體" charset="0"/>
                <a:cs typeface="Times New Roman" panose="02020603050405020304" pitchFamily="18" charset="0"/>
              </a:rPr>
              <a:t>：</a:t>
            </a:r>
            <a:r>
              <a:rPr lang="en-US" altLang="zh-TW" sz="1800" dirty="0">
                <a:latin typeface="Times New Roman" panose="02020603050405020304" pitchFamily="18" charset="0"/>
                <a:ea typeface="標楷體" charset="0"/>
                <a:cs typeface="Times New Roman" panose="02020603050405020304" pitchFamily="18" charset="0"/>
              </a:rPr>
              <a:t>the average number of female adults per house.</a:t>
            </a:r>
            <a:endParaRPr lang="zh-TW" altLang="en-US" sz="1800" dirty="0">
              <a:latin typeface="Times New Roman" panose="02020603050405020304" pitchFamily="18" charset="0"/>
              <a:ea typeface="標楷體" charset="0"/>
              <a:cs typeface="Times New Roman" panose="02020603050405020304" pitchFamily="18" charset="0"/>
            </a:endParaRPr>
          </a:p>
        </p:txBody>
      </p:sp>
      <p:graphicFrame>
        <p:nvGraphicFramePr>
          <p:cNvPr id="2" name="表格 1">
            <a:extLst>
              <a:ext uri="{FF2B5EF4-FFF2-40B4-BE49-F238E27FC236}">
                <a16:creationId xmlns="" xmlns:a16="http://schemas.microsoft.com/office/drawing/2014/main" id="{15489C6B-CF5E-4ABC-B4A2-0CCEE84CD3B7}"/>
              </a:ext>
            </a:extLst>
          </p:cNvPr>
          <p:cNvGraphicFramePr>
            <a:graphicFrameLocks noGrp="1"/>
          </p:cNvGraphicFramePr>
          <p:nvPr>
            <p:extLst>
              <p:ext uri="{D42A27DB-BD31-4B8C-83A1-F6EECF244321}">
                <p14:modId xmlns:p14="http://schemas.microsoft.com/office/powerpoint/2010/main" val="320128290"/>
              </p:ext>
            </p:extLst>
          </p:nvPr>
        </p:nvGraphicFramePr>
        <p:xfrm>
          <a:off x="938783" y="1127610"/>
          <a:ext cx="10439401" cy="3990270"/>
        </p:xfrm>
        <a:graphic>
          <a:graphicData uri="http://schemas.openxmlformats.org/drawingml/2006/table">
            <a:tbl>
              <a:tblPr>
                <a:tableStyleId>{5C22544A-7EE6-4342-B048-85BDC9FD1C3A}</a:tableStyleId>
              </a:tblPr>
              <a:tblGrid>
                <a:gridCol w="1886327">
                  <a:extLst>
                    <a:ext uri="{9D8B030D-6E8A-4147-A177-3AD203B41FA5}">
                      <a16:colId xmlns="" xmlns:a16="http://schemas.microsoft.com/office/drawing/2014/main" val="46652688"/>
                    </a:ext>
                  </a:extLst>
                </a:gridCol>
                <a:gridCol w="2222249">
                  <a:extLst>
                    <a:ext uri="{9D8B030D-6E8A-4147-A177-3AD203B41FA5}">
                      <a16:colId xmlns="" xmlns:a16="http://schemas.microsoft.com/office/drawing/2014/main" val="907008386"/>
                    </a:ext>
                  </a:extLst>
                </a:gridCol>
                <a:gridCol w="2661530">
                  <a:extLst>
                    <a:ext uri="{9D8B030D-6E8A-4147-A177-3AD203B41FA5}">
                      <a16:colId xmlns="" xmlns:a16="http://schemas.microsoft.com/office/drawing/2014/main" val="35604110"/>
                    </a:ext>
                  </a:extLst>
                </a:gridCol>
                <a:gridCol w="1912168">
                  <a:extLst>
                    <a:ext uri="{9D8B030D-6E8A-4147-A177-3AD203B41FA5}">
                      <a16:colId xmlns="" xmlns:a16="http://schemas.microsoft.com/office/drawing/2014/main" val="2840621636"/>
                    </a:ext>
                  </a:extLst>
                </a:gridCol>
                <a:gridCol w="1757127">
                  <a:extLst>
                    <a:ext uri="{9D8B030D-6E8A-4147-A177-3AD203B41FA5}">
                      <a16:colId xmlns="" xmlns:a16="http://schemas.microsoft.com/office/drawing/2014/main" val="2048120522"/>
                    </a:ext>
                  </a:extLst>
                </a:gridCol>
              </a:tblGrid>
              <a:tr h="399027">
                <a:tc>
                  <a:txBody>
                    <a:bodyPr/>
                    <a:lstStyle/>
                    <a:p>
                      <a:pPr algn="ctr" fontAlgn="ctr"/>
                      <a:r>
                        <a:rPr lang="en-US" sz="2400" u="none" strike="noStrike" dirty="0">
                          <a:effectLst/>
                          <a:latin typeface="Times New Roman" panose="02020603050405020304" pitchFamily="18" charset="0"/>
                          <a:cs typeface="Times New Roman" panose="02020603050405020304" pitchFamily="18" charset="0"/>
                        </a:rPr>
                        <a:t>Density </a:t>
                      </a:r>
                      <a:r>
                        <a:rPr lang="en-US" altLang="zh-TW" sz="2400" u="none" strike="noStrike" dirty="0" smtClean="0">
                          <a:effectLst/>
                          <a:latin typeface="Times New Roman" panose="02020603050405020304" pitchFamily="18" charset="0"/>
                          <a:cs typeface="Times New Roman" panose="02020603050405020304" pitchFamily="18" charset="0"/>
                        </a:rPr>
                        <a:t>level</a:t>
                      </a:r>
                      <a:endPar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sz="2400" u="none" strike="noStrike" dirty="0">
                          <a:effectLst/>
                          <a:latin typeface="Times New Roman" panose="02020603050405020304" pitchFamily="18" charset="0"/>
                          <a:cs typeface="Times New Roman" panose="02020603050405020304" pitchFamily="18" charset="0"/>
                        </a:rPr>
                        <a:t>House index (%)</a:t>
                      </a:r>
                      <a:endPar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sz="2400" u="none" strike="noStrike" dirty="0">
                          <a:effectLst/>
                          <a:latin typeface="Times New Roman" panose="02020603050405020304" pitchFamily="18" charset="0"/>
                          <a:cs typeface="Times New Roman" panose="02020603050405020304" pitchFamily="18" charset="0"/>
                        </a:rPr>
                        <a:t>Container index (%)</a:t>
                      </a:r>
                      <a:endPar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sz="2400" u="none" strike="noStrike" dirty="0" err="1">
                          <a:effectLst/>
                          <a:latin typeface="Times New Roman" panose="02020603050405020304" pitchFamily="18" charset="0"/>
                          <a:cs typeface="Times New Roman" panose="02020603050405020304" pitchFamily="18" charset="0"/>
                        </a:rPr>
                        <a:t>Breteau</a:t>
                      </a:r>
                      <a:r>
                        <a:rPr lang="en-US" sz="2400" u="none" strike="noStrike" dirty="0">
                          <a:effectLst/>
                          <a:latin typeface="Times New Roman" panose="02020603050405020304" pitchFamily="18" charset="0"/>
                          <a:cs typeface="Times New Roman" panose="02020603050405020304" pitchFamily="18" charset="0"/>
                        </a:rPr>
                        <a:t> index </a:t>
                      </a:r>
                      <a:endParaRPr lang="en-US"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sz="2400" u="none" strike="noStrike">
                          <a:effectLst/>
                          <a:latin typeface="Times New Roman" panose="02020603050405020304" pitchFamily="18" charset="0"/>
                          <a:cs typeface="Times New Roman" panose="02020603050405020304" pitchFamily="18" charset="0"/>
                        </a:rPr>
                        <a:t>Larval index </a:t>
                      </a:r>
                      <a:endParaRPr lang="en-US"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extLst>
                  <a:ext uri="{0D108BD9-81ED-4DB2-BD59-A6C34878D82A}">
                    <a16:rowId xmlns="" xmlns:a16="http://schemas.microsoft.com/office/drawing/2014/main" val="1713931764"/>
                  </a:ext>
                </a:extLst>
              </a:tr>
              <a:tr h="399027">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1</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1~3</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1~2</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1~4</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1~3</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extLst>
                  <a:ext uri="{0D108BD9-81ED-4DB2-BD59-A6C34878D82A}">
                    <a16:rowId xmlns="" xmlns:a16="http://schemas.microsoft.com/office/drawing/2014/main" val="1647344182"/>
                  </a:ext>
                </a:extLst>
              </a:tr>
              <a:tr h="399027">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2</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4~7</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3~5</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5~9</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4~10</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extLst>
                  <a:ext uri="{0D108BD9-81ED-4DB2-BD59-A6C34878D82A}">
                    <a16:rowId xmlns="" xmlns:a16="http://schemas.microsoft.com/office/drawing/2014/main" val="1606293266"/>
                  </a:ext>
                </a:extLst>
              </a:tr>
              <a:tr h="399027">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3</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8~17</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6~9</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10~19</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11~30</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extLst>
                  <a:ext uri="{0D108BD9-81ED-4DB2-BD59-A6C34878D82A}">
                    <a16:rowId xmlns="" xmlns:a16="http://schemas.microsoft.com/office/drawing/2014/main" val="2039217060"/>
                  </a:ext>
                </a:extLst>
              </a:tr>
              <a:tr h="399027">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4</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18~28</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10~14</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20~34</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31~100</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extLst>
                  <a:ext uri="{0D108BD9-81ED-4DB2-BD59-A6C34878D82A}">
                    <a16:rowId xmlns="" xmlns:a16="http://schemas.microsoft.com/office/drawing/2014/main" val="161134475"/>
                  </a:ext>
                </a:extLst>
              </a:tr>
              <a:tr h="399027">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5</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29~37</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15~20</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35~49</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101~300</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extLst>
                  <a:ext uri="{0D108BD9-81ED-4DB2-BD59-A6C34878D82A}">
                    <a16:rowId xmlns="" xmlns:a16="http://schemas.microsoft.com/office/drawing/2014/main" val="527907017"/>
                  </a:ext>
                </a:extLst>
              </a:tr>
              <a:tr h="399027">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6</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37~49</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21~27</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50~74</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301~1000</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extLst>
                  <a:ext uri="{0D108BD9-81ED-4DB2-BD59-A6C34878D82A}">
                    <a16:rowId xmlns="" xmlns:a16="http://schemas.microsoft.com/office/drawing/2014/main" val="663838443"/>
                  </a:ext>
                </a:extLst>
              </a:tr>
              <a:tr h="399027">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7</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50~59</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28~31</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79~99</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1001~3000</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extLst>
                  <a:ext uri="{0D108BD9-81ED-4DB2-BD59-A6C34878D82A}">
                    <a16:rowId xmlns="" xmlns:a16="http://schemas.microsoft.com/office/drawing/2014/main" val="529972848"/>
                  </a:ext>
                </a:extLst>
              </a:tr>
              <a:tr h="399027">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8</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60~76</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32~40</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100~199</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en-US" altLang="zh-TW" sz="2400" u="none" strike="noStrike" dirty="0">
                          <a:effectLst/>
                          <a:latin typeface="Times New Roman" panose="02020603050405020304" pitchFamily="18" charset="0"/>
                          <a:cs typeface="Times New Roman" panose="02020603050405020304" pitchFamily="18" charset="0"/>
                        </a:rPr>
                        <a:t>3001~10000</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extLst>
                  <a:ext uri="{0D108BD9-81ED-4DB2-BD59-A6C34878D82A}">
                    <a16:rowId xmlns="" xmlns:a16="http://schemas.microsoft.com/office/drawing/2014/main" val="2168725592"/>
                  </a:ext>
                </a:extLst>
              </a:tr>
              <a:tr h="399027">
                <a:tc>
                  <a:txBody>
                    <a:bodyPr/>
                    <a:lstStyle/>
                    <a:p>
                      <a:pPr algn="ctr" fontAlgn="ctr"/>
                      <a:r>
                        <a:rPr lang="en-US" altLang="zh-TW" sz="2400" u="none" strike="noStrike">
                          <a:effectLst/>
                          <a:latin typeface="Times New Roman" panose="02020603050405020304" pitchFamily="18" charset="0"/>
                          <a:cs typeface="Times New Roman" panose="02020603050405020304" pitchFamily="18" charset="0"/>
                        </a:rPr>
                        <a:t>9</a:t>
                      </a:r>
                      <a:endParaRPr lang="en-US" altLang="zh-TW" sz="2400" b="0" i="0" u="none" strike="noStrike">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zh-TW" altLang="en-US" sz="2400" u="none" strike="noStrike" dirty="0">
                          <a:effectLst/>
                          <a:latin typeface="Times New Roman" panose="02020603050405020304" pitchFamily="18" charset="0"/>
                          <a:cs typeface="Times New Roman" panose="02020603050405020304" pitchFamily="18" charset="0"/>
                        </a:rPr>
                        <a:t>≧</a:t>
                      </a:r>
                      <a:r>
                        <a:rPr lang="en-US" altLang="zh-TW" sz="2400" u="none" strike="noStrike" dirty="0">
                          <a:effectLst/>
                          <a:latin typeface="Times New Roman" panose="02020603050405020304" pitchFamily="18" charset="0"/>
                          <a:cs typeface="Times New Roman" panose="02020603050405020304" pitchFamily="18" charset="0"/>
                        </a:rPr>
                        <a:t>77</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zh-TW" altLang="en-US" sz="2400" u="none" strike="noStrike" dirty="0">
                          <a:effectLst/>
                          <a:latin typeface="Times New Roman" panose="02020603050405020304" pitchFamily="18" charset="0"/>
                          <a:cs typeface="Times New Roman" panose="02020603050405020304" pitchFamily="18" charset="0"/>
                        </a:rPr>
                        <a:t>≧</a:t>
                      </a:r>
                      <a:r>
                        <a:rPr lang="en-US" altLang="zh-TW" sz="2400" u="none" strike="noStrike" dirty="0">
                          <a:effectLst/>
                          <a:latin typeface="Times New Roman" panose="02020603050405020304" pitchFamily="18" charset="0"/>
                          <a:cs typeface="Times New Roman" panose="02020603050405020304" pitchFamily="18" charset="0"/>
                        </a:rPr>
                        <a:t>41</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zh-TW" altLang="en-US" sz="2400" u="none" strike="noStrike" dirty="0">
                          <a:effectLst/>
                          <a:latin typeface="Times New Roman" panose="02020603050405020304" pitchFamily="18" charset="0"/>
                          <a:cs typeface="Times New Roman" panose="02020603050405020304" pitchFamily="18" charset="0"/>
                        </a:rPr>
                        <a:t>≧</a:t>
                      </a:r>
                      <a:r>
                        <a:rPr lang="en-US" altLang="zh-TW" sz="2400" u="none" strike="noStrike" dirty="0">
                          <a:effectLst/>
                          <a:latin typeface="Times New Roman" panose="02020603050405020304" pitchFamily="18" charset="0"/>
                          <a:cs typeface="Times New Roman" panose="02020603050405020304" pitchFamily="18" charset="0"/>
                        </a:rPr>
                        <a:t>200</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tc>
                  <a:txBody>
                    <a:bodyPr/>
                    <a:lstStyle/>
                    <a:p>
                      <a:pPr algn="ctr" fontAlgn="ctr"/>
                      <a:r>
                        <a:rPr lang="zh-TW" altLang="en-US" sz="2400" u="none" strike="noStrike" dirty="0">
                          <a:effectLst/>
                          <a:latin typeface="Times New Roman" panose="02020603050405020304" pitchFamily="18" charset="0"/>
                          <a:cs typeface="Times New Roman" panose="02020603050405020304" pitchFamily="18" charset="0"/>
                        </a:rPr>
                        <a:t>≧</a:t>
                      </a:r>
                      <a:r>
                        <a:rPr lang="en-US" altLang="zh-TW" sz="2400" u="none" strike="noStrike" dirty="0">
                          <a:effectLst/>
                          <a:latin typeface="Times New Roman" panose="02020603050405020304" pitchFamily="18" charset="0"/>
                          <a:cs typeface="Times New Roman" panose="02020603050405020304" pitchFamily="18" charset="0"/>
                        </a:rPr>
                        <a:t>10001</a:t>
                      </a:r>
                      <a:endParaRPr lang="en-US" altLang="zh-TW" sz="2400" b="0" i="0" u="none" strike="noStrike" dirty="0">
                        <a:solidFill>
                          <a:srgbClr val="000000"/>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7620" marR="7620" marT="7620" marB="0" anchor="ctr"/>
                </a:tc>
                <a:extLst>
                  <a:ext uri="{0D108BD9-81ED-4DB2-BD59-A6C34878D82A}">
                    <a16:rowId xmlns="" xmlns:a16="http://schemas.microsoft.com/office/drawing/2014/main" val="233355375"/>
                  </a:ext>
                </a:extLst>
              </a:tr>
            </a:tbl>
          </a:graphicData>
        </a:graphic>
      </p:graphicFrame>
      <p:sp>
        <p:nvSpPr>
          <p:cNvPr id="4" name="矩形 3"/>
          <p:cNvSpPr/>
          <p:nvPr/>
        </p:nvSpPr>
        <p:spPr>
          <a:xfrm>
            <a:off x="2712236" y="2523625"/>
            <a:ext cx="7217040" cy="1569660"/>
          </a:xfrm>
          <a:prstGeom prst="rect">
            <a:avLst/>
          </a:prstGeom>
          <a:solidFill>
            <a:srgbClr val="FFFF00"/>
          </a:solidFill>
          <a:ln>
            <a:solidFill>
              <a:srgbClr val="FF0000"/>
            </a:solidFill>
          </a:ln>
        </p:spPr>
        <p:txBody>
          <a:bodyPr wrap="none">
            <a:spAutoFit/>
          </a:bodyPr>
          <a:lstStyle/>
          <a:p>
            <a:pPr marL="1255713" indent="-1255713"/>
            <a:r>
              <a:rPr lang="en-US" altLang="zh-TW" sz="3200" dirty="0" smtClean="0">
                <a:solidFill>
                  <a:srgbClr val="0432FF"/>
                </a:solidFill>
                <a:latin typeface="Times New Roman" panose="02020603050405020304" pitchFamily="18" charset="0"/>
                <a:ea typeface="Times New Roman" charset="0"/>
                <a:cs typeface="Times New Roman" panose="02020603050405020304" pitchFamily="18" charset="0"/>
              </a:rPr>
              <a:t>All</a:t>
            </a:r>
            <a:r>
              <a:rPr lang="zh-TW" altLang="en-US" sz="3200" dirty="0" smtClean="0">
                <a:solidFill>
                  <a:srgbClr val="0432FF"/>
                </a:solidFill>
                <a:latin typeface="Times New Roman" panose="02020603050405020304" pitchFamily="18" charset="0"/>
                <a:ea typeface="Times New Roman" charset="0"/>
                <a:cs typeface="Times New Roman" panose="02020603050405020304" pitchFamily="18" charset="0"/>
              </a:rPr>
              <a:t> </a:t>
            </a:r>
            <a:r>
              <a:rPr lang="en-US" altLang="zh-TW" sz="3200" dirty="0" smtClean="0">
                <a:solidFill>
                  <a:srgbClr val="0432FF"/>
                </a:solidFill>
                <a:latin typeface="Times New Roman" panose="02020603050405020304" pitchFamily="18" charset="0"/>
                <a:ea typeface="Times New Roman" charset="0"/>
                <a:cs typeface="Times New Roman" panose="02020603050405020304" pitchFamily="18" charset="0"/>
              </a:rPr>
              <a:t>are </a:t>
            </a:r>
            <a:r>
              <a:rPr lang="en-US" altLang="zh-TW" sz="3200" dirty="0">
                <a:solidFill>
                  <a:srgbClr val="0432FF"/>
                </a:solidFill>
                <a:latin typeface="Times New Roman" panose="02020603050405020304" pitchFamily="18" charset="0"/>
                <a:ea typeface="Times New Roman" charset="0"/>
                <a:cs typeface="Times New Roman" panose="02020603050405020304" pitchFamily="18" charset="0"/>
              </a:rPr>
              <a:t>passive density survey methods</a:t>
            </a:r>
          </a:p>
          <a:p>
            <a:pPr marL="1255713" indent="-1255713"/>
            <a:r>
              <a:rPr lang="en-US" altLang="zh-TW" sz="3200" dirty="0">
                <a:solidFill>
                  <a:srgbClr val="0432FF"/>
                </a:solidFill>
                <a:latin typeface="Times New Roman" panose="02020603050405020304" pitchFamily="18" charset="0"/>
                <a:ea typeface="Times New Roman" charset="0"/>
                <a:cs typeface="Times New Roman" panose="02020603050405020304" pitchFamily="18" charset="0"/>
              </a:rPr>
              <a:t>Experience</a:t>
            </a:r>
            <a:r>
              <a:rPr lang="zh-TW" altLang="en-US" sz="3200" dirty="0">
                <a:solidFill>
                  <a:srgbClr val="0432FF"/>
                </a:solidFill>
                <a:latin typeface="Times New Roman" panose="02020603050405020304" pitchFamily="18" charset="0"/>
                <a:ea typeface="Times New Roman" charset="0"/>
                <a:cs typeface="Times New Roman" panose="02020603050405020304" pitchFamily="18" charset="0"/>
              </a:rPr>
              <a:t> </a:t>
            </a:r>
            <a:r>
              <a:rPr lang="en-US" altLang="zh-TW" sz="3200" dirty="0">
                <a:solidFill>
                  <a:srgbClr val="0432FF"/>
                </a:solidFill>
                <a:latin typeface="Times New Roman" panose="02020603050405020304" pitchFamily="18" charset="0"/>
                <a:ea typeface="Times New Roman" charset="0"/>
                <a:cs typeface="Times New Roman" panose="02020603050405020304" pitchFamily="18" charset="0"/>
              </a:rPr>
              <a:t>impact monitoring authenticity</a:t>
            </a:r>
          </a:p>
          <a:p>
            <a:pPr marL="1255713" indent="-1255713"/>
            <a:r>
              <a:rPr lang="en-US" altLang="zh-TW" sz="3200" dirty="0">
                <a:solidFill>
                  <a:srgbClr val="0432FF"/>
                </a:solidFill>
                <a:latin typeface="Times New Roman" panose="02020603050405020304" pitchFamily="18" charset="0"/>
                <a:ea typeface="Times New Roman" charset="0"/>
                <a:cs typeface="Times New Roman" panose="02020603050405020304" pitchFamily="18" charset="0"/>
              </a:rPr>
              <a:t>These </a:t>
            </a:r>
            <a:r>
              <a:rPr lang="en-US" altLang="zh-TW" sz="3200" dirty="0" smtClean="0">
                <a:solidFill>
                  <a:srgbClr val="0432FF"/>
                </a:solidFill>
                <a:latin typeface="Times New Roman" panose="02020603050405020304" pitchFamily="18" charset="0"/>
                <a:ea typeface="Times New Roman" charset="0"/>
                <a:cs typeface="Times New Roman" panose="02020603050405020304" pitchFamily="18" charset="0"/>
              </a:rPr>
              <a:t>surveillance </a:t>
            </a:r>
            <a:r>
              <a:rPr lang="en-US" altLang="zh-TW" sz="3200" dirty="0">
                <a:solidFill>
                  <a:srgbClr val="0432FF"/>
                </a:solidFill>
                <a:latin typeface="Times New Roman" panose="02020603050405020304" pitchFamily="18" charset="0"/>
                <a:ea typeface="Times New Roman" charset="0"/>
                <a:cs typeface="Times New Roman" panose="02020603050405020304" pitchFamily="18" charset="0"/>
              </a:rPr>
              <a:t>are distorted in the city</a:t>
            </a:r>
            <a:endParaRPr lang="zh-TW" altLang="en-US" sz="3200" dirty="0">
              <a:solidFill>
                <a:srgbClr val="0432FF"/>
              </a:solidFill>
              <a:latin typeface="Times New Roman" panose="02020603050405020304" pitchFamily="18" charset="0"/>
              <a:ea typeface="Times New Roman" charset="0"/>
              <a:cs typeface="Times New Roman" panose="02020603050405020304" pitchFamily="18" charset="0"/>
            </a:endParaRPr>
          </a:p>
        </p:txBody>
      </p:sp>
      <p:sp>
        <p:nvSpPr>
          <p:cNvPr id="3" name="文字方塊 2"/>
          <p:cNvSpPr txBox="1"/>
          <p:nvPr/>
        </p:nvSpPr>
        <p:spPr>
          <a:xfrm>
            <a:off x="2712236" y="192587"/>
            <a:ext cx="8057334" cy="707886"/>
          </a:xfrm>
          <a:prstGeom prst="rect">
            <a:avLst/>
          </a:prstGeom>
          <a:noFill/>
        </p:spPr>
        <p:txBody>
          <a:bodyPr wrap="none" rtlCol="0">
            <a:spAutoFit/>
          </a:bodyPr>
          <a:lstStyle/>
          <a:p>
            <a:r>
              <a:rPr kumimoji="1" lang="en-US" altLang="zh-TW" sz="4000" b="1" dirty="0" smtClean="0">
                <a:latin typeface="Times New Roman" panose="02020603050405020304" pitchFamily="18" charset="0"/>
                <a:cs typeface="Times New Roman" panose="02020603050405020304" pitchFamily="18" charset="0"/>
              </a:rPr>
              <a:t>Dengue</a:t>
            </a:r>
            <a:r>
              <a:rPr kumimoji="1" lang="zh-TW" altLang="en-US" sz="4000" b="1" dirty="0" smtClean="0">
                <a:latin typeface="Times New Roman" panose="02020603050405020304" pitchFamily="18" charset="0"/>
                <a:cs typeface="Times New Roman" panose="02020603050405020304" pitchFamily="18" charset="0"/>
              </a:rPr>
              <a:t> </a:t>
            </a:r>
            <a:r>
              <a:rPr kumimoji="1" lang="en-US" altLang="zh-TW" sz="4000" b="1" dirty="0" smtClean="0">
                <a:latin typeface="Times New Roman" panose="02020603050405020304" pitchFamily="18" charset="0"/>
                <a:cs typeface="Times New Roman" panose="02020603050405020304" pitchFamily="18" charset="0"/>
              </a:rPr>
              <a:t>vector</a:t>
            </a:r>
            <a:r>
              <a:rPr kumimoji="1" lang="zh-TW" altLang="en-US" sz="4000" b="1" dirty="0" smtClean="0">
                <a:latin typeface="Times New Roman" panose="02020603050405020304" pitchFamily="18" charset="0"/>
                <a:cs typeface="Times New Roman" panose="02020603050405020304" pitchFamily="18" charset="0"/>
              </a:rPr>
              <a:t> </a:t>
            </a:r>
            <a:r>
              <a:rPr kumimoji="1" lang="en-US" altLang="zh-TW" sz="4000" b="1" dirty="0" smtClean="0">
                <a:latin typeface="Times New Roman" panose="02020603050405020304" pitchFamily="18" charset="0"/>
                <a:cs typeface="Times New Roman" panose="02020603050405020304" pitchFamily="18" charset="0"/>
              </a:rPr>
              <a:t>surveillance</a:t>
            </a:r>
            <a:r>
              <a:rPr kumimoji="1" lang="zh-TW" altLang="en-US" sz="4000" b="1" dirty="0" smtClean="0">
                <a:latin typeface="Times New Roman" panose="02020603050405020304" pitchFamily="18" charset="0"/>
                <a:cs typeface="Times New Roman" panose="02020603050405020304" pitchFamily="18" charset="0"/>
              </a:rPr>
              <a:t> </a:t>
            </a:r>
            <a:r>
              <a:rPr kumimoji="1" lang="en-US" altLang="zh-TW" sz="4000" b="1" dirty="0" smtClean="0">
                <a:latin typeface="Times New Roman" panose="02020603050405020304" pitchFamily="18" charset="0"/>
                <a:cs typeface="Times New Roman" panose="02020603050405020304" pitchFamily="18" charset="0"/>
              </a:rPr>
              <a:t>methods</a:t>
            </a:r>
            <a:endParaRPr kumimoji="1" lang="zh-TW"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1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p:cNvGrpSpPr/>
          <p:nvPr/>
        </p:nvGrpSpPr>
        <p:grpSpPr>
          <a:xfrm>
            <a:off x="334669" y="268293"/>
            <a:ext cx="1377175" cy="826305"/>
            <a:chOff x="0" y="411624"/>
            <a:chExt cx="1377175" cy="826305"/>
          </a:xfrm>
        </p:grpSpPr>
        <p:sp>
          <p:nvSpPr>
            <p:cNvPr id="11" name="圓角矩形 10"/>
            <p:cNvSpPr/>
            <p:nvPr/>
          </p:nvSpPr>
          <p:spPr>
            <a:xfrm>
              <a:off x="0" y="411624"/>
              <a:ext cx="1377175" cy="826305"/>
            </a:xfrm>
            <a:prstGeom prst="roundRect">
              <a:avLst>
                <a:gd name="adj" fmla="val 10000"/>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12" name="圓角矩形 4"/>
            <p:cNvSpPr/>
            <p:nvPr/>
          </p:nvSpPr>
          <p:spPr>
            <a:xfrm>
              <a:off x="24202"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err="1" smtClean="0">
                  <a:solidFill>
                    <a:schemeClr val="tx1"/>
                  </a:solidFill>
                  <a:latin typeface="Times New Roman" panose="02020603050405020304" pitchFamily="18" charset="0"/>
                  <a:cs typeface="Times New Roman" panose="02020603050405020304" pitchFamily="18" charset="0"/>
                </a:rPr>
                <a:t>Choosen</a:t>
              </a:r>
              <a:r>
                <a:rPr lang="en-US" altLang="zh-TW" sz="2100" kern="1200" dirty="0" smtClean="0">
                  <a:solidFill>
                    <a:schemeClr val="tx1"/>
                  </a:solidFill>
                  <a:latin typeface="Times New Roman" panose="02020603050405020304" pitchFamily="18" charset="0"/>
                  <a:cs typeface="Times New Roman" panose="02020603050405020304" pitchFamily="18" charset="0"/>
                </a:rPr>
                <a:t> method</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sp>
        <p:nvSpPr>
          <p:cNvPr id="13" name="文字方塊 12"/>
          <p:cNvSpPr txBox="1"/>
          <p:nvPr/>
        </p:nvSpPr>
        <p:spPr>
          <a:xfrm>
            <a:off x="666428" y="2735300"/>
            <a:ext cx="10998349" cy="1569660"/>
          </a:xfrm>
          <a:prstGeom prst="rect">
            <a:avLst/>
          </a:prstGeom>
          <a:noFill/>
          <a:ln>
            <a:solidFill>
              <a:srgbClr val="0432FF"/>
            </a:solidFill>
          </a:ln>
        </p:spPr>
        <p:txBody>
          <a:bodyPr wrap="square" rtlCol="0">
            <a:spAutoFit/>
          </a:bodyPr>
          <a:lstStyle/>
          <a:p>
            <a:r>
              <a:rPr kumimoji="1" lang="en-US" altLang="zh-TW" sz="3200" dirty="0" smtClean="0">
                <a:latin typeface="Times New Roman" panose="02020603050405020304" pitchFamily="18" charset="0"/>
                <a:ea typeface="CordiaUPC" charset="0"/>
                <a:cs typeface="Times New Roman" panose="02020603050405020304" pitchFamily="18" charset="0"/>
              </a:rPr>
              <a:t>Based </a:t>
            </a:r>
            <a:r>
              <a:rPr kumimoji="1" lang="en-US" altLang="zh-TW" sz="3200" dirty="0">
                <a:latin typeface="Times New Roman" panose="02020603050405020304" pitchFamily="18" charset="0"/>
                <a:ea typeface="CordiaUPC" charset="0"/>
                <a:cs typeface="Times New Roman" panose="02020603050405020304" pitchFamily="18" charset="0"/>
              </a:rPr>
              <a:t>on </a:t>
            </a:r>
            <a:r>
              <a:rPr kumimoji="1" lang="en-US" altLang="zh-TW" sz="3200" dirty="0" smtClean="0">
                <a:latin typeface="Times New Roman" panose="02020603050405020304" pitchFamily="18" charset="0"/>
                <a:ea typeface="CordiaUPC" charset="0"/>
                <a:cs typeface="Times New Roman" panose="02020603050405020304" pitchFamily="18" charset="0"/>
              </a:rPr>
              <a:t>dengue investigation in 2002, the percentage of positive </a:t>
            </a:r>
            <a:r>
              <a:rPr kumimoji="1" lang="en-US" altLang="zh-TW" sz="3200" dirty="0" err="1" smtClean="0">
                <a:latin typeface="Times New Roman" panose="02020603050405020304" pitchFamily="18" charset="0"/>
                <a:ea typeface="CordiaUPC" charset="0"/>
                <a:cs typeface="Times New Roman" panose="02020603050405020304" pitchFamily="18" charset="0"/>
              </a:rPr>
              <a:t>ovitrap</a:t>
            </a:r>
            <a:r>
              <a:rPr kumimoji="1" lang="en-US" altLang="zh-TW" sz="3200" dirty="0" smtClean="0">
                <a:latin typeface="Times New Roman" panose="02020603050405020304" pitchFamily="18" charset="0"/>
                <a:ea typeface="CordiaUPC" charset="0"/>
                <a:cs typeface="Times New Roman" panose="02020603050405020304" pitchFamily="18" charset="0"/>
              </a:rPr>
              <a:t> has a positive correlation to the occurrence of dengue cases (R=0.61) (Ho et al., 2005)</a:t>
            </a:r>
            <a:endParaRPr kumimoji="1" lang="zh-TW" altLang="en-US" sz="3200" dirty="0">
              <a:latin typeface="Times New Roman" panose="02020603050405020304" pitchFamily="18" charset="0"/>
              <a:ea typeface="CordiaUPC" charset="0"/>
              <a:cs typeface="Times New Roman" panose="02020603050405020304" pitchFamily="18" charset="0"/>
            </a:endParaRPr>
          </a:p>
        </p:txBody>
      </p:sp>
      <p:sp>
        <p:nvSpPr>
          <p:cNvPr id="14" name="文字方塊 13"/>
          <p:cNvSpPr txBox="1"/>
          <p:nvPr/>
        </p:nvSpPr>
        <p:spPr>
          <a:xfrm>
            <a:off x="666428" y="4508965"/>
            <a:ext cx="10998350" cy="2062103"/>
          </a:xfrm>
          <a:prstGeom prst="rect">
            <a:avLst/>
          </a:prstGeom>
          <a:noFill/>
          <a:ln>
            <a:solidFill>
              <a:srgbClr val="0432FF"/>
            </a:solidFill>
          </a:ln>
        </p:spPr>
        <p:txBody>
          <a:bodyPr wrap="square" rtlCol="0">
            <a:spAutoFit/>
          </a:bodyPr>
          <a:lstStyle/>
          <a:p>
            <a:r>
              <a:rPr lang="en-US" altLang="zh-TW" sz="3200" dirty="0">
                <a:latin typeface="Times New Roman" panose="02020603050405020304" pitchFamily="18" charset="0"/>
                <a:ea typeface="CordiaUPC" charset="0"/>
                <a:cs typeface="Times New Roman" panose="02020603050405020304" pitchFamily="18" charset="0"/>
              </a:rPr>
              <a:t>B</a:t>
            </a:r>
            <a:r>
              <a:rPr lang="en-US" altLang="zh-TW" sz="3200" dirty="0" smtClean="0">
                <a:latin typeface="Times New Roman" panose="02020603050405020304" pitchFamily="18" charset="0"/>
                <a:ea typeface="CordiaUPC" charset="0"/>
                <a:cs typeface="Times New Roman" panose="02020603050405020304" pitchFamily="18" charset="0"/>
              </a:rPr>
              <a:t>y using linear regression, a formula can be described </a:t>
            </a:r>
            <a:r>
              <a:rPr lang="en-US" altLang="zh-TW" sz="3200" dirty="0">
                <a:latin typeface="Times New Roman" panose="02020603050405020304" pitchFamily="18" charset="0"/>
                <a:ea typeface="CordiaUPC" charset="0"/>
                <a:cs typeface="Times New Roman" panose="02020603050405020304" pitchFamily="18" charset="0"/>
              </a:rPr>
              <a:t>the correlation between </a:t>
            </a:r>
            <a:r>
              <a:rPr lang="en-US" altLang="zh-TW" sz="3200" dirty="0" err="1">
                <a:latin typeface="Times New Roman" panose="02020603050405020304" pitchFamily="18" charset="0"/>
                <a:ea typeface="CordiaUPC" charset="0"/>
                <a:cs typeface="Times New Roman" panose="02020603050405020304" pitchFamily="18" charset="0"/>
              </a:rPr>
              <a:t>o</a:t>
            </a:r>
            <a:r>
              <a:rPr lang="en-US" altLang="zh-TW" sz="3200" dirty="0" err="1" smtClean="0">
                <a:latin typeface="Times New Roman" panose="02020603050405020304" pitchFamily="18" charset="0"/>
                <a:ea typeface="CordiaUPC" charset="0"/>
                <a:cs typeface="Times New Roman" panose="02020603050405020304" pitchFamily="18" charset="0"/>
              </a:rPr>
              <a:t>vitrap</a:t>
            </a:r>
            <a:r>
              <a:rPr lang="en-US" altLang="zh-TW" sz="3200" dirty="0" smtClean="0">
                <a:latin typeface="Times New Roman" panose="02020603050405020304" pitchFamily="18" charset="0"/>
                <a:ea typeface="CordiaUPC" charset="0"/>
                <a:cs typeface="Times New Roman" panose="02020603050405020304" pitchFamily="18" charset="0"/>
              </a:rPr>
              <a:t> </a:t>
            </a:r>
            <a:r>
              <a:rPr lang="en-US" altLang="zh-TW" sz="3200" dirty="0">
                <a:latin typeface="Times New Roman" panose="02020603050405020304" pitchFamily="18" charset="0"/>
                <a:ea typeface="CordiaUPC" charset="0"/>
                <a:cs typeface="Times New Roman" panose="02020603050405020304" pitchFamily="18" charset="0"/>
              </a:rPr>
              <a:t>positive </a:t>
            </a:r>
            <a:r>
              <a:rPr lang="en-US" altLang="zh-TW" sz="3200" dirty="0" smtClean="0">
                <a:latin typeface="Times New Roman" panose="02020603050405020304" pitchFamily="18" charset="0"/>
                <a:ea typeface="CordiaUPC" charset="0"/>
                <a:cs typeface="Times New Roman" panose="02020603050405020304" pitchFamily="18" charset="0"/>
              </a:rPr>
              <a:t>rate </a:t>
            </a:r>
            <a:r>
              <a:rPr lang="en-US" altLang="zh-TW" sz="3200" dirty="0">
                <a:latin typeface="Times New Roman" panose="02020603050405020304" pitchFamily="18" charset="0"/>
                <a:ea typeface="CordiaUPC" charset="0"/>
                <a:cs typeface="Times New Roman" panose="02020603050405020304" pitchFamily="18" charset="0"/>
              </a:rPr>
              <a:t>and </a:t>
            </a:r>
            <a:r>
              <a:rPr lang="en-US" altLang="zh-TW" sz="3200" dirty="0" err="1">
                <a:latin typeface="Times New Roman" panose="02020603050405020304" pitchFamily="18" charset="0"/>
                <a:ea typeface="CordiaUPC" charset="0"/>
                <a:cs typeface="Times New Roman" panose="02020603050405020304" pitchFamily="18" charset="0"/>
              </a:rPr>
              <a:t>Breteau</a:t>
            </a:r>
            <a:r>
              <a:rPr lang="en-US" altLang="zh-TW" sz="3200" dirty="0">
                <a:latin typeface="Times New Roman" panose="02020603050405020304" pitchFamily="18" charset="0"/>
                <a:ea typeface="CordiaUPC" charset="0"/>
                <a:cs typeface="Times New Roman" panose="02020603050405020304" pitchFamily="18" charset="0"/>
              </a:rPr>
              <a:t> </a:t>
            </a:r>
            <a:r>
              <a:rPr lang="en-US" altLang="zh-TW" sz="3200" dirty="0" smtClean="0">
                <a:latin typeface="Times New Roman" panose="02020603050405020304" pitchFamily="18" charset="0"/>
                <a:ea typeface="CordiaUPC" charset="0"/>
                <a:cs typeface="Times New Roman" panose="02020603050405020304" pitchFamily="18" charset="0"/>
              </a:rPr>
              <a:t>index. (Han et al., 2005)</a:t>
            </a:r>
            <a:endParaRPr lang="en-US" altLang="zh-TW" sz="3200" b="1" dirty="0" smtClean="0">
              <a:latin typeface="Times New Roman" panose="02020603050405020304" pitchFamily="18" charset="0"/>
              <a:ea typeface="CordiaUPC" charset="0"/>
              <a:cs typeface="Times New Roman" panose="02020603050405020304" pitchFamily="18" charset="0"/>
            </a:endParaRPr>
          </a:p>
          <a:p>
            <a:r>
              <a:rPr lang="en-US" altLang="zh-TW" sz="3200" b="1" dirty="0" err="1" smtClean="0">
                <a:solidFill>
                  <a:srgbClr val="FF0000"/>
                </a:solidFill>
                <a:latin typeface="Times New Roman" panose="02020603050405020304" pitchFamily="18" charset="0"/>
                <a:ea typeface="CordiaUPC" charset="0"/>
                <a:cs typeface="Times New Roman" panose="02020603050405020304" pitchFamily="18" charset="0"/>
              </a:rPr>
              <a:t>Breteau</a:t>
            </a:r>
            <a:r>
              <a:rPr lang="en-US" altLang="zh-TW" sz="3200" b="1" dirty="0" smtClean="0">
                <a:solidFill>
                  <a:srgbClr val="FF0000"/>
                </a:solidFill>
                <a:latin typeface="Times New Roman" panose="02020603050405020304" pitchFamily="18" charset="0"/>
                <a:ea typeface="CordiaUPC" charset="0"/>
                <a:cs typeface="Times New Roman" panose="02020603050405020304" pitchFamily="18" charset="0"/>
              </a:rPr>
              <a:t> Index Level</a:t>
            </a:r>
            <a:r>
              <a:rPr lang="zh-TW" altLang="en-US" sz="3200" b="1" dirty="0" smtClean="0">
                <a:solidFill>
                  <a:srgbClr val="FF0000"/>
                </a:solidFill>
                <a:latin typeface="Times New Roman" panose="02020603050405020304" pitchFamily="18" charset="0"/>
                <a:ea typeface="CordiaUPC" charset="0"/>
                <a:cs typeface="Times New Roman" panose="02020603050405020304" pitchFamily="18" charset="0"/>
              </a:rPr>
              <a:t> </a:t>
            </a:r>
            <a:r>
              <a:rPr lang="en-US" altLang="zh-TW" sz="3200" b="1" dirty="0" smtClean="0">
                <a:solidFill>
                  <a:srgbClr val="FF0000"/>
                </a:solidFill>
                <a:latin typeface="Times New Roman" panose="02020603050405020304" pitchFamily="18" charset="0"/>
                <a:ea typeface="CordiaUPC" charset="0"/>
                <a:cs typeface="Times New Roman" panose="02020603050405020304" pitchFamily="18" charset="0"/>
              </a:rPr>
              <a:t>3</a:t>
            </a:r>
            <a:r>
              <a:rPr lang="zh-TW" altLang="en-US" sz="3200" b="1" dirty="0" smtClean="0">
                <a:solidFill>
                  <a:srgbClr val="FF0000"/>
                </a:solidFill>
                <a:latin typeface="Times New Roman" panose="02020603050405020304" pitchFamily="18" charset="0"/>
                <a:ea typeface="CordiaUPC" charset="0"/>
                <a:cs typeface="Times New Roman" panose="02020603050405020304" pitchFamily="18" charset="0"/>
              </a:rPr>
              <a:t> </a:t>
            </a:r>
            <a:r>
              <a:rPr lang="en-US" altLang="zh-TW" sz="3200" b="1" dirty="0" smtClean="0">
                <a:solidFill>
                  <a:srgbClr val="FF0000"/>
                </a:solidFill>
                <a:latin typeface="Times New Roman" panose="02020603050405020304" pitchFamily="18" charset="0"/>
                <a:ea typeface="CordiaUPC" charset="0"/>
                <a:cs typeface="Times New Roman" panose="02020603050405020304" pitchFamily="18" charset="0"/>
              </a:rPr>
              <a:t>= 60% </a:t>
            </a:r>
            <a:r>
              <a:rPr lang="en-US" altLang="zh-TW" sz="3200" b="1" dirty="0" err="1">
                <a:solidFill>
                  <a:srgbClr val="FF0000"/>
                </a:solidFill>
                <a:latin typeface="Times New Roman" panose="02020603050405020304" pitchFamily="18" charset="0"/>
                <a:ea typeface="CordiaUPC" charset="0"/>
                <a:cs typeface="Times New Roman" panose="02020603050405020304" pitchFamily="18" charset="0"/>
              </a:rPr>
              <a:t>Ovitrap</a:t>
            </a:r>
            <a:r>
              <a:rPr lang="en-US" altLang="zh-TW" sz="3200" b="1" dirty="0">
                <a:solidFill>
                  <a:srgbClr val="FF0000"/>
                </a:solidFill>
                <a:latin typeface="Times New Roman" panose="02020603050405020304" pitchFamily="18" charset="0"/>
                <a:ea typeface="CordiaUPC" charset="0"/>
                <a:cs typeface="Times New Roman" panose="02020603050405020304" pitchFamily="18" charset="0"/>
              </a:rPr>
              <a:t> positive </a:t>
            </a:r>
            <a:r>
              <a:rPr lang="en-US" altLang="zh-TW" sz="3200" b="1" dirty="0" smtClean="0">
                <a:solidFill>
                  <a:srgbClr val="FF0000"/>
                </a:solidFill>
                <a:latin typeface="Times New Roman" panose="02020603050405020304" pitchFamily="18" charset="0"/>
                <a:ea typeface="CordiaUPC" charset="0"/>
                <a:cs typeface="Times New Roman" panose="02020603050405020304" pitchFamily="18" charset="0"/>
              </a:rPr>
              <a:t>rate </a:t>
            </a:r>
            <a:endParaRPr lang="en-US" altLang="zh-TW" sz="3200" b="1" dirty="0">
              <a:solidFill>
                <a:srgbClr val="FF0000"/>
              </a:solidFill>
              <a:latin typeface="Times New Roman" panose="02020603050405020304" pitchFamily="18" charset="0"/>
              <a:ea typeface="CordiaUPC" charset="0"/>
              <a:cs typeface="Times New Roman" panose="02020603050405020304" pitchFamily="18" charset="0"/>
            </a:endParaRPr>
          </a:p>
        </p:txBody>
      </p:sp>
      <p:sp>
        <p:nvSpPr>
          <p:cNvPr id="2" name="文字方塊 1"/>
          <p:cNvSpPr txBox="1"/>
          <p:nvPr/>
        </p:nvSpPr>
        <p:spPr>
          <a:xfrm>
            <a:off x="3559754" y="681445"/>
            <a:ext cx="5121915" cy="769441"/>
          </a:xfrm>
          <a:prstGeom prst="rect">
            <a:avLst/>
          </a:prstGeom>
          <a:noFill/>
        </p:spPr>
        <p:txBody>
          <a:bodyPr wrap="none" rtlCol="0">
            <a:spAutoFit/>
          </a:bodyPr>
          <a:lstStyle/>
          <a:p>
            <a:r>
              <a:rPr kumimoji="1" lang="en-US" altLang="zh-TW" sz="4400" b="1" dirty="0" err="1" smtClean="0">
                <a:latin typeface="Times New Roman" charset="0"/>
                <a:ea typeface="Times New Roman" charset="0"/>
                <a:cs typeface="Times New Roman" charset="0"/>
              </a:rPr>
              <a:t>Ovitrap</a:t>
            </a:r>
            <a:r>
              <a:rPr kumimoji="1" lang="zh-TW" altLang="en-US" sz="4400" b="1" dirty="0" smtClean="0">
                <a:latin typeface="Times New Roman" charset="0"/>
                <a:ea typeface="Times New Roman" charset="0"/>
                <a:cs typeface="Times New Roman" charset="0"/>
              </a:rPr>
              <a:t> </a:t>
            </a:r>
            <a:r>
              <a:rPr kumimoji="1" lang="en-US" altLang="zh-TW" sz="4400" b="1" dirty="0" smtClean="0">
                <a:latin typeface="Times New Roman" charset="0"/>
                <a:ea typeface="Times New Roman" charset="0"/>
                <a:cs typeface="Times New Roman" charset="0"/>
              </a:rPr>
              <a:t>surveillance</a:t>
            </a:r>
            <a:endParaRPr kumimoji="1" lang="zh-TW" altLang="en-US" sz="4400" b="1" dirty="0">
              <a:latin typeface="Times New Roman" charset="0"/>
              <a:ea typeface="Times New Roman" charset="0"/>
              <a:cs typeface="Times New Roman" charset="0"/>
            </a:endParaRPr>
          </a:p>
        </p:txBody>
      </p:sp>
      <p:sp>
        <p:nvSpPr>
          <p:cNvPr id="8" name="文字方塊 7"/>
          <p:cNvSpPr txBox="1"/>
          <p:nvPr/>
        </p:nvSpPr>
        <p:spPr>
          <a:xfrm>
            <a:off x="666429" y="1854795"/>
            <a:ext cx="10998348" cy="584775"/>
          </a:xfrm>
          <a:prstGeom prst="rect">
            <a:avLst/>
          </a:prstGeom>
          <a:solidFill>
            <a:srgbClr val="FFFF00"/>
          </a:solidFill>
          <a:ln>
            <a:solidFill>
              <a:srgbClr val="0432FF"/>
            </a:solidFill>
          </a:ln>
        </p:spPr>
        <p:txBody>
          <a:bodyPr wrap="square" rtlCol="0">
            <a:spAutoFit/>
          </a:bodyPr>
          <a:lstStyle/>
          <a:p>
            <a:pPr algn="ctr"/>
            <a:r>
              <a:rPr kumimoji="1" lang="en-US" altLang="zh-TW" sz="3200" dirty="0" smtClean="0">
                <a:latin typeface="Times New Roman" panose="02020603050405020304" pitchFamily="18" charset="0"/>
                <a:ea typeface="Times New Roman" charset="0"/>
                <a:cs typeface="Times New Roman" panose="02020603050405020304" pitchFamily="18" charset="0"/>
              </a:rPr>
              <a:t>Proactive mosquito</a:t>
            </a:r>
            <a:r>
              <a:rPr kumimoji="1" lang="zh-TW" altLang="en-US" sz="3200" dirty="0" smtClean="0">
                <a:latin typeface="Times New Roman" panose="02020603050405020304" pitchFamily="18" charset="0"/>
                <a:ea typeface="Times New Roman" charset="0"/>
                <a:cs typeface="Times New Roman" panose="02020603050405020304" pitchFamily="18" charset="0"/>
              </a:rPr>
              <a:t> </a:t>
            </a:r>
            <a:r>
              <a:rPr kumimoji="1" lang="en-US" altLang="zh-TW" sz="3200" dirty="0" smtClean="0">
                <a:latin typeface="Times New Roman" panose="02020603050405020304" pitchFamily="18" charset="0"/>
                <a:ea typeface="Times New Roman" charset="0"/>
                <a:cs typeface="Times New Roman" panose="02020603050405020304" pitchFamily="18" charset="0"/>
              </a:rPr>
              <a:t>surveillance</a:t>
            </a:r>
            <a:r>
              <a:rPr kumimoji="1" lang="zh-TW" altLang="en-US" sz="3200" dirty="0" smtClean="0">
                <a:latin typeface="Times New Roman" panose="02020603050405020304" pitchFamily="18" charset="0"/>
                <a:ea typeface="Times New Roman" charset="0"/>
                <a:cs typeface="Times New Roman" panose="02020603050405020304" pitchFamily="18" charset="0"/>
              </a:rPr>
              <a:t> </a:t>
            </a:r>
            <a:r>
              <a:rPr kumimoji="1" lang="en-US" altLang="zh-TW" sz="3200" dirty="0" smtClean="0">
                <a:latin typeface="Times New Roman" panose="02020603050405020304" pitchFamily="18" charset="0"/>
                <a:ea typeface="Times New Roman" charset="0"/>
                <a:cs typeface="Times New Roman" panose="02020603050405020304" pitchFamily="18" charset="0"/>
              </a:rPr>
              <a:t>method</a:t>
            </a:r>
            <a:endParaRPr kumimoji="1" lang="zh-TW" altLang="en-US" sz="3200" dirty="0">
              <a:latin typeface="Times New Roman" panose="02020603050405020304" pitchFamily="18" charset="0"/>
              <a:ea typeface="Times New Roman" charset="0"/>
              <a:cs typeface="Times New Roman" panose="02020603050405020304" pitchFamily="18" charset="0"/>
            </a:endParaRPr>
          </a:p>
        </p:txBody>
      </p:sp>
    </p:spTree>
    <p:extLst>
      <p:ext uri="{BB962C8B-B14F-4D97-AF65-F5344CB8AC3E}">
        <p14:creationId xmlns:p14="http://schemas.microsoft.com/office/powerpoint/2010/main" val="110980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群組 109">
            <a:extLst>
              <a:ext uri="{FF2B5EF4-FFF2-40B4-BE49-F238E27FC236}">
                <a16:creationId xmlns="" xmlns:a16="http://schemas.microsoft.com/office/drawing/2014/main" id="{09A912A8-AAFF-4E8C-B5DC-DEADCCEA92F6}"/>
              </a:ext>
            </a:extLst>
          </p:cNvPr>
          <p:cNvGrpSpPr/>
          <p:nvPr/>
        </p:nvGrpSpPr>
        <p:grpSpPr>
          <a:xfrm>
            <a:off x="8960272" y="978983"/>
            <a:ext cx="2486261" cy="2987276"/>
            <a:chOff x="5886921" y="365383"/>
            <a:chExt cx="2486261" cy="2987276"/>
          </a:xfrm>
        </p:grpSpPr>
        <p:pic>
          <p:nvPicPr>
            <p:cNvPr id="26" name="圖片 25">
              <a:extLst>
                <a:ext uri="{FF2B5EF4-FFF2-40B4-BE49-F238E27FC236}">
                  <a16:creationId xmlns="" xmlns:a16="http://schemas.microsoft.com/office/drawing/2014/main" id="{5B5B0812-DC84-4738-8510-B405B84A6669}"/>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562" t="16833" r="23058" b="49284"/>
            <a:stretch/>
          </p:blipFill>
          <p:spPr>
            <a:xfrm>
              <a:off x="5886921" y="634790"/>
              <a:ext cx="2486261" cy="2323726"/>
            </a:xfrm>
            <a:prstGeom prst="rect">
              <a:avLst/>
            </a:prstGeom>
          </p:spPr>
        </p:pic>
        <p:cxnSp>
          <p:nvCxnSpPr>
            <p:cNvPr id="28" name="直線單箭頭接點 27">
              <a:extLst>
                <a:ext uri="{FF2B5EF4-FFF2-40B4-BE49-F238E27FC236}">
                  <a16:creationId xmlns="" xmlns:a16="http://schemas.microsoft.com/office/drawing/2014/main" id="{74503489-E11A-479D-A53C-6A5DAF91A128}"/>
                </a:ext>
              </a:extLst>
            </p:cNvPr>
            <p:cNvCxnSpPr/>
            <p:nvPr/>
          </p:nvCxnSpPr>
          <p:spPr>
            <a:xfrm>
              <a:off x="6096746" y="1781539"/>
              <a:ext cx="208573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 xmlns:a16="http://schemas.microsoft.com/office/drawing/2014/main" id="{A9AFF4BB-1905-45A0-9CC8-E1031BF0B5FA}"/>
                </a:ext>
              </a:extLst>
            </p:cNvPr>
            <p:cNvCxnSpPr/>
            <p:nvPr/>
          </p:nvCxnSpPr>
          <p:spPr>
            <a:xfrm>
              <a:off x="6831550" y="1781539"/>
              <a:ext cx="642348"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 xmlns:a16="http://schemas.microsoft.com/office/drawing/2014/main" id="{75EF9F37-E645-49A2-AA75-B3D5941560C3}"/>
                </a:ext>
              </a:extLst>
            </p:cNvPr>
            <p:cNvCxnSpPr>
              <a:cxnSpLocks/>
            </p:cNvCxnSpPr>
            <p:nvPr/>
          </p:nvCxnSpPr>
          <p:spPr>
            <a:xfrm flipH="1" flipV="1">
              <a:off x="6831550" y="438539"/>
              <a:ext cx="4665" cy="13430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 xmlns:a16="http://schemas.microsoft.com/office/drawing/2014/main" id="{720DC59A-40BE-4880-BD14-DDCEC67DA320}"/>
                </a:ext>
              </a:extLst>
            </p:cNvPr>
            <p:cNvSpPr txBox="1"/>
            <p:nvPr/>
          </p:nvSpPr>
          <p:spPr>
            <a:xfrm>
              <a:off x="6867762" y="365383"/>
              <a:ext cx="679593"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4cm</a:t>
              </a:r>
              <a:endParaRPr lang="zh-TW" altLang="en-US" dirty="0">
                <a:latin typeface="Times New Roman" panose="02020603050405020304" pitchFamily="18" charset="0"/>
                <a:cs typeface="Times New Roman" panose="02020603050405020304" pitchFamily="18" charset="0"/>
              </a:endParaRPr>
            </a:p>
          </p:txBody>
        </p:sp>
        <p:cxnSp>
          <p:nvCxnSpPr>
            <p:cNvPr id="36" name="直線接點 35">
              <a:extLst>
                <a:ext uri="{FF2B5EF4-FFF2-40B4-BE49-F238E27FC236}">
                  <a16:creationId xmlns="" xmlns:a16="http://schemas.microsoft.com/office/drawing/2014/main" id="{55E64B33-AB3B-4E87-BD49-522A69549DDA}"/>
                </a:ext>
              </a:extLst>
            </p:cNvPr>
            <p:cNvCxnSpPr>
              <a:cxnSpLocks/>
            </p:cNvCxnSpPr>
            <p:nvPr/>
          </p:nvCxnSpPr>
          <p:spPr>
            <a:xfrm flipH="1" flipV="1">
              <a:off x="7469233" y="443204"/>
              <a:ext cx="4665" cy="134300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 xmlns:a16="http://schemas.microsoft.com/office/drawing/2014/main" id="{B2F6D12E-9C7D-41C0-BBE3-75945FF83669}"/>
                </a:ext>
              </a:extLst>
            </p:cNvPr>
            <p:cNvCxnSpPr/>
            <p:nvPr/>
          </p:nvCxnSpPr>
          <p:spPr>
            <a:xfrm>
              <a:off x="6826885" y="697971"/>
              <a:ext cx="642348"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 xmlns:a16="http://schemas.microsoft.com/office/drawing/2014/main" id="{E5DA3279-EE39-4177-B218-1739D85588B3}"/>
                </a:ext>
              </a:extLst>
            </p:cNvPr>
            <p:cNvCxnSpPr>
              <a:cxnSpLocks/>
            </p:cNvCxnSpPr>
            <p:nvPr/>
          </p:nvCxnSpPr>
          <p:spPr>
            <a:xfrm>
              <a:off x="6096746" y="1798504"/>
              <a:ext cx="0" cy="1554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 xmlns:a16="http://schemas.microsoft.com/office/drawing/2014/main" id="{94F7F2B2-A991-4A6A-904E-B9915CE1AA2C}"/>
                </a:ext>
              </a:extLst>
            </p:cNvPr>
            <p:cNvCxnSpPr>
              <a:cxnSpLocks/>
            </p:cNvCxnSpPr>
            <p:nvPr/>
          </p:nvCxnSpPr>
          <p:spPr>
            <a:xfrm>
              <a:off x="8177358" y="1781539"/>
              <a:ext cx="0" cy="1549489"/>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 xmlns:a16="http://schemas.microsoft.com/office/drawing/2014/main" id="{9497962D-6DBD-45B1-86EA-3065E55B11DB}"/>
                </a:ext>
              </a:extLst>
            </p:cNvPr>
            <p:cNvCxnSpPr>
              <a:cxnSpLocks/>
            </p:cNvCxnSpPr>
            <p:nvPr/>
          </p:nvCxnSpPr>
          <p:spPr>
            <a:xfrm>
              <a:off x="7590453" y="3102719"/>
              <a:ext cx="5869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文字方塊 57">
              <a:extLst>
                <a:ext uri="{FF2B5EF4-FFF2-40B4-BE49-F238E27FC236}">
                  <a16:creationId xmlns="" xmlns:a16="http://schemas.microsoft.com/office/drawing/2014/main" id="{C8A8B728-145D-4EA1-B2B1-4123703EC819}"/>
                </a:ext>
              </a:extLst>
            </p:cNvPr>
            <p:cNvSpPr txBox="1"/>
            <p:nvPr/>
          </p:nvSpPr>
          <p:spPr>
            <a:xfrm>
              <a:off x="6755304" y="2902859"/>
              <a:ext cx="989050"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12.7cm</a:t>
              </a:r>
              <a:endParaRPr lang="zh-TW" altLang="en-US" dirty="0">
                <a:latin typeface="Times New Roman" panose="02020603050405020304" pitchFamily="18" charset="0"/>
                <a:cs typeface="Times New Roman" panose="02020603050405020304" pitchFamily="18" charset="0"/>
              </a:endParaRPr>
            </a:p>
          </p:txBody>
        </p:sp>
        <p:cxnSp>
          <p:nvCxnSpPr>
            <p:cNvPr id="59" name="直線單箭頭接點 58">
              <a:extLst>
                <a:ext uri="{FF2B5EF4-FFF2-40B4-BE49-F238E27FC236}">
                  <a16:creationId xmlns="" xmlns:a16="http://schemas.microsoft.com/office/drawing/2014/main" id="{7EB6F9E4-CDF8-432D-B0D2-D0015C11D5CD}"/>
                </a:ext>
              </a:extLst>
            </p:cNvPr>
            <p:cNvCxnSpPr>
              <a:cxnSpLocks/>
              <a:stCxn id="58" idx="1"/>
            </p:cNvCxnSpPr>
            <p:nvPr/>
          </p:nvCxnSpPr>
          <p:spPr>
            <a:xfrm flipH="1">
              <a:off x="6096746" y="3087525"/>
              <a:ext cx="65855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2" name="群組 111">
            <a:extLst>
              <a:ext uri="{FF2B5EF4-FFF2-40B4-BE49-F238E27FC236}">
                <a16:creationId xmlns="" xmlns:a16="http://schemas.microsoft.com/office/drawing/2014/main" id="{B45A93DD-A9D0-4ADA-B259-E8BBF5A162E6}"/>
              </a:ext>
            </a:extLst>
          </p:cNvPr>
          <p:cNvGrpSpPr/>
          <p:nvPr/>
        </p:nvGrpSpPr>
        <p:grpSpPr>
          <a:xfrm>
            <a:off x="7795602" y="4427077"/>
            <a:ext cx="4255023" cy="2178256"/>
            <a:chOff x="4575350" y="4044954"/>
            <a:chExt cx="4255023" cy="2178256"/>
          </a:xfrm>
        </p:grpSpPr>
        <p:pic>
          <p:nvPicPr>
            <p:cNvPr id="106" name="圖片 105">
              <a:extLst>
                <a:ext uri="{FF2B5EF4-FFF2-40B4-BE49-F238E27FC236}">
                  <a16:creationId xmlns="" xmlns:a16="http://schemas.microsoft.com/office/drawing/2014/main" id="{C826C672-F41B-4D5B-9FA4-56A2A7F79ED1}"/>
                </a:ext>
              </a:extLst>
            </p:cNvPr>
            <p:cNvPicPr>
              <a:picLocks noChangeAspect="1"/>
            </p:cNvPicPr>
            <p:nvPr/>
          </p:nvPicPr>
          <p:blipFill rotWithShape="1">
            <a:blip r:embed="rId4">
              <a:extLst>
                <a:ext uri="{28A0092B-C50C-407E-A947-70E740481C1C}">
                  <a14:useLocalDpi xmlns:a14="http://schemas.microsoft.com/office/drawing/2010/main" val="0"/>
                </a:ext>
              </a:extLst>
            </a:blip>
            <a:srcRect l="26783" t="20321" r="29030" b="20706"/>
            <a:stretch/>
          </p:blipFill>
          <p:spPr>
            <a:xfrm>
              <a:off x="4575350" y="4051303"/>
              <a:ext cx="2251535" cy="2003340"/>
            </a:xfrm>
            <a:prstGeom prst="rect">
              <a:avLst/>
            </a:prstGeom>
          </p:spPr>
        </p:pic>
        <p:pic>
          <p:nvPicPr>
            <p:cNvPr id="108" name="圖片 107">
              <a:extLst>
                <a:ext uri="{FF2B5EF4-FFF2-40B4-BE49-F238E27FC236}">
                  <a16:creationId xmlns="" xmlns:a16="http://schemas.microsoft.com/office/drawing/2014/main" id="{8E551939-6FEE-44E8-A663-0157D5AE646D}"/>
                </a:ext>
              </a:extLst>
            </p:cNvPr>
            <p:cNvPicPr>
              <a:picLocks noChangeAspect="1"/>
            </p:cNvPicPr>
            <p:nvPr/>
          </p:nvPicPr>
          <p:blipFill rotWithShape="1">
            <a:blip r:embed="rId5">
              <a:extLst>
                <a:ext uri="{28A0092B-C50C-407E-A947-70E740481C1C}">
                  <a14:useLocalDpi xmlns:a14="http://schemas.microsoft.com/office/drawing/2010/main" val="0"/>
                </a:ext>
              </a:extLst>
            </a:blip>
            <a:srcRect l="31778" t="21560" r="27431" b="16637"/>
            <a:stretch/>
          </p:blipFill>
          <p:spPr>
            <a:xfrm>
              <a:off x="6673804" y="4044954"/>
              <a:ext cx="2156569" cy="2178256"/>
            </a:xfrm>
            <a:prstGeom prst="rect">
              <a:avLst/>
            </a:prstGeom>
          </p:spPr>
        </p:pic>
      </p:grpSp>
      <p:grpSp>
        <p:nvGrpSpPr>
          <p:cNvPr id="3" name="群組 2"/>
          <p:cNvGrpSpPr/>
          <p:nvPr/>
        </p:nvGrpSpPr>
        <p:grpSpPr>
          <a:xfrm>
            <a:off x="3838554" y="1089105"/>
            <a:ext cx="5422162" cy="2952054"/>
            <a:chOff x="1735229" y="724000"/>
            <a:chExt cx="5422162" cy="2952054"/>
          </a:xfrm>
        </p:grpSpPr>
        <p:grpSp>
          <p:nvGrpSpPr>
            <p:cNvPr id="111" name="群組 110">
              <a:extLst>
                <a:ext uri="{FF2B5EF4-FFF2-40B4-BE49-F238E27FC236}">
                  <a16:creationId xmlns="" xmlns:a16="http://schemas.microsoft.com/office/drawing/2014/main" id="{75B7B1A9-4520-4283-AF99-A4ABC52A094F}"/>
                </a:ext>
              </a:extLst>
            </p:cNvPr>
            <p:cNvGrpSpPr/>
            <p:nvPr/>
          </p:nvGrpSpPr>
          <p:grpSpPr>
            <a:xfrm>
              <a:off x="1735229" y="724000"/>
              <a:ext cx="5422162" cy="2637401"/>
              <a:chOff x="188926" y="634790"/>
              <a:chExt cx="5422162" cy="2637401"/>
            </a:xfrm>
          </p:grpSpPr>
          <p:pic>
            <p:nvPicPr>
              <p:cNvPr id="5" name="圖片 4">
                <a:extLst>
                  <a:ext uri="{FF2B5EF4-FFF2-40B4-BE49-F238E27FC236}">
                    <a16:creationId xmlns="" xmlns:a16="http://schemas.microsoft.com/office/drawing/2014/main" id="{94F1D7D2-7A0B-4725-8CEC-EAF8F4B4FCE6}"/>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8017" t="20899" r="32479" b="14638"/>
              <a:stretch/>
            </p:blipFill>
            <p:spPr>
              <a:xfrm>
                <a:off x="188926" y="634790"/>
                <a:ext cx="2368807" cy="2576945"/>
              </a:xfrm>
              <a:prstGeom prst="rect">
                <a:avLst/>
              </a:prstGeom>
            </p:spPr>
          </p:pic>
          <p:pic>
            <p:nvPicPr>
              <p:cNvPr id="7" name="圖片 6">
                <a:extLst>
                  <a:ext uri="{FF2B5EF4-FFF2-40B4-BE49-F238E27FC236}">
                    <a16:creationId xmlns="" xmlns:a16="http://schemas.microsoft.com/office/drawing/2014/main" id="{616B3061-9F65-4196-A89F-B4BC69FABBF9}"/>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6942" t="29082" r="31157" b="8935"/>
              <a:stretch/>
            </p:blipFill>
            <p:spPr>
              <a:xfrm>
                <a:off x="2272273" y="695246"/>
                <a:ext cx="2613023" cy="2576945"/>
              </a:xfrm>
              <a:prstGeom prst="rect">
                <a:avLst/>
              </a:prstGeom>
            </p:spPr>
          </p:pic>
          <p:cxnSp>
            <p:nvCxnSpPr>
              <p:cNvPr id="9" name="直線接點 8">
                <a:extLst>
                  <a:ext uri="{FF2B5EF4-FFF2-40B4-BE49-F238E27FC236}">
                    <a16:creationId xmlns="" xmlns:a16="http://schemas.microsoft.com/office/drawing/2014/main" id="{7B9765D4-1CC7-44A8-B108-5250AEA6EECA}"/>
                  </a:ext>
                </a:extLst>
              </p:cNvPr>
              <p:cNvCxnSpPr/>
              <p:nvPr/>
            </p:nvCxnSpPr>
            <p:spPr>
              <a:xfrm>
                <a:off x="2108410" y="2909455"/>
                <a:ext cx="7405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 xmlns:a16="http://schemas.microsoft.com/office/drawing/2014/main" id="{C6FD1E4D-F218-4727-A314-B4C8CA621C41}"/>
                  </a:ext>
                </a:extLst>
              </p:cNvPr>
              <p:cNvCxnSpPr/>
              <p:nvPr/>
            </p:nvCxnSpPr>
            <p:spPr>
              <a:xfrm>
                <a:off x="2272273" y="952185"/>
                <a:ext cx="4709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 xmlns:a16="http://schemas.microsoft.com/office/drawing/2014/main" id="{BFACE428-F9CC-4044-9D43-D5472D8B8842}"/>
                  </a:ext>
                </a:extLst>
              </p:cNvPr>
              <p:cNvCxnSpPr/>
              <p:nvPr/>
            </p:nvCxnSpPr>
            <p:spPr>
              <a:xfrm>
                <a:off x="2507736" y="2403134"/>
                <a:ext cx="0" cy="5063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 xmlns:a16="http://schemas.microsoft.com/office/drawing/2014/main" id="{52E1586D-982E-4E44-B363-89B6A4D8895B}"/>
                  </a:ext>
                </a:extLst>
              </p:cNvPr>
              <p:cNvCxnSpPr>
                <a:cxnSpLocks/>
              </p:cNvCxnSpPr>
              <p:nvPr/>
            </p:nvCxnSpPr>
            <p:spPr>
              <a:xfrm flipV="1">
                <a:off x="2507736" y="952185"/>
                <a:ext cx="0" cy="447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 xmlns:a16="http://schemas.microsoft.com/office/drawing/2014/main" id="{D180A4C0-9099-497F-B958-BD052934F2C6}"/>
                  </a:ext>
                </a:extLst>
              </p:cNvPr>
              <p:cNvSpPr txBox="1"/>
              <p:nvPr/>
            </p:nvSpPr>
            <p:spPr>
              <a:xfrm>
                <a:off x="2281535" y="1518966"/>
                <a:ext cx="461665" cy="869052"/>
              </a:xfrm>
              <a:prstGeom prst="rect">
                <a:avLst/>
              </a:prstGeom>
              <a:noFill/>
            </p:spPr>
            <p:txBody>
              <a:bodyPr vert="eaVert" wrap="square" rtlCol="0">
                <a:spAutoFit/>
              </a:bodyPr>
              <a:lstStyle/>
              <a:p>
                <a:r>
                  <a:rPr lang="en-US" altLang="zh-TW" dirty="0">
                    <a:latin typeface="Times New Roman" panose="02020603050405020304" pitchFamily="18" charset="0"/>
                    <a:cs typeface="Times New Roman" panose="02020603050405020304" pitchFamily="18" charset="0"/>
                  </a:rPr>
                  <a:t>13.5cm</a:t>
                </a:r>
                <a:endParaRPr lang="zh-TW" altLang="en-US" dirty="0">
                  <a:latin typeface="Times New Roman" panose="02020603050405020304" pitchFamily="18" charset="0"/>
                  <a:cs typeface="Times New Roman" panose="02020603050405020304" pitchFamily="18" charset="0"/>
                </a:endParaRPr>
              </a:p>
            </p:txBody>
          </p:sp>
          <p:cxnSp>
            <p:nvCxnSpPr>
              <p:cNvPr id="19" name="直線接點 18">
                <a:extLst>
                  <a:ext uri="{FF2B5EF4-FFF2-40B4-BE49-F238E27FC236}">
                    <a16:creationId xmlns="" xmlns:a16="http://schemas.microsoft.com/office/drawing/2014/main" id="{17DE4AB5-932D-48A5-A0FC-2F0E680EB28A}"/>
                  </a:ext>
                </a:extLst>
              </p:cNvPr>
              <p:cNvCxnSpPr/>
              <p:nvPr/>
            </p:nvCxnSpPr>
            <p:spPr>
              <a:xfrm>
                <a:off x="4590572" y="1027755"/>
                <a:ext cx="29472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 xmlns:a16="http://schemas.microsoft.com/office/drawing/2014/main" id="{6455C767-6E9E-4A8A-A16A-D74A2865F3F2}"/>
                  </a:ext>
                </a:extLst>
              </p:cNvPr>
              <p:cNvCxnSpPr/>
              <p:nvPr/>
            </p:nvCxnSpPr>
            <p:spPr>
              <a:xfrm>
                <a:off x="4617022" y="1236203"/>
                <a:ext cx="24182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 xmlns:a16="http://schemas.microsoft.com/office/drawing/2014/main" id="{D0D91570-9D77-4DEB-B0A3-0CC37771F302}"/>
                  </a:ext>
                </a:extLst>
              </p:cNvPr>
              <p:cNvSpPr txBox="1"/>
              <p:nvPr/>
            </p:nvSpPr>
            <p:spPr>
              <a:xfrm rot="16200000">
                <a:off x="4975956" y="727679"/>
                <a:ext cx="461665" cy="808599"/>
              </a:xfrm>
              <a:prstGeom prst="rect">
                <a:avLst/>
              </a:prstGeom>
              <a:noFill/>
            </p:spPr>
            <p:txBody>
              <a:bodyPr vert="eaVert" wrap="square" rtlCol="0">
                <a:spAutoFit/>
              </a:bodyPr>
              <a:lstStyle/>
              <a:p>
                <a:r>
                  <a:rPr lang="en-US" altLang="zh-TW" dirty="0">
                    <a:latin typeface="Times New Roman" panose="02020603050405020304" pitchFamily="18" charset="0"/>
                    <a:cs typeface="Times New Roman" panose="02020603050405020304" pitchFamily="18" charset="0"/>
                  </a:rPr>
                  <a:t>1.5cm</a:t>
                </a:r>
                <a:endParaRPr lang="zh-TW" altLang="en-US" dirty="0">
                  <a:latin typeface="Times New Roman" panose="02020603050405020304" pitchFamily="18" charset="0"/>
                  <a:cs typeface="Times New Roman" panose="02020603050405020304" pitchFamily="18" charset="0"/>
                </a:endParaRPr>
              </a:p>
            </p:txBody>
          </p:sp>
          <p:cxnSp>
            <p:nvCxnSpPr>
              <p:cNvPr id="24" name="直線單箭頭接點 23">
                <a:extLst>
                  <a:ext uri="{FF2B5EF4-FFF2-40B4-BE49-F238E27FC236}">
                    <a16:creationId xmlns="" xmlns:a16="http://schemas.microsoft.com/office/drawing/2014/main" id="{83C1486F-29B9-4341-B852-EEEB7DC281E2}"/>
                  </a:ext>
                </a:extLst>
              </p:cNvPr>
              <p:cNvCxnSpPr/>
              <p:nvPr/>
            </p:nvCxnSpPr>
            <p:spPr>
              <a:xfrm>
                <a:off x="4737934" y="1027755"/>
                <a:ext cx="0" cy="2084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 xmlns:a16="http://schemas.microsoft.com/office/drawing/2014/main" id="{A9143BDF-7735-4838-A7C1-B76D5589987F}"/>
                  </a:ext>
                </a:extLst>
              </p:cNvPr>
              <p:cNvCxnSpPr/>
              <p:nvPr/>
            </p:nvCxnSpPr>
            <p:spPr>
              <a:xfrm>
                <a:off x="570368" y="2902859"/>
                <a:ext cx="0" cy="1998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 xmlns:a16="http://schemas.microsoft.com/office/drawing/2014/main" id="{ECF951B4-484F-4D7A-8695-C5DD24DCA221}"/>
                  </a:ext>
                </a:extLst>
              </p:cNvPr>
              <p:cNvCxnSpPr/>
              <p:nvPr/>
            </p:nvCxnSpPr>
            <p:spPr>
              <a:xfrm>
                <a:off x="2108410" y="2902859"/>
                <a:ext cx="0" cy="1998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文字方塊 91">
                <a:extLst>
                  <a:ext uri="{FF2B5EF4-FFF2-40B4-BE49-F238E27FC236}">
                    <a16:creationId xmlns="" xmlns:a16="http://schemas.microsoft.com/office/drawing/2014/main" id="{51460CDB-69A8-4B41-B2AF-A15498B31A14}"/>
                  </a:ext>
                </a:extLst>
              </p:cNvPr>
              <p:cNvSpPr txBox="1"/>
              <p:nvPr/>
            </p:nvSpPr>
            <p:spPr>
              <a:xfrm>
                <a:off x="921156" y="2807783"/>
                <a:ext cx="869356"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10.6cm</a:t>
                </a:r>
                <a:endParaRPr lang="zh-TW" altLang="en-US" dirty="0">
                  <a:latin typeface="Times New Roman" panose="02020603050405020304" pitchFamily="18" charset="0"/>
                  <a:cs typeface="Times New Roman" panose="02020603050405020304" pitchFamily="18" charset="0"/>
                </a:endParaRPr>
              </a:p>
            </p:txBody>
          </p:sp>
          <p:cxnSp>
            <p:nvCxnSpPr>
              <p:cNvPr id="94" name="直線單箭頭接點 93">
                <a:extLst>
                  <a:ext uri="{FF2B5EF4-FFF2-40B4-BE49-F238E27FC236}">
                    <a16:creationId xmlns="" xmlns:a16="http://schemas.microsoft.com/office/drawing/2014/main" id="{6C4DABE6-4C95-421A-8B88-BC4D753390C4}"/>
                  </a:ext>
                </a:extLst>
              </p:cNvPr>
              <p:cNvCxnSpPr>
                <a:cxnSpLocks/>
              </p:cNvCxnSpPr>
              <p:nvPr/>
            </p:nvCxnSpPr>
            <p:spPr>
              <a:xfrm>
                <a:off x="1763353" y="3000525"/>
                <a:ext cx="3528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 xmlns:a16="http://schemas.microsoft.com/office/drawing/2014/main" id="{5CC8837D-98D3-4E4E-B0F4-535CB6656205}"/>
                  </a:ext>
                </a:extLst>
              </p:cNvPr>
              <p:cNvCxnSpPr>
                <a:cxnSpLocks/>
              </p:cNvCxnSpPr>
              <p:nvPr/>
            </p:nvCxnSpPr>
            <p:spPr>
              <a:xfrm flipH="1">
                <a:off x="570368" y="3000525"/>
                <a:ext cx="353084" cy="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文字方塊 1"/>
            <p:cNvSpPr txBox="1"/>
            <p:nvPr/>
          </p:nvSpPr>
          <p:spPr>
            <a:xfrm>
              <a:off x="3161565" y="3214389"/>
              <a:ext cx="2223686" cy="461665"/>
            </a:xfrm>
            <a:prstGeom prst="rect">
              <a:avLst/>
            </a:prstGeom>
            <a:noFill/>
          </p:spPr>
          <p:txBody>
            <a:bodyPr wrap="none" rtlCol="0">
              <a:spAutoFit/>
            </a:bodyPr>
            <a:lstStyle/>
            <a:p>
              <a:r>
                <a:rPr kumimoji="1" lang="en-US" altLang="zh-TW" sz="2400" dirty="0">
                  <a:latin typeface="Times New Roman" panose="02020603050405020304" pitchFamily="18" charset="0"/>
                  <a:ea typeface="Times New Roman" charset="0"/>
                  <a:cs typeface="Times New Roman" panose="02020603050405020304" pitchFamily="18" charset="0"/>
                </a:rPr>
                <a:t>Plastic</a:t>
              </a:r>
              <a:r>
                <a:rPr kumimoji="1" lang="zh-TW" altLang="en-US" sz="2400" dirty="0">
                  <a:latin typeface="Times New Roman" panose="02020603050405020304" pitchFamily="18" charset="0"/>
                  <a:ea typeface="Times New Roman" charset="0"/>
                  <a:cs typeface="Times New Roman" panose="02020603050405020304" pitchFamily="18" charset="0"/>
                </a:rPr>
                <a:t> </a:t>
              </a:r>
              <a:r>
                <a:rPr kumimoji="1" lang="en-US" altLang="zh-TW" sz="2400" dirty="0">
                  <a:latin typeface="Times New Roman" panose="02020603050405020304" pitchFamily="18" charset="0"/>
                  <a:ea typeface="Times New Roman" charset="0"/>
                  <a:cs typeface="Times New Roman" panose="02020603050405020304" pitchFamily="18" charset="0"/>
                </a:rPr>
                <a:t>container</a:t>
              </a:r>
              <a:endParaRPr kumimoji="1" lang="zh-TW" altLang="en-US" sz="2400" dirty="0">
                <a:latin typeface="Times New Roman" panose="02020603050405020304" pitchFamily="18" charset="0"/>
                <a:ea typeface="Times New Roman" charset="0"/>
                <a:cs typeface="Times New Roman" panose="02020603050405020304" pitchFamily="18" charset="0"/>
              </a:endParaRPr>
            </a:p>
          </p:txBody>
        </p:sp>
      </p:grpSp>
      <p:grpSp>
        <p:nvGrpSpPr>
          <p:cNvPr id="4" name="群組 3"/>
          <p:cNvGrpSpPr/>
          <p:nvPr/>
        </p:nvGrpSpPr>
        <p:grpSpPr>
          <a:xfrm>
            <a:off x="4435033" y="4024956"/>
            <a:ext cx="3426580" cy="2762581"/>
            <a:chOff x="2116671" y="3929150"/>
            <a:chExt cx="3426580" cy="2762581"/>
          </a:xfrm>
        </p:grpSpPr>
        <p:grpSp>
          <p:nvGrpSpPr>
            <p:cNvPr id="109" name="群組 108">
              <a:extLst>
                <a:ext uri="{FF2B5EF4-FFF2-40B4-BE49-F238E27FC236}">
                  <a16:creationId xmlns="" xmlns:a16="http://schemas.microsoft.com/office/drawing/2014/main" id="{BD88CE49-FFC7-4B21-8035-DA3C047B2A92}"/>
                </a:ext>
              </a:extLst>
            </p:cNvPr>
            <p:cNvGrpSpPr/>
            <p:nvPr/>
          </p:nvGrpSpPr>
          <p:grpSpPr>
            <a:xfrm>
              <a:off x="2116671" y="3929150"/>
              <a:ext cx="3426580" cy="2192660"/>
              <a:chOff x="185722" y="3529130"/>
              <a:chExt cx="3426580" cy="2192660"/>
            </a:xfrm>
          </p:grpSpPr>
          <p:pic>
            <p:nvPicPr>
              <p:cNvPr id="68" name="圖片 67">
                <a:extLst>
                  <a:ext uri="{FF2B5EF4-FFF2-40B4-BE49-F238E27FC236}">
                    <a16:creationId xmlns="" xmlns:a16="http://schemas.microsoft.com/office/drawing/2014/main" id="{7D97A43B-CA0F-4BDA-ACC1-69B55C241E44}"/>
                  </a:ext>
                </a:extLst>
              </p:cNvPr>
              <p:cNvPicPr>
                <a:picLocks noChangeAspect="1"/>
              </p:cNvPicPr>
              <p:nvPr/>
            </p:nvPicPr>
            <p:blipFill rotWithShape="1">
              <a:blip r:embed="rId8">
                <a:extLst>
                  <a:ext uri="{28A0092B-C50C-407E-A947-70E740481C1C}">
                    <a14:useLocalDpi xmlns:a14="http://schemas.microsoft.com/office/drawing/2010/main" val="0"/>
                  </a:ext>
                </a:extLst>
              </a:blip>
              <a:srcRect l="17624" t="24392" r="17857" b="23017"/>
              <a:stretch/>
            </p:blipFill>
            <p:spPr>
              <a:xfrm>
                <a:off x="185722" y="3529130"/>
                <a:ext cx="3109740" cy="1760216"/>
              </a:xfrm>
              <a:prstGeom prst="rect">
                <a:avLst/>
              </a:prstGeom>
            </p:spPr>
          </p:pic>
          <p:cxnSp>
            <p:nvCxnSpPr>
              <p:cNvPr id="70" name="直線接點 69">
                <a:extLst>
                  <a:ext uri="{FF2B5EF4-FFF2-40B4-BE49-F238E27FC236}">
                    <a16:creationId xmlns="" xmlns:a16="http://schemas.microsoft.com/office/drawing/2014/main" id="{645CA1CE-58D8-47F7-BDCB-3CF25AC679C0}"/>
                  </a:ext>
                </a:extLst>
              </p:cNvPr>
              <p:cNvCxnSpPr/>
              <p:nvPr/>
            </p:nvCxnSpPr>
            <p:spPr>
              <a:xfrm>
                <a:off x="316871" y="4834550"/>
                <a:ext cx="0" cy="887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 xmlns:a16="http://schemas.microsoft.com/office/drawing/2014/main" id="{418E63DB-6E76-49B8-B44E-447E563580CA}"/>
                  </a:ext>
                </a:extLst>
              </p:cNvPr>
              <p:cNvCxnSpPr/>
              <p:nvPr/>
            </p:nvCxnSpPr>
            <p:spPr>
              <a:xfrm>
                <a:off x="2743200" y="4834550"/>
                <a:ext cx="0" cy="887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線單箭頭接點 72">
                <a:extLst>
                  <a:ext uri="{FF2B5EF4-FFF2-40B4-BE49-F238E27FC236}">
                    <a16:creationId xmlns="" xmlns:a16="http://schemas.microsoft.com/office/drawing/2014/main" id="{F57DB1C1-510E-4AF5-A207-57EA337DC635}"/>
                  </a:ext>
                </a:extLst>
              </p:cNvPr>
              <p:cNvCxnSpPr>
                <a:cxnSpLocks/>
              </p:cNvCxnSpPr>
              <p:nvPr/>
            </p:nvCxnSpPr>
            <p:spPr>
              <a:xfrm>
                <a:off x="1973655" y="5468293"/>
                <a:ext cx="7695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 xmlns:a16="http://schemas.microsoft.com/office/drawing/2014/main" id="{58FE1B6D-7ACC-447C-826C-E9B454A651CA}"/>
                  </a:ext>
                </a:extLst>
              </p:cNvPr>
              <p:cNvCxnSpPr>
                <a:cxnSpLocks/>
              </p:cNvCxnSpPr>
              <p:nvPr/>
            </p:nvCxnSpPr>
            <p:spPr>
              <a:xfrm flipH="1">
                <a:off x="316871" y="5462836"/>
                <a:ext cx="7695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文字方塊 76">
                <a:extLst>
                  <a:ext uri="{FF2B5EF4-FFF2-40B4-BE49-F238E27FC236}">
                    <a16:creationId xmlns="" xmlns:a16="http://schemas.microsoft.com/office/drawing/2014/main" id="{D1A4DA88-818E-488E-824D-8C8B44C188C2}"/>
                  </a:ext>
                </a:extLst>
              </p:cNvPr>
              <p:cNvSpPr txBox="1"/>
              <p:nvPr/>
            </p:nvSpPr>
            <p:spPr>
              <a:xfrm>
                <a:off x="1184064" y="5287223"/>
                <a:ext cx="800588"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24cm</a:t>
                </a:r>
                <a:endParaRPr lang="zh-TW" altLang="en-US" dirty="0">
                  <a:latin typeface="Times New Roman" panose="02020603050405020304" pitchFamily="18" charset="0"/>
                  <a:cs typeface="Times New Roman" panose="02020603050405020304" pitchFamily="18" charset="0"/>
                </a:endParaRPr>
              </a:p>
            </p:txBody>
          </p:sp>
          <p:cxnSp>
            <p:nvCxnSpPr>
              <p:cNvPr id="83" name="直線接點 82">
                <a:extLst>
                  <a:ext uri="{FF2B5EF4-FFF2-40B4-BE49-F238E27FC236}">
                    <a16:creationId xmlns="" xmlns:a16="http://schemas.microsoft.com/office/drawing/2014/main" id="{BEF47D4A-69E8-44FF-A60D-20E558C3945F}"/>
                  </a:ext>
                </a:extLst>
              </p:cNvPr>
              <p:cNvCxnSpPr/>
              <p:nvPr/>
            </p:nvCxnSpPr>
            <p:spPr>
              <a:xfrm>
                <a:off x="3023857" y="3784349"/>
                <a:ext cx="4436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 xmlns:a16="http://schemas.microsoft.com/office/drawing/2014/main" id="{28C602FF-E8E4-48ED-B88F-4692710B1532}"/>
                  </a:ext>
                </a:extLst>
              </p:cNvPr>
              <p:cNvCxnSpPr/>
              <p:nvPr/>
            </p:nvCxnSpPr>
            <p:spPr>
              <a:xfrm>
                <a:off x="3008766" y="4986951"/>
                <a:ext cx="4436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文字方塊 84">
                <a:extLst>
                  <a:ext uri="{FF2B5EF4-FFF2-40B4-BE49-F238E27FC236}">
                    <a16:creationId xmlns="" xmlns:a16="http://schemas.microsoft.com/office/drawing/2014/main" id="{305126AF-9CCB-4047-920C-6AF8F8EC2E40}"/>
                  </a:ext>
                </a:extLst>
              </p:cNvPr>
              <p:cNvSpPr txBox="1"/>
              <p:nvPr/>
            </p:nvSpPr>
            <p:spPr>
              <a:xfrm>
                <a:off x="3150637" y="3992781"/>
                <a:ext cx="461665" cy="832913"/>
              </a:xfrm>
              <a:prstGeom prst="rect">
                <a:avLst/>
              </a:prstGeom>
              <a:noFill/>
            </p:spPr>
            <p:txBody>
              <a:bodyPr vert="eaVert" wrap="square" rtlCol="0">
                <a:spAutoFit/>
              </a:bodyPr>
              <a:lstStyle/>
              <a:p>
                <a:r>
                  <a:rPr lang="en-US" altLang="zh-TW" dirty="0">
                    <a:latin typeface="Times New Roman" panose="02020603050405020304" pitchFamily="18" charset="0"/>
                    <a:cs typeface="Times New Roman" panose="02020603050405020304" pitchFamily="18" charset="0"/>
                  </a:rPr>
                  <a:t>11.5cm</a:t>
                </a:r>
                <a:endParaRPr lang="zh-TW" altLang="en-US" dirty="0">
                  <a:latin typeface="Times New Roman" panose="02020603050405020304" pitchFamily="18" charset="0"/>
                  <a:cs typeface="Times New Roman" panose="02020603050405020304" pitchFamily="18" charset="0"/>
                </a:endParaRPr>
              </a:p>
            </p:txBody>
          </p:sp>
          <p:cxnSp>
            <p:nvCxnSpPr>
              <p:cNvPr id="87" name="直線單箭頭接點 86">
                <a:extLst>
                  <a:ext uri="{FF2B5EF4-FFF2-40B4-BE49-F238E27FC236}">
                    <a16:creationId xmlns="" xmlns:a16="http://schemas.microsoft.com/office/drawing/2014/main" id="{83BD7EDE-BD06-4846-9923-4D0A30C3860E}"/>
                  </a:ext>
                </a:extLst>
              </p:cNvPr>
              <p:cNvCxnSpPr>
                <a:cxnSpLocks/>
              </p:cNvCxnSpPr>
              <p:nvPr/>
            </p:nvCxnSpPr>
            <p:spPr>
              <a:xfrm>
                <a:off x="3245667" y="3784349"/>
                <a:ext cx="0" cy="1202602"/>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7" name="文字方塊 46"/>
            <p:cNvSpPr txBox="1"/>
            <p:nvPr/>
          </p:nvSpPr>
          <p:spPr>
            <a:xfrm>
              <a:off x="2560963" y="6230066"/>
              <a:ext cx="1850186" cy="461665"/>
            </a:xfrm>
            <a:prstGeom prst="rect">
              <a:avLst/>
            </a:prstGeom>
            <a:noFill/>
          </p:spPr>
          <p:txBody>
            <a:bodyPr wrap="none" rtlCol="0">
              <a:spAutoFit/>
            </a:bodyPr>
            <a:lstStyle/>
            <a:p>
              <a:r>
                <a:rPr kumimoji="1" lang="en-US" altLang="zh-TW" sz="2400">
                  <a:latin typeface="Times New Roman" panose="02020603050405020304" pitchFamily="18" charset="0"/>
                  <a:ea typeface="Times New Roman" charset="0"/>
                  <a:cs typeface="Times New Roman" panose="02020603050405020304" pitchFamily="18" charset="0"/>
                </a:rPr>
                <a:t>Napkin</a:t>
              </a:r>
              <a:r>
                <a:rPr kumimoji="1" lang="zh-TW" altLang="en-US" sz="2400" dirty="0">
                  <a:latin typeface="Times New Roman" panose="02020603050405020304" pitchFamily="18" charset="0"/>
                  <a:ea typeface="Times New Roman" charset="0"/>
                  <a:cs typeface="Times New Roman" panose="02020603050405020304" pitchFamily="18" charset="0"/>
                </a:rPr>
                <a:t> </a:t>
              </a:r>
              <a:r>
                <a:rPr kumimoji="1" lang="en-US" altLang="zh-TW" sz="2400" dirty="0">
                  <a:latin typeface="Times New Roman" panose="02020603050405020304" pitchFamily="18" charset="0"/>
                  <a:ea typeface="Times New Roman" charset="0"/>
                  <a:cs typeface="Times New Roman" panose="02020603050405020304" pitchFamily="18" charset="0"/>
                </a:rPr>
                <a:t>paper</a:t>
              </a:r>
              <a:endParaRPr kumimoji="1" lang="zh-TW" altLang="en-US" sz="2400" dirty="0">
                <a:latin typeface="Times New Roman" panose="02020603050405020304" pitchFamily="18" charset="0"/>
                <a:ea typeface="Times New Roman" charset="0"/>
                <a:cs typeface="Times New Roman" panose="02020603050405020304" pitchFamily="18" charset="0"/>
              </a:endParaRPr>
            </a:p>
          </p:txBody>
        </p:sp>
      </p:grpSp>
      <p:grpSp>
        <p:nvGrpSpPr>
          <p:cNvPr id="52" name="群組 51"/>
          <p:cNvGrpSpPr/>
          <p:nvPr/>
        </p:nvGrpSpPr>
        <p:grpSpPr>
          <a:xfrm>
            <a:off x="334669" y="268293"/>
            <a:ext cx="1377175" cy="826305"/>
            <a:chOff x="0" y="411624"/>
            <a:chExt cx="1377175" cy="826305"/>
          </a:xfrm>
        </p:grpSpPr>
        <p:sp>
          <p:nvSpPr>
            <p:cNvPr id="53" name="圓角矩形 52"/>
            <p:cNvSpPr/>
            <p:nvPr/>
          </p:nvSpPr>
          <p:spPr>
            <a:xfrm>
              <a:off x="0" y="411624"/>
              <a:ext cx="1377175" cy="826305"/>
            </a:xfrm>
            <a:prstGeom prst="roundRect">
              <a:avLst>
                <a:gd name="adj" fmla="val 10000"/>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54" name="圓角矩形 4"/>
            <p:cNvSpPr/>
            <p:nvPr/>
          </p:nvSpPr>
          <p:spPr>
            <a:xfrm>
              <a:off x="24202" y="435826"/>
              <a:ext cx="1328771" cy="777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err="1" smtClean="0">
                  <a:solidFill>
                    <a:schemeClr val="tx1"/>
                  </a:solidFill>
                  <a:latin typeface="Times New Roman" panose="02020603050405020304" pitchFamily="18" charset="0"/>
                  <a:cs typeface="Times New Roman" panose="02020603050405020304" pitchFamily="18" charset="0"/>
                </a:rPr>
                <a:t>Choosen</a:t>
              </a:r>
              <a:r>
                <a:rPr lang="en-US" altLang="zh-TW" sz="2100" kern="1200" dirty="0" smtClean="0">
                  <a:solidFill>
                    <a:schemeClr val="tx1"/>
                  </a:solidFill>
                  <a:latin typeface="Times New Roman" panose="02020603050405020304" pitchFamily="18" charset="0"/>
                  <a:cs typeface="Times New Roman" panose="02020603050405020304" pitchFamily="18" charset="0"/>
                </a:rPr>
                <a:t> method</a:t>
              </a:r>
              <a:endParaRPr lang="zh-TW" altLang="en-US" sz="2100" kern="1200" dirty="0">
                <a:solidFill>
                  <a:schemeClr val="tx1"/>
                </a:solidFill>
                <a:latin typeface="Times New Roman" panose="02020603050405020304" pitchFamily="18" charset="0"/>
                <a:cs typeface="Times New Roman" panose="02020603050405020304" pitchFamily="18" charset="0"/>
              </a:endParaRPr>
            </a:p>
          </p:txBody>
        </p:sp>
      </p:grpSp>
      <p:pic>
        <p:nvPicPr>
          <p:cNvPr id="55" name="Picture 2">
            <a:extLst>
              <a:ext uri="{FF2B5EF4-FFF2-40B4-BE49-F238E27FC236}">
                <a16:creationId xmlns="" xmlns:a16="http://schemas.microsoft.com/office/drawing/2014/main" id="{03F3F212-F8B4-41D1-872A-38151F64AA3B}"/>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9942" t="9504" r="9945"/>
          <a:stretch/>
        </p:blipFill>
        <p:spPr bwMode="auto">
          <a:xfrm>
            <a:off x="214441" y="1485577"/>
            <a:ext cx="3475339" cy="5185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 name="矩形 56">
            <a:extLst>
              <a:ext uri="{FF2B5EF4-FFF2-40B4-BE49-F238E27FC236}">
                <a16:creationId xmlns="" xmlns:a16="http://schemas.microsoft.com/office/drawing/2014/main" id="{0FA964C0-91B5-4A30-80E2-67A2978EA8C9}"/>
              </a:ext>
            </a:extLst>
          </p:cNvPr>
          <p:cNvSpPr/>
          <p:nvPr/>
        </p:nvSpPr>
        <p:spPr>
          <a:xfrm>
            <a:off x="1348106" y="4880743"/>
            <a:ext cx="812595" cy="485246"/>
          </a:xfrm>
          <a:prstGeom prst="rect">
            <a:avLst/>
          </a:prstGeom>
        </p:spPr>
        <p:txBody>
          <a:bodyPr wrap="none">
            <a:spAutoFit/>
          </a:bodyPr>
          <a:lstStyle/>
          <a:p>
            <a:r>
              <a:rPr lang="en-US" altLang="zh-TW" sz="3600" b="1" dirty="0">
                <a:solidFill>
                  <a:prstClr val="black"/>
                </a:solidFill>
                <a:latin typeface="Times New Roman" panose="02020603050405020304" pitchFamily="18" charset="0"/>
                <a:cs typeface="Times New Roman" panose="02020603050405020304" pitchFamily="18" charset="0"/>
              </a:rPr>
              <a:t>SOP</a:t>
            </a:r>
            <a:endParaRPr lang="zh-TW" altLang="en-US" sz="3600" b="1" dirty="0">
              <a:solidFill>
                <a:prstClr val="black"/>
              </a:solidFill>
              <a:latin typeface="Times New Roman" panose="02020603050405020304" pitchFamily="18" charset="0"/>
              <a:cs typeface="Times New Roman" panose="02020603050405020304" pitchFamily="18" charset="0"/>
            </a:endParaRPr>
          </a:p>
        </p:txBody>
      </p:sp>
      <p:sp>
        <p:nvSpPr>
          <p:cNvPr id="60" name="文字方塊 59">
            <a:extLst>
              <a:ext uri="{FF2B5EF4-FFF2-40B4-BE49-F238E27FC236}">
                <a16:creationId xmlns="" xmlns:a16="http://schemas.microsoft.com/office/drawing/2014/main" id="{6AD0A963-ED45-4510-B313-566A310D0E68}"/>
              </a:ext>
            </a:extLst>
          </p:cNvPr>
          <p:cNvSpPr txBox="1"/>
          <p:nvPr/>
        </p:nvSpPr>
        <p:spPr>
          <a:xfrm>
            <a:off x="5726078" y="2879981"/>
            <a:ext cx="924244" cy="369332"/>
          </a:xfrm>
          <a:prstGeom prst="rect">
            <a:avLst/>
          </a:prstGeom>
          <a:solidFill>
            <a:sysClr val="window" lastClr="FFFFFF"/>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body</a:t>
            </a:r>
            <a:endParaRPr kumimoji="0" lang="zh-TW" altLang="en-US" sz="1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1" name="文字方塊 60">
            <a:extLst>
              <a:ext uri="{FF2B5EF4-FFF2-40B4-BE49-F238E27FC236}">
                <a16:creationId xmlns="" xmlns:a16="http://schemas.microsoft.com/office/drawing/2014/main" id="{289B3701-DAC5-49A3-9115-BD12955A3985}"/>
              </a:ext>
            </a:extLst>
          </p:cNvPr>
          <p:cNvSpPr txBox="1"/>
          <p:nvPr/>
        </p:nvSpPr>
        <p:spPr>
          <a:xfrm>
            <a:off x="2219549" y="306605"/>
            <a:ext cx="8984687" cy="707886"/>
          </a:xfrm>
          <a:prstGeom prst="rect">
            <a:avLst/>
          </a:prstGeom>
          <a:solidFill>
            <a:sysClr val="window" lastClr="FFFFFF"/>
          </a:solidFill>
        </p:spPr>
        <p:txBody>
          <a:bodyPr wrap="square" rtlCol="0">
            <a:spAutoFit/>
          </a:bodyPr>
          <a:lstStyle/>
          <a:p>
            <a:r>
              <a:rPr lang="en-US" altLang="zh-TW" sz="4000" b="1" dirty="0" smtClean="0">
                <a:latin typeface="Times New Roman" panose="02020603050405020304" pitchFamily="18" charset="0"/>
                <a:cs typeface="Times New Roman" panose="02020603050405020304" pitchFamily="18" charset="0"/>
              </a:rPr>
              <a:t>Standardization of </a:t>
            </a:r>
            <a:r>
              <a:rPr lang="en-US" altLang="zh-TW" sz="4000" b="1" dirty="0" err="1" smtClean="0">
                <a:latin typeface="Times New Roman" panose="02020603050405020304" pitchFamily="18" charset="0"/>
                <a:cs typeface="Times New Roman" panose="02020603050405020304" pitchFamily="18" charset="0"/>
              </a:rPr>
              <a:t>ovitrap</a:t>
            </a:r>
            <a:r>
              <a:rPr lang="en-US" altLang="zh-TW" sz="4000" b="1" dirty="0" smtClean="0">
                <a:latin typeface="Times New Roman" panose="02020603050405020304" pitchFamily="18" charset="0"/>
                <a:cs typeface="Times New Roman" panose="02020603050405020304" pitchFamily="18" charset="0"/>
              </a:rPr>
              <a:t> and method</a:t>
            </a:r>
            <a:endParaRPr lang="zh-TW" altLang="en-US" sz="4000" b="1" dirty="0">
              <a:latin typeface="Times New Roman" panose="02020603050405020304" pitchFamily="18" charset="0"/>
              <a:cs typeface="Times New Roman" panose="02020603050405020304" pitchFamily="18" charset="0"/>
            </a:endParaRPr>
          </a:p>
        </p:txBody>
      </p:sp>
      <p:pic>
        <p:nvPicPr>
          <p:cNvPr id="62" name="圖片 61">
            <a:extLst>
              <a:ext uri="{FF2B5EF4-FFF2-40B4-BE49-F238E27FC236}">
                <a16:creationId xmlns="" xmlns:a16="http://schemas.microsoft.com/office/drawing/2014/main" id="{600242C7-40E9-4397-B20C-03C6D2C7ED90}"/>
              </a:ext>
            </a:extLst>
          </p:cNvPr>
          <p:cNvPicPr>
            <a:picLocks noChangeAspect="1"/>
          </p:cNvPicPr>
          <p:nvPr/>
        </p:nvPicPr>
        <p:blipFill rotWithShape="1">
          <a:blip r:embed="rId10"/>
          <a:srcRect r="50496"/>
          <a:stretch/>
        </p:blipFill>
        <p:spPr>
          <a:xfrm>
            <a:off x="7613355" y="4365318"/>
            <a:ext cx="2474795" cy="2384747"/>
          </a:xfrm>
          <a:prstGeom prst="rect">
            <a:avLst/>
          </a:prstGeom>
        </p:spPr>
      </p:pic>
      <p:sp>
        <p:nvSpPr>
          <p:cNvPr id="63" name="標題 1"/>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zh-TW" altLang="en-US" sz="3200" dirty="0"/>
          </a:p>
        </p:txBody>
      </p:sp>
    </p:spTree>
    <p:extLst>
      <p:ext uri="{BB962C8B-B14F-4D97-AF65-F5344CB8AC3E}">
        <p14:creationId xmlns:p14="http://schemas.microsoft.com/office/powerpoint/2010/main" val="5771227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9379</TotalTime>
  <Words>5244</Words>
  <Application>Microsoft Office PowerPoint</Application>
  <PresentationFormat>寬螢幕</PresentationFormat>
  <Paragraphs>997</Paragraphs>
  <Slides>51</Slides>
  <Notes>51</Notes>
  <HiddenSlides>0</HiddenSlides>
  <MMClips>0</MMClips>
  <ScaleCrop>false</ScaleCrop>
  <HeadingPairs>
    <vt:vector size="8" baseType="variant">
      <vt:variant>
        <vt:lpstr>使用字型</vt:lpstr>
      </vt:variant>
      <vt:variant>
        <vt:i4>12</vt:i4>
      </vt:variant>
      <vt:variant>
        <vt:lpstr>佈景主題</vt:lpstr>
      </vt:variant>
      <vt:variant>
        <vt:i4>1</vt:i4>
      </vt:variant>
      <vt:variant>
        <vt:lpstr>內嵌 OLE 伺服程式</vt:lpstr>
      </vt:variant>
      <vt:variant>
        <vt:i4>1</vt:i4>
      </vt:variant>
      <vt:variant>
        <vt:lpstr>投影片標題</vt:lpstr>
      </vt:variant>
      <vt:variant>
        <vt:i4>51</vt:i4>
      </vt:variant>
    </vt:vector>
  </HeadingPairs>
  <TitlesOfParts>
    <vt:vector size="65" baseType="lpstr">
      <vt:lpstr>CordiaUPC</vt:lpstr>
      <vt:lpstr>Eurostile</vt:lpstr>
      <vt:lpstr>Kaiti TC</vt:lpstr>
      <vt:lpstr>MS Gothic</vt:lpstr>
      <vt:lpstr>新細明體</vt:lpstr>
      <vt:lpstr>標楷體</vt:lpstr>
      <vt:lpstr>Arial</vt:lpstr>
      <vt:lpstr>Calibri</vt:lpstr>
      <vt:lpstr>Calibri Light</vt:lpstr>
      <vt:lpstr>Calisto MT</vt:lpstr>
      <vt:lpstr>Times New Roman</vt:lpstr>
      <vt:lpstr>Wingdings</vt:lpstr>
      <vt:lpstr>Office 佈景主題</vt:lpstr>
      <vt:lpstr>Image</vt:lpstr>
      <vt:lpstr>New approach of mosquito vector surveillance and the application of environment management </vt:lpstr>
      <vt:lpstr>PowerPoint 簡報</vt:lpstr>
      <vt:lpstr>How to control vector mosquitoes?</vt:lpstr>
      <vt:lpstr>IVM needs systemic operation</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Surveillance linkage with management units</vt:lpstr>
      <vt:lpstr>PowerPoint 簡報</vt:lpstr>
      <vt:lpstr>PowerPoint 簡報</vt:lpstr>
      <vt:lpstr>PowerPoint 簡報</vt:lpstr>
      <vt:lpstr>PowerPoint 簡報</vt:lpstr>
      <vt:lpstr>PowerPoint 簡報</vt:lpstr>
      <vt:lpstr>PowerPoint 簡報</vt:lpstr>
      <vt:lpstr>PowerPoint 簡報</vt:lpstr>
      <vt:lpstr>PowerPoint 簡報</vt:lpstr>
      <vt:lpstr>Ovitrap surveillance data</vt:lpstr>
      <vt:lpstr>PowerPoint 簡報</vt:lpstr>
      <vt:lpstr>Assumption: After management, number of eggs and positive ovitrap will both decrease</vt:lpstr>
      <vt:lpstr>Log the monitoring data on the web immediately</vt:lpstr>
      <vt:lpstr>病媒蚊監測資料即時報表呈現 Vector surveillance online data system</vt:lpstr>
      <vt:lpstr>PowerPoint 簡報</vt:lpstr>
      <vt:lpstr>Geographic Information System 搭配簡單的地理資訊系統就夠用了</vt:lpstr>
      <vt:lpstr>Simple Geographic Information System</vt:lpstr>
      <vt:lpstr>PowerPoint 簡報</vt:lpstr>
      <vt:lpstr>PowerPoint 簡報</vt:lpstr>
      <vt:lpstr>PowerPoint 簡報</vt:lpstr>
      <vt:lpstr>PowerPoint 簡報</vt:lpstr>
      <vt:lpstr>PowerPoint 簡報</vt:lpstr>
      <vt:lpstr>Race against time  “Tight time limits after each rainfall – one week”</vt:lpstr>
      <vt:lpstr>PowerPoint 簡報</vt:lpstr>
      <vt:lpstr>PowerPoint 簡報</vt:lpstr>
      <vt:lpstr>PowerPoint 簡報</vt:lpstr>
      <vt:lpstr>PowerPoint 簡報</vt:lpstr>
      <vt:lpstr>Start real-time control based on surveillance</vt:lpstr>
      <vt:lpstr>PowerPoint 簡報</vt:lpstr>
      <vt:lpstr>PowerPoint 簡報</vt:lpstr>
      <vt:lpstr>Ovitrap index declined significantly after mosquito control action </vt:lpstr>
      <vt:lpstr>2018 Calendar Activity (Based on 2017 Ovitrap surveillance results)</vt:lpstr>
      <vt:lpstr>PowerPoint 簡報</vt:lpstr>
      <vt:lpstr>PowerPoint 簡報</vt:lpstr>
      <vt:lpstr>PowerPoint 簡報</vt:lpstr>
      <vt:lpstr>Acknowledgements </vt:lpstr>
      <vt:lpstr>PowerPoint 簡報</vt:lpstr>
      <vt:lpstr>Surveillance – decision-making system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approach of mosquito vector surveillance and the application of environment management</dc:title>
  <dc:creator>Alex</dc:creator>
  <cp:lastModifiedBy>Admin</cp:lastModifiedBy>
  <cp:revision>314</cp:revision>
  <cp:lastPrinted>2018-05-03T08:51:19Z</cp:lastPrinted>
  <dcterms:created xsi:type="dcterms:W3CDTF">2018-04-17T17:54:29Z</dcterms:created>
  <dcterms:modified xsi:type="dcterms:W3CDTF">2018-05-04T00:28:49Z</dcterms:modified>
</cp:coreProperties>
</file>